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373" r:id="rId2"/>
    <p:sldId id="374" r:id="rId3"/>
    <p:sldId id="487" r:id="rId4"/>
    <p:sldId id="488" r:id="rId5"/>
    <p:sldId id="502" r:id="rId6"/>
    <p:sldId id="497" r:id="rId7"/>
    <p:sldId id="496" r:id="rId8"/>
    <p:sldId id="498" r:id="rId9"/>
    <p:sldId id="523" r:id="rId10"/>
    <p:sldId id="511" r:id="rId11"/>
    <p:sldId id="516" r:id="rId12"/>
    <p:sldId id="517" r:id="rId13"/>
    <p:sldId id="531" r:id="rId14"/>
    <p:sldId id="535" r:id="rId15"/>
    <p:sldId id="524" r:id="rId16"/>
    <p:sldId id="530" r:id="rId17"/>
    <p:sldId id="540" r:id="rId18"/>
    <p:sldId id="491" r:id="rId19"/>
    <p:sldId id="543" r:id="rId20"/>
    <p:sldId id="508" r:id="rId21"/>
    <p:sldId id="483" r:id="rId22"/>
    <p:sldId id="544" r:id="rId23"/>
    <p:sldId id="541" r:id="rId24"/>
    <p:sldId id="542" r:id="rId25"/>
    <p:sldId id="513" r:id="rId26"/>
    <p:sldId id="506" r:id="rId27"/>
    <p:sldId id="478" r:id="rId28"/>
    <p:sldId id="477" r:id="rId29"/>
    <p:sldId id="510" r:id="rId30"/>
    <p:sldId id="404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7E39"/>
    <a:srgbClr val="800000"/>
    <a:srgbClr val="008000"/>
    <a:srgbClr val="DBB363"/>
    <a:srgbClr val="9DD98F"/>
    <a:srgbClr val="FCBAF3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6994" autoAdjust="0"/>
  </p:normalViewPr>
  <p:slideViewPr>
    <p:cSldViewPr snapToGrid="0">
      <p:cViewPr varScale="1">
        <p:scale>
          <a:sx n="52" d="100"/>
          <a:sy n="52" d="100"/>
        </p:scale>
        <p:origin x="-1219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76"/>
    </p:cViewPr>
  </p:sorterViewPr>
  <p:notesViewPr>
    <p:cSldViewPr snapToGrid="0">
      <p:cViewPr varScale="1">
        <p:scale>
          <a:sx n="41" d="100"/>
          <a:sy n="41" d="100"/>
        </p:scale>
        <p:origin x="-2347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3F3F63-1056-41E0-83EC-9AD0CEC587E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EF152B0-3489-4379-9DB0-FB89DEF22966}">
      <dgm:prSet phldrT="[Text]" custT="1"/>
      <dgm:spPr/>
      <dgm:t>
        <a:bodyPr/>
        <a:lstStyle/>
        <a:p>
          <a:r>
            <a:rPr lang="en-IN" sz="1400" dirty="0" smtClean="0"/>
            <a:t>Control and Digital Area</a:t>
          </a:r>
          <a:endParaRPr lang="en-IN" sz="1400" dirty="0"/>
        </a:p>
      </dgm:t>
    </dgm:pt>
    <dgm:pt modelId="{D89BC983-F0DC-40B2-B4E3-7AE1F8B6E8AA}" type="parTrans" cxnId="{21AB54D2-4AE4-4DE3-8E05-E4AAF171BFBA}">
      <dgm:prSet/>
      <dgm:spPr/>
      <dgm:t>
        <a:bodyPr/>
        <a:lstStyle/>
        <a:p>
          <a:endParaRPr lang="en-IN" sz="1400"/>
        </a:p>
      </dgm:t>
    </dgm:pt>
    <dgm:pt modelId="{11C5AD22-63A7-482B-A8C8-0006C70F8FD5}" type="sibTrans" cxnId="{21AB54D2-4AE4-4DE3-8E05-E4AAF171BFBA}">
      <dgm:prSet/>
      <dgm:spPr/>
      <dgm:t>
        <a:bodyPr/>
        <a:lstStyle/>
        <a:p>
          <a:endParaRPr lang="en-IN" sz="1400"/>
        </a:p>
      </dgm:t>
    </dgm:pt>
    <dgm:pt modelId="{ACA04EF5-F185-48C8-BF5F-728242A1BCB4}">
      <dgm:prSet phldrT="[Text]" custT="1"/>
      <dgm:spPr/>
      <dgm:t>
        <a:bodyPr/>
        <a:lstStyle/>
        <a:p>
          <a:r>
            <a:rPr lang="en-IN" sz="1400" dirty="0" smtClean="0"/>
            <a:t>Control  &amp; Digital Electronics</a:t>
          </a:r>
          <a:endParaRPr lang="en-IN" sz="1400" dirty="0"/>
        </a:p>
      </dgm:t>
    </dgm:pt>
    <dgm:pt modelId="{431D6E3F-C43D-4126-BDC7-79E602B54768}" type="parTrans" cxnId="{E326BEAA-68A7-4228-AC2C-A98759F2FA5B}">
      <dgm:prSet/>
      <dgm:spPr/>
      <dgm:t>
        <a:bodyPr/>
        <a:lstStyle/>
        <a:p>
          <a:endParaRPr lang="en-IN" sz="1400"/>
        </a:p>
      </dgm:t>
    </dgm:pt>
    <dgm:pt modelId="{E072823E-4BE8-4225-8E31-951D44FCA086}" type="sibTrans" cxnId="{E326BEAA-68A7-4228-AC2C-A98759F2FA5B}">
      <dgm:prSet/>
      <dgm:spPr/>
      <dgm:t>
        <a:bodyPr/>
        <a:lstStyle/>
        <a:p>
          <a:endParaRPr lang="en-IN" sz="1400"/>
        </a:p>
      </dgm:t>
    </dgm:pt>
    <dgm:pt modelId="{16A8A90C-F0B2-45ED-BC99-0CE38A918BD0}">
      <dgm:prSet phldrT="[Text]" custT="1"/>
      <dgm:spPr/>
      <dgm:t>
        <a:bodyPr/>
        <a:lstStyle/>
        <a:p>
          <a:r>
            <a:rPr lang="en-IN" sz="1400" dirty="0" smtClean="0"/>
            <a:t>Control Hardware Development</a:t>
          </a:r>
          <a:endParaRPr lang="en-IN" sz="1400" dirty="0"/>
        </a:p>
      </dgm:t>
    </dgm:pt>
    <dgm:pt modelId="{24AA6081-8222-4963-846A-E6C26F602C9F}" type="parTrans" cxnId="{DF42B37A-8767-4FB8-AB3F-3F8176830938}">
      <dgm:prSet/>
      <dgm:spPr/>
      <dgm:t>
        <a:bodyPr/>
        <a:lstStyle/>
        <a:p>
          <a:endParaRPr lang="en-IN" sz="1400"/>
        </a:p>
      </dgm:t>
    </dgm:pt>
    <dgm:pt modelId="{641C6A17-321A-4C5D-BF40-2A871A6696F5}" type="sibTrans" cxnId="{DF42B37A-8767-4FB8-AB3F-3F8176830938}">
      <dgm:prSet/>
      <dgm:spPr/>
      <dgm:t>
        <a:bodyPr/>
        <a:lstStyle/>
        <a:p>
          <a:endParaRPr lang="en-IN" sz="1400"/>
        </a:p>
      </dgm:t>
    </dgm:pt>
    <dgm:pt modelId="{F3F98550-BE26-4772-8745-F00DF60F6584}">
      <dgm:prSet phldrT="[Text]" custT="1"/>
      <dgm:spPr/>
      <dgm:t>
        <a:bodyPr/>
        <a:lstStyle/>
        <a:p>
          <a:r>
            <a:rPr lang="en-IN" sz="1400" dirty="0" smtClean="0"/>
            <a:t>Control Software Development</a:t>
          </a:r>
          <a:endParaRPr lang="en-IN" sz="1400" dirty="0"/>
        </a:p>
      </dgm:t>
    </dgm:pt>
    <dgm:pt modelId="{A2C5D65C-BE02-4824-8E7F-FD608794C3B8}" type="parTrans" cxnId="{6E90EBA1-0B44-452A-AE8E-C4D7C79B33D1}">
      <dgm:prSet/>
      <dgm:spPr/>
      <dgm:t>
        <a:bodyPr/>
        <a:lstStyle/>
        <a:p>
          <a:endParaRPr lang="en-IN" sz="1400"/>
        </a:p>
      </dgm:t>
    </dgm:pt>
    <dgm:pt modelId="{6D1B0C30-B304-4973-BE58-84EECFFA14AD}" type="sibTrans" cxnId="{6E90EBA1-0B44-452A-AE8E-C4D7C79B33D1}">
      <dgm:prSet/>
      <dgm:spPr/>
      <dgm:t>
        <a:bodyPr/>
        <a:lstStyle/>
        <a:p>
          <a:endParaRPr lang="en-IN" sz="1400"/>
        </a:p>
      </dgm:t>
    </dgm:pt>
    <dgm:pt modelId="{B7AB37A0-6F59-4273-AD65-DF1859FD4143}">
      <dgm:prSet phldrT="[Text]" custT="1"/>
      <dgm:spPr/>
      <dgm:t>
        <a:bodyPr/>
        <a:lstStyle/>
        <a:p>
          <a:r>
            <a:rPr lang="en-IN" sz="1400" dirty="0" smtClean="0"/>
            <a:t>Space Astronomy</a:t>
          </a:r>
          <a:endParaRPr lang="en-IN" sz="1400" dirty="0"/>
        </a:p>
      </dgm:t>
    </dgm:pt>
    <dgm:pt modelId="{F647167B-A91E-4516-B6AE-B05C74C8FF0A}" type="parTrans" cxnId="{A9A0FAC6-6743-4367-A25E-024ACF8D7E9E}">
      <dgm:prSet/>
      <dgm:spPr/>
      <dgm:t>
        <a:bodyPr/>
        <a:lstStyle/>
        <a:p>
          <a:endParaRPr lang="en-IN" sz="1400"/>
        </a:p>
      </dgm:t>
    </dgm:pt>
    <dgm:pt modelId="{25FED43E-9DB8-420F-99F5-AECB1DECA758}" type="sibTrans" cxnId="{A9A0FAC6-6743-4367-A25E-024ACF8D7E9E}">
      <dgm:prSet/>
      <dgm:spPr/>
      <dgm:t>
        <a:bodyPr/>
        <a:lstStyle/>
        <a:p>
          <a:endParaRPr lang="en-IN" sz="1400"/>
        </a:p>
      </dgm:t>
    </dgm:pt>
    <dgm:pt modelId="{DE4C0608-207A-4864-8DA0-E1810B2AAE01}">
      <dgm:prSet phldrT="[Text]" custT="1"/>
      <dgm:spPr/>
      <dgm:t>
        <a:bodyPr/>
        <a:lstStyle/>
        <a:p>
          <a:r>
            <a:rPr lang="en-IN" sz="1400" dirty="0" smtClean="0"/>
            <a:t>TC, TM systems</a:t>
          </a:r>
        </a:p>
        <a:p>
          <a:r>
            <a:rPr lang="en-IN" sz="1400" dirty="0" smtClean="0"/>
            <a:t>Development</a:t>
          </a:r>
          <a:endParaRPr lang="en-IN" sz="1400" dirty="0"/>
        </a:p>
      </dgm:t>
    </dgm:pt>
    <dgm:pt modelId="{A4F2A335-30CE-44BF-B0D7-055959CEF847}" type="parTrans" cxnId="{C81A239C-47F0-4519-A20C-891283AD26C9}">
      <dgm:prSet/>
      <dgm:spPr/>
      <dgm:t>
        <a:bodyPr/>
        <a:lstStyle/>
        <a:p>
          <a:endParaRPr lang="en-IN" sz="1400"/>
        </a:p>
      </dgm:t>
    </dgm:pt>
    <dgm:pt modelId="{15531EF9-B2C7-43D1-BA06-C299B79F1F0D}" type="sibTrans" cxnId="{C81A239C-47F0-4519-A20C-891283AD26C9}">
      <dgm:prSet/>
      <dgm:spPr/>
      <dgm:t>
        <a:bodyPr/>
        <a:lstStyle/>
        <a:p>
          <a:endParaRPr lang="en-IN" sz="1400"/>
        </a:p>
      </dgm:t>
    </dgm:pt>
    <dgm:pt modelId="{ACB42BD4-091D-45D0-B00E-2E1F3B965F8C}">
      <dgm:prSet phldrT="[Text]" custT="1"/>
      <dgm:spPr/>
      <dgm:t>
        <a:bodyPr/>
        <a:lstStyle/>
        <a:p>
          <a:r>
            <a:rPr lang="en-IN" sz="1400" dirty="0" smtClean="0"/>
            <a:t>Test System Development</a:t>
          </a:r>
          <a:endParaRPr lang="en-IN" sz="1400" dirty="0"/>
        </a:p>
      </dgm:t>
    </dgm:pt>
    <dgm:pt modelId="{9A6D0AE7-E966-49C5-BEE4-C413FD43A8A9}" type="parTrans" cxnId="{AB5CF1C4-225D-4AE4-9D85-7EBD1A2A0973}">
      <dgm:prSet/>
      <dgm:spPr/>
      <dgm:t>
        <a:bodyPr/>
        <a:lstStyle/>
        <a:p>
          <a:endParaRPr lang="en-IN" sz="1400"/>
        </a:p>
      </dgm:t>
    </dgm:pt>
    <dgm:pt modelId="{CF358477-DB17-41B4-8D44-54C7B9925B1A}" type="sibTrans" cxnId="{AB5CF1C4-225D-4AE4-9D85-7EBD1A2A0973}">
      <dgm:prSet/>
      <dgm:spPr/>
      <dgm:t>
        <a:bodyPr/>
        <a:lstStyle/>
        <a:p>
          <a:endParaRPr lang="en-IN" sz="1400"/>
        </a:p>
      </dgm:t>
    </dgm:pt>
    <dgm:pt modelId="{7D50EDE1-171C-4C55-BB18-5CAB8D0242ED}">
      <dgm:prSet phldrT="[Text]" custT="1"/>
      <dgm:spPr/>
      <dgm:t>
        <a:bodyPr/>
        <a:lstStyle/>
        <a:p>
          <a:r>
            <a:rPr lang="en-IN" sz="1400" dirty="0" smtClean="0"/>
            <a:t>ISAC</a:t>
          </a:r>
          <a:endParaRPr lang="en-IN" sz="1400" dirty="0"/>
        </a:p>
      </dgm:t>
    </dgm:pt>
    <dgm:pt modelId="{5DBE462E-34D9-4578-9CD6-BE03F5E84EA1}" type="parTrans" cxnId="{3D354CC5-EBA2-4EA4-AFD1-26CC11037DCF}">
      <dgm:prSet/>
      <dgm:spPr/>
      <dgm:t>
        <a:bodyPr/>
        <a:lstStyle/>
        <a:p>
          <a:endParaRPr lang="en-US" sz="1400"/>
        </a:p>
      </dgm:t>
    </dgm:pt>
    <dgm:pt modelId="{F5458C2A-2D30-4E8C-BEA7-9047CEEEAEA5}" type="sibTrans" cxnId="{3D354CC5-EBA2-4EA4-AFD1-26CC11037DCF}">
      <dgm:prSet/>
      <dgm:spPr/>
      <dgm:t>
        <a:bodyPr/>
        <a:lstStyle/>
        <a:p>
          <a:endParaRPr lang="en-US" sz="1400"/>
        </a:p>
      </dgm:t>
    </dgm:pt>
    <dgm:pt modelId="{FFC6D0A8-1A07-4B19-B9A2-7A6BCB303589}">
      <dgm:prSet phldrT="[Text]" custT="1"/>
      <dgm:spPr/>
      <dgm:t>
        <a:bodyPr/>
        <a:lstStyle/>
        <a:p>
          <a:r>
            <a:rPr lang="en-IN" sz="1400" dirty="0" smtClean="0"/>
            <a:t>Sensors</a:t>
          </a:r>
          <a:endParaRPr lang="en-IN" sz="1400" dirty="0"/>
        </a:p>
      </dgm:t>
    </dgm:pt>
    <dgm:pt modelId="{75E40C1D-8794-44AB-A0A8-4EB105F90E44}" type="parTrans" cxnId="{7ADD7A1A-12C5-49F5-AC02-EE8DC4F6543F}">
      <dgm:prSet/>
      <dgm:spPr/>
      <dgm:t>
        <a:bodyPr/>
        <a:lstStyle/>
        <a:p>
          <a:endParaRPr lang="en-US" sz="1400"/>
        </a:p>
      </dgm:t>
    </dgm:pt>
    <dgm:pt modelId="{51580BE3-5AA8-4C69-9DBB-629887D01D9E}" type="sibTrans" cxnId="{7ADD7A1A-12C5-49F5-AC02-EE8DC4F6543F}">
      <dgm:prSet/>
      <dgm:spPr/>
      <dgm:t>
        <a:bodyPr/>
        <a:lstStyle/>
        <a:p>
          <a:endParaRPr lang="en-US" sz="1400"/>
        </a:p>
      </dgm:t>
    </dgm:pt>
    <dgm:pt modelId="{4E3CB234-596C-47B5-9059-C917786C4EB6}">
      <dgm:prSet phldrT="[Text]" custT="1"/>
      <dgm:spPr/>
      <dgm:t>
        <a:bodyPr/>
        <a:lstStyle/>
        <a:p>
          <a:r>
            <a:rPr lang="en-IN" sz="1400" dirty="0" smtClean="0"/>
            <a:t>Communications </a:t>
          </a:r>
          <a:endParaRPr lang="en-IN" sz="1400" dirty="0"/>
        </a:p>
      </dgm:t>
    </dgm:pt>
    <dgm:pt modelId="{68597CF4-F79E-48A4-80F8-5D29C5A313B9}" type="parTrans" cxnId="{FB253A82-63C3-46B3-8D48-D9C7968B538B}">
      <dgm:prSet/>
      <dgm:spPr/>
      <dgm:t>
        <a:bodyPr/>
        <a:lstStyle/>
        <a:p>
          <a:endParaRPr lang="en-US" sz="1400"/>
        </a:p>
      </dgm:t>
    </dgm:pt>
    <dgm:pt modelId="{BB234F34-7539-4A1F-9325-B7DA0FDFAD35}" type="sibTrans" cxnId="{FB253A82-63C3-46B3-8D48-D9C7968B538B}">
      <dgm:prSet/>
      <dgm:spPr/>
      <dgm:t>
        <a:bodyPr/>
        <a:lstStyle/>
        <a:p>
          <a:endParaRPr lang="en-US" sz="1400"/>
        </a:p>
      </dgm:t>
    </dgm:pt>
    <dgm:pt modelId="{EA4D9E13-1E25-4CC4-A63B-B7B2295E4585}">
      <dgm:prSet phldrT="[Text]" custT="1"/>
      <dgm:spPr/>
      <dgm:t>
        <a:bodyPr/>
        <a:lstStyle/>
        <a:p>
          <a:r>
            <a:rPr lang="en-IN" sz="1400" dirty="0" smtClean="0"/>
            <a:t>Power </a:t>
          </a:r>
          <a:endParaRPr lang="en-IN" sz="1400" dirty="0"/>
        </a:p>
      </dgm:t>
    </dgm:pt>
    <dgm:pt modelId="{B8630650-11E7-416D-92B4-AE1040C2497E}" type="parTrans" cxnId="{FFC89CC0-D395-496A-AFD1-1D9BA419FC98}">
      <dgm:prSet/>
      <dgm:spPr/>
      <dgm:t>
        <a:bodyPr/>
        <a:lstStyle/>
        <a:p>
          <a:endParaRPr lang="en-US" sz="1400"/>
        </a:p>
      </dgm:t>
    </dgm:pt>
    <dgm:pt modelId="{9DFCE344-A987-4D6E-9496-4F5463D538A9}" type="sibTrans" cxnId="{FFC89CC0-D395-496A-AFD1-1D9BA419FC98}">
      <dgm:prSet/>
      <dgm:spPr/>
      <dgm:t>
        <a:bodyPr/>
        <a:lstStyle/>
        <a:p>
          <a:endParaRPr lang="en-US" sz="1400"/>
        </a:p>
      </dgm:t>
    </dgm:pt>
    <dgm:pt modelId="{C4C63765-B28F-4D22-89C7-A503615C0C15}">
      <dgm:prSet phldrT="[Text]" custT="1"/>
      <dgm:spPr/>
      <dgm:t>
        <a:bodyPr/>
        <a:lstStyle/>
        <a:p>
          <a:r>
            <a:rPr lang="en-IN" sz="1400" dirty="0" smtClean="0"/>
            <a:t>ISRO Inertial Systems </a:t>
          </a:r>
          <a:endParaRPr lang="en-IN" sz="1400" dirty="0"/>
        </a:p>
      </dgm:t>
    </dgm:pt>
    <dgm:pt modelId="{07F92D6D-CBCD-49C1-8A0F-C0C12800FB22}" type="parTrans" cxnId="{6B21874D-EFA1-4032-A637-B57BAB43E155}">
      <dgm:prSet/>
      <dgm:spPr/>
      <dgm:t>
        <a:bodyPr/>
        <a:lstStyle/>
        <a:p>
          <a:endParaRPr lang="en-US" sz="1400"/>
        </a:p>
      </dgm:t>
    </dgm:pt>
    <dgm:pt modelId="{AD41EFBE-6EDE-460D-91A0-FE1FE364A194}" type="sibTrans" cxnId="{6B21874D-EFA1-4032-A637-B57BAB43E155}">
      <dgm:prSet/>
      <dgm:spPr/>
      <dgm:t>
        <a:bodyPr/>
        <a:lstStyle/>
        <a:p>
          <a:endParaRPr lang="en-US" sz="1400"/>
        </a:p>
      </dgm:t>
    </dgm:pt>
    <dgm:pt modelId="{98BE9161-455E-4853-808F-A1B143D5E522}">
      <dgm:prSet phldrT="[Text]" custT="1"/>
      <dgm:spPr/>
      <dgm:t>
        <a:bodyPr/>
        <a:lstStyle/>
        <a:p>
          <a:r>
            <a:rPr lang="en-IN" sz="1400" dirty="0" smtClean="0"/>
            <a:t>SAC</a:t>
          </a:r>
        </a:p>
        <a:p>
          <a:r>
            <a:rPr lang="en-IN" sz="1400" dirty="0" smtClean="0"/>
            <a:t> (Payloads) </a:t>
          </a:r>
          <a:endParaRPr lang="en-IN" sz="1400" dirty="0"/>
        </a:p>
      </dgm:t>
    </dgm:pt>
    <dgm:pt modelId="{F63EB3B6-6042-4A43-9155-12FCB29CEDA3}" type="parTrans" cxnId="{9C560576-072B-4F0B-828A-FFC7EF91077B}">
      <dgm:prSet/>
      <dgm:spPr/>
      <dgm:t>
        <a:bodyPr/>
        <a:lstStyle/>
        <a:p>
          <a:endParaRPr lang="en-US" sz="1400"/>
        </a:p>
      </dgm:t>
    </dgm:pt>
    <dgm:pt modelId="{9F4ED2A5-497B-439D-9F22-2240EA00C00E}" type="sibTrans" cxnId="{9C560576-072B-4F0B-828A-FFC7EF91077B}">
      <dgm:prSet/>
      <dgm:spPr/>
      <dgm:t>
        <a:bodyPr/>
        <a:lstStyle/>
        <a:p>
          <a:endParaRPr lang="en-US" sz="1400"/>
        </a:p>
      </dgm:t>
    </dgm:pt>
    <dgm:pt modelId="{138C867E-A276-438B-841E-CBDE56FC06A5}">
      <dgm:prSet phldrT="[Text]" custT="1"/>
      <dgm:spPr/>
      <dgm:t>
        <a:bodyPr/>
        <a:lstStyle/>
        <a:p>
          <a:r>
            <a:rPr lang="en-IN" sz="1400" dirty="0" smtClean="0"/>
            <a:t>Integration </a:t>
          </a:r>
          <a:endParaRPr lang="en-IN" sz="1400" dirty="0"/>
        </a:p>
      </dgm:t>
    </dgm:pt>
    <dgm:pt modelId="{F20C1D4F-8FC7-4C4D-BB7E-B180E9C7657C}" type="parTrans" cxnId="{B913E4DD-B0B5-4C32-80DC-3381D3520E49}">
      <dgm:prSet/>
      <dgm:spPr/>
      <dgm:t>
        <a:bodyPr/>
        <a:lstStyle/>
        <a:p>
          <a:endParaRPr lang="en-US" sz="2000"/>
        </a:p>
      </dgm:t>
    </dgm:pt>
    <dgm:pt modelId="{0CF45702-6AF3-48DD-B6C7-BDBBF744BFC1}" type="sibTrans" cxnId="{B913E4DD-B0B5-4C32-80DC-3381D3520E49}">
      <dgm:prSet/>
      <dgm:spPr/>
      <dgm:t>
        <a:bodyPr/>
        <a:lstStyle/>
        <a:p>
          <a:endParaRPr lang="en-US" sz="2000"/>
        </a:p>
      </dgm:t>
    </dgm:pt>
    <dgm:pt modelId="{4FA51A3E-A28B-4FFD-B6DB-5A3A2D6D8357}">
      <dgm:prSet phldrT="[Text]" custT="1"/>
      <dgm:spPr/>
      <dgm:t>
        <a:bodyPr/>
        <a:lstStyle/>
        <a:p>
          <a:r>
            <a:rPr lang="en-IN" sz="1400" dirty="0" smtClean="0"/>
            <a:t>Payload Data Handling</a:t>
          </a:r>
          <a:endParaRPr lang="en-IN" sz="1400" dirty="0"/>
        </a:p>
      </dgm:t>
    </dgm:pt>
    <dgm:pt modelId="{77CF837A-055A-49EB-AFF8-82235FEF988A}" type="parTrans" cxnId="{F88C63D6-DE61-479A-96A3-E41DA01DF67D}">
      <dgm:prSet/>
      <dgm:spPr/>
      <dgm:t>
        <a:bodyPr/>
        <a:lstStyle/>
        <a:p>
          <a:endParaRPr lang="en-US" sz="2400"/>
        </a:p>
      </dgm:t>
    </dgm:pt>
    <dgm:pt modelId="{92BA2C84-89A7-4AF9-8E1E-C13286F6424F}" type="sibTrans" cxnId="{F88C63D6-DE61-479A-96A3-E41DA01DF67D}">
      <dgm:prSet/>
      <dgm:spPr/>
      <dgm:t>
        <a:bodyPr/>
        <a:lstStyle/>
        <a:p>
          <a:endParaRPr lang="en-US" sz="2400"/>
        </a:p>
      </dgm:t>
    </dgm:pt>
    <dgm:pt modelId="{1CCC8052-48D1-49BA-9E3D-1BC163BB9289}">
      <dgm:prSet phldrT="[Text]" custT="1"/>
      <dgm:spPr/>
      <dgm:t>
        <a:bodyPr/>
        <a:lstStyle/>
        <a:p>
          <a:r>
            <a:rPr lang="en-IN" sz="1400" dirty="0" smtClean="0"/>
            <a:t>Control Dynamics and Simulation</a:t>
          </a:r>
          <a:endParaRPr lang="en-IN" sz="1400" dirty="0"/>
        </a:p>
      </dgm:t>
    </dgm:pt>
    <dgm:pt modelId="{DADF76D4-730E-4EB6-A8B9-8CC70866CEC2}" type="parTrans" cxnId="{D749D2C7-3523-467D-B571-4EE3C9B9D2EA}">
      <dgm:prSet/>
      <dgm:spPr/>
      <dgm:t>
        <a:bodyPr/>
        <a:lstStyle/>
        <a:p>
          <a:endParaRPr lang="en-US" sz="2400"/>
        </a:p>
      </dgm:t>
    </dgm:pt>
    <dgm:pt modelId="{1B8371C3-9A53-43FC-AA8C-533FF4F459A2}" type="sibTrans" cxnId="{D749D2C7-3523-467D-B571-4EE3C9B9D2EA}">
      <dgm:prSet/>
      <dgm:spPr/>
      <dgm:t>
        <a:bodyPr/>
        <a:lstStyle/>
        <a:p>
          <a:endParaRPr lang="en-US" sz="2400"/>
        </a:p>
      </dgm:t>
    </dgm:pt>
    <dgm:pt modelId="{372DE4AA-7BC4-4487-B12D-F063ECACDFDF}">
      <dgm:prSet phldrT="[Text]" custT="1"/>
      <dgm:spPr/>
      <dgm:t>
        <a:bodyPr/>
        <a:lstStyle/>
        <a:p>
          <a:r>
            <a:rPr lang="en-IN" sz="1400" dirty="0" smtClean="0"/>
            <a:t>Other Payload Systems Designers</a:t>
          </a:r>
          <a:endParaRPr lang="en-IN" sz="1400" dirty="0"/>
        </a:p>
      </dgm:t>
    </dgm:pt>
    <dgm:pt modelId="{3630CB1C-5EBD-4004-A1B3-E35DC565F98D}" type="parTrans" cxnId="{71B44856-5CEA-47BB-89BD-01F80DF98945}">
      <dgm:prSet/>
      <dgm:spPr/>
      <dgm:t>
        <a:bodyPr/>
        <a:lstStyle/>
        <a:p>
          <a:endParaRPr lang="en-US" sz="2400"/>
        </a:p>
      </dgm:t>
    </dgm:pt>
    <dgm:pt modelId="{9CB8988A-36F0-40FB-886E-62801650854A}" type="sibTrans" cxnId="{71B44856-5CEA-47BB-89BD-01F80DF98945}">
      <dgm:prSet/>
      <dgm:spPr/>
      <dgm:t>
        <a:bodyPr/>
        <a:lstStyle/>
        <a:p>
          <a:endParaRPr lang="en-US" sz="2400"/>
        </a:p>
      </dgm:t>
    </dgm:pt>
    <dgm:pt modelId="{AEE41E57-B442-4C0F-AD29-8E8C9594BAE6}" type="pres">
      <dgm:prSet presAssocID="{B03F3F63-1056-41E0-83EC-9AD0CEC587E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152E6775-4567-4C44-8BF6-FD7360F67805}" type="pres">
      <dgm:prSet presAssocID="{C4C63765-B28F-4D22-89C7-A503615C0C15}" presName="hierRoot1" presStyleCnt="0"/>
      <dgm:spPr/>
    </dgm:pt>
    <dgm:pt modelId="{5673F574-5C74-4ED8-9EC9-AF7AF1A6ACFD}" type="pres">
      <dgm:prSet presAssocID="{C4C63765-B28F-4D22-89C7-A503615C0C15}" presName="composite" presStyleCnt="0"/>
      <dgm:spPr/>
    </dgm:pt>
    <dgm:pt modelId="{153E036E-67CC-44F7-95EB-6721F2FC3E78}" type="pres">
      <dgm:prSet presAssocID="{C4C63765-B28F-4D22-89C7-A503615C0C15}" presName="background" presStyleLbl="node0" presStyleIdx="0" presStyleCnt="4"/>
      <dgm:spPr/>
    </dgm:pt>
    <dgm:pt modelId="{F86A9FB0-DF6A-47D1-ADC1-90387C000ABF}" type="pres">
      <dgm:prSet presAssocID="{C4C63765-B28F-4D22-89C7-A503615C0C15}" presName="text" presStyleLbl="fgAcc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57F7E1-6C54-4B44-8487-FCB4ADC68B13}" type="pres">
      <dgm:prSet presAssocID="{C4C63765-B28F-4D22-89C7-A503615C0C15}" presName="hierChild2" presStyleCnt="0"/>
      <dgm:spPr/>
    </dgm:pt>
    <dgm:pt modelId="{EA2666AF-E8D9-469C-ABF2-4D90E52D23B7}" type="pres">
      <dgm:prSet presAssocID="{98BE9161-455E-4853-808F-A1B143D5E522}" presName="hierRoot1" presStyleCnt="0"/>
      <dgm:spPr/>
    </dgm:pt>
    <dgm:pt modelId="{82747B6F-DF30-4399-9AEE-17EE595C2E5C}" type="pres">
      <dgm:prSet presAssocID="{98BE9161-455E-4853-808F-A1B143D5E522}" presName="composite" presStyleCnt="0"/>
      <dgm:spPr/>
    </dgm:pt>
    <dgm:pt modelId="{55E886B4-2C32-441B-A3CA-D3242C0694CB}" type="pres">
      <dgm:prSet presAssocID="{98BE9161-455E-4853-808F-A1B143D5E522}" presName="background" presStyleLbl="node0" presStyleIdx="1" presStyleCnt="4"/>
      <dgm:spPr/>
    </dgm:pt>
    <dgm:pt modelId="{DC03A5B1-E0BA-40FE-B8AF-8DCB76285CE1}" type="pres">
      <dgm:prSet presAssocID="{98BE9161-455E-4853-808F-A1B143D5E522}" presName="text" presStyleLbl="fgAcc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E19178-F4F8-4DCB-9D95-FC2C426FE04D}" type="pres">
      <dgm:prSet presAssocID="{98BE9161-455E-4853-808F-A1B143D5E522}" presName="hierChild2" presStyleCnt="0"/>
      <dgm:spPr/>
    </dgm:pt>
    <dgm:pt modelId="{22F97E08-4260-40E4-A2F7-72277CBD6A0D}" type="pres">
      <dgm:prSet presAssocID="{7D50EDE1-171C-4C55-BB18-5CAB8D0242ED}" presName="hierRoot1" presStyleCnt="0"/>
      <dgm:spPr/>
    </dgm:pt>
    <dgm:pt modelId="{EACF9BEA-3C2B-4FCA-A83B-22252FC23779}" type="pres">
      <dgm:prSet presAssocID="{7D50EDE1-171C-4C55-BB18-5CAB8D0242ED}" presName="composite" presStyleCnt="0"/>
      <dgm:spPr/>
    </dgm:pt>
    <dgm:pt modelId="{087D6678-1B26-41B4-9417-AF40B9EDAF43}" type="pres">
      <dgm:prSet presAssocID="{7D50EDE1-171C-4C55-BB18-5CAB8D0242ED}" presName="background" presStyleLbl="node0" presStyleIdx="2" presStyleCnt="4"/>
      <dgm:spPr/>
    </dgm:pt>
    <dgm:pt modelId="{64B0BED0-721F-4993-BC98-08D6E2A73292}" type="pres">
      <dgm:prSet presAssocID="{7D50EDE1-171C-4C55-BB18-5CAB8D0242ED}" presName="text" presStyleLbl="fgAcc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60027B-2198-4DD2-9A7C-DB4E3FF1CABD}" type="pres">
      <dgm:prSet presAssocID="{7D50EDE1-171C-4C55-BB18-5CAB8D0242ED}" presName="hierChild2" presStyleCnt="0"/>
      <dgm:spPr/>
    </dgm:pt>
    <dgm:pt modelId="{C384134E-02EF-48A7-9C7D-77779A2BB028}" type="pres">
      <dgm:prSet presAssocID="{D89BC983-F0DC-40B2-B4E3-7AE1F8B6E8AA}" presName="Name10" presStyleLbl="parChTrans1D2" presStyleIdx="0" presStyleCnt="5"/>
      <dgm:spPr/>
      <dgm:t>
        <a:bodyPr/>
        <a:lstStyle/>
        <a:p>
          <a:endParaRPr lang="en-US"/>
        </a:p>
      </dgm:t>
    </dgm:pt>
    <dgm:pt modelId="{CF3803DE-6FA0-46F1-8472-CC890F885E2B}" type="pres">
      <dgm:prSet presAssocID="{4EF152B0-3489-4379-9DB0-FB89DEF22966}" presName="hierRoot2" presStyleCnt="0"/>
      <dgm:spPr/>
    </dgm:pt>
    <dgm:pt modelId="{02FAFFB3-30A9-4D05-8C45-278DCE625233}" type="pres">
      <dgm:prSet presAssocID="{4EF152B0-3489-4379-9DB0-FB89DEF22966}" presName="composite2" presStyleCnt="0"/>
      <dgm:spPr/>
    </dgm:pt>
    <dgm:pt modelId="{028A1196-7275-491D-9C60-4E2A7096CA9E}" type="pres">
      <dgm:prSet presAssocID="{4EF152B0-3489-4379-9DB0-FB89DEF22966}" presName="background2" presStyleLbl="node2" presStyleIdx="0" presStyleCnt="5"/>
      <dgm:spPr/>
    </dgm:pt>
    <dgm:pt modelId="{F44F6B16-B904-44C5-A610-97B1B69FB185}" type="pres">
      <dgm:prSet presAssocID="{4EF152B0-3489-4379-9DB0-FB89DEF22966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DF29A2-9F31-4801-8708-4390DE3858C8}" type="pres">
      <dgm:prSet presAssocID="{4EF152B0-3489-4379-9DB0-FB89DEF22966}" presName="hierChild3" presStyleCnt="0"/>
      <dgm:spPr/>
    </dgm:pt>
    <dgm:pt modelId="{6C4C60E9-538D-482C-B3B0-295AC9DA76BE}" type="pres">
      <dgm:prSet presAssocID="{77CF837A-055A-49EB-AFF8-82235FEF988A}" presName="Name17" presStyleLbl="parChTrans1D3" presStyleIdx="0" presStyleCnt="4"/>
      <dgm:spPr/>
      <dgm:t>
        <a:bodyPr/>
        <a:lstStyle/>
        <a:p>
          <a:endParaRPr lang="en-US"/>
        </a:p>
      </dgm:t>
    </dgm:pt>
    <dgm:pt modelId="{B517BDE8-BD32-4AA6-93D8-F9082E2BC5FD}" type="pres">
      <dgm:prSet presAssocID="{4FA51A3E-A28B-4FFD-B6DB-5A3A2D6D8357}" presName="hierRoot3" presStyleCnt="0"/>
      <dgm:spPr/>
    </dgm:pt>
    <dgm:pt modelId="{946667BA-3036-4DFF-A0B1-EDB18574F16D}" type="pres">
      <dgm:prSet presAssocID="{4FA51A3E-A28B-4FFD-B6DB-5A3A2D6D8357}" presName="composite3" presStyleCnt="0"/>
      <dgm:spPr/>
    </dgm:pt>
    <dgm:pt modelId="{929110F9-37EF-4270-85DD-8D286F926962}" type="pres">
      <dgm:prSet presAssocID="{4FA51A3E-A28B-4FFD-B6DB-5A3A2D6D8357}" presName="background3" presStyleLbl="node3" presStyleIdx="0" presStyleCnt="4"/>
      <dgm:spPr/>
    </dgm:pt>
    <dgm:pt modelId="{DEB30261-B057-48BD-A284-DDE4467CA431}" type="pres">
      <dgm:prSet presAssocID="{4FA51A3E-A28B-4FFD-B6DB-5A3A2D6D8357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99BFB9-AC64-4C29-B8B4-10AA22006D92}" type="pres">
      <dgm:prSet presAssocID="{4FA51A3E-A28B-4FFD-B6DB-5A3A2D6D8357}" presName="hierChild4" presStyleCnt="0"/>
      <dgm:spPr/>
    </dgm:pt>
    <dgm:pt modelId="{829F81D4-D41E-4230-9E9C-20B52B76EAD9}" type="pres">
      <dgm:prSet presAssocID="{DADF76D4-730E-4EB6-A8B9-8CC70866CEC2}" presName="Name17" presStyleLbl="parChTrans1D3" presStyleIdx="1" presStyleCnt="4"/>
      <dgm:spPr/>
      <dgm:t>
        <a:bodyPr/>
        <a:lstStyle/>
        <a:p>
          <a:endParaRPr lang="en-US"/>
        </a:p>
      </dgm:t>
    </dgm:pt>
    <dgm:pt modelId="{C6402AA4-26DC-425D-9ECD-EB169E80F1BD}" type="pres">
      <dgm:prSet presAssocID="{1CCC8052-48D1-49BA-9E3D-1BC163BB9289}" presName="hierRoot3" presStyleCnt="0"/>
      <dgm:spPr/>
    </dgm:pt>
    <dgm:pt modelId="{8535F27A-120C-4F74-B239-5BAE82096BFE}" type="pres">
      <dgm:prSet presAssocID="{1CCC8052-48D1-49BA-9E3D-1BC163BB9289}" presName="composite3" presStyleCnt="0"/>
      <dgm:spPr/>
    </dgm:pt>
    <dgm:pt modelId="{E459EDB8-4A9F-4507-9A9E-EA411E05173B}" type="pres">
      <dgm:prSet presAssocID="{1CCC8052-48D1-49BA-9E3D-1BC163BB9289}" presName="background3" presStyleLbl="node3" presStyleIdx="1" presStyleCnt="4"/>
      <dgm:spPr/>
    </dgm:pt>
    <dgm:pt modelId="{8B8996BA-2E87-4B6D-A4DC-AE8F60AC8454}" type="pres">
      <dgm:prSet presAssocID="{1CCC8052-48D1-49BA-9E3D-1BC163BB9289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54CDAB-E058-41FC-A0C2-538A50A47ACF}" type="pres">
      <dgm:prSet presAssocID="{1CCC8052-48D1-49BA-9E3D-1BC163BB9289}" presName="hierChild4" presStyleCnt="0"/>
      <dgm:spPr/>
    </dgm:pt>
    <dgm:pt modelId="{B7649388-8D88-4DD5-B0F2-FC5453428B94}" type="pres">
      <dgm:prSet presAssocID="{431D6E3F-C43D-4126-BDC7-79E602B54768}" presName="Name17" presStyleLbl="parChTrans1D3" presStyleIdx="2" presStyleCnt="4"/>
      <dgm:spPr/>
      <dgm:t>
        <a:bodyPr/>
        <a:lstStyle/>
        <a:p>
          <a:endParaRPr lang="en-US"/>
        </a:p>
      </dgm:t>
    </dgm:pt>
    <dgm:pt modelId="{9867ED1C-093E-404D-825D-660207B8CD9D}" type="pres">
      <dgm:prSet presAssocID="{ACA04EF5-F185-48C8-BF5F-728242A1BCB4}" presName="hierRoot3" presStyleCnt="0"/>
      <dgm:spPr/>
    </dgm:pt>
    <dgm:pt modelId="{FEE07E97-C5B3-495A-9FF2-B75DCCED19EA}" type="pres">
      <dgm:prSet presAssocID="{ACA04EF5-F185-48C8-BF5F-728242A1BCB4}" presName="composite3" presStyleCnt="0"/>
      <dgm:spPr/>
    </dgm:pt>
    <dgm:pt modelId="{C0CD0A9A-7AF3-4D76-AEC4-1F381B3F831D}" type="pres">
      <dgm:prSet presAssocID="{ACA04EF5-F185-48C8-BF5F-728242A1BCB4}" presName="background3" presStyleLbl="node3" presStyleIdx="2" presStyleCnt="4"/>
      <dgm:spPr/>
    </dgm:pt>
    <dgm:pt modelId="{ECA5C70A-AE03-48A4-96A2-C79787AE2951}" type="pres">
      <dgm:prSet presAssocID="{ACA04EF5-F185-48C8-BF5F-728242A1BCB4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A8762B-B380-48D9-A378-30333EDD2BB7}" type="pres">
      <dgm:prSet presAssocID="{ACA04EF5-F185-48C8-BF5F-728242A1BCB4}" presName="hierChild4" presStyleCnt="0"/>
      <dgm:spPr/>
    </dgm:pt>
    <dgm:pt modelId="{FA7AFFEE-6B99-4501-BFC3-D5BD3557CB5D}" type="pres">
      <dgm:prSet presAssocID="{24AA6081-8222-4963-846A-E6C26F602C9F}" presName="Name23" presStyleLbl="parChTrans1D4" presStyleIdx="0" presStyleCnt="4"/>
      <dgm:spPr/>
      <dgm:t>
        <a:bodyPr/>
        <a:lstStyle/>
        <a:p>
          <a:endParaRPr lang="en-US"/>
        </a:p>
      </dgm:t>
    </dgm:pt>
    <dgm:pt modelId="{D74CB395-C1D1-4DD6-A214-A94849BB75E4}" type="pres">
      <dgm:prSet presAssocID="{16A8A90C-F0B2-45ED-BC99-0CE38A918BD0}" presName="hierRoot4" presStyleCnt="0"/>
      <dgm:spPr/>
    </dgm:pt>
    <dgm:pt modelId="{2B6F5CD2-1AD2-4EAB-895E-1BDD889A7694}" type="pres">
      <dgm:prSet presAssocID="{16A8A90C-F0B2-45ED-BC99-0CE38A918BD0}" presName="composite4" presStyleCnt="0"/>
      <dgm:spPr/>
    </dgm:pt>
    <dgm:pt modelId="{6D8AD724-D450-45FE-A3DD-A45CF3167A21}" type="pres">
      <dgm:prSet presAssocID="{16A8A90C-F0B2-45ED-BC99-0CE38A918BD0}" presName="background4" presStyleLbl="node4" presStyleIdx="0" presStyleCnt="4"/>
      <dgm:spPr/>
    </dgm:pt>
    <dgm:pt modelId="{5794AA6F-4983-485F-8043-7C80FEE76180}" type="pres">
      <dgm:prSet presAssocID="{16A8A90C-F0B2-45ED-BC99-0CE38A918BD0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C7D554-F865-4145-8E80-60B1882E0070}" type="pres">
      <dgm:prSet presAssocID="{16A8A90C-F0B2-45ED-BC99-0CE38A918BD0}" presName="hierChild5" presStyleCnt="0"/>
      <dgm:spPr/>
    </dgm:pt>
    <dgm:pt modelId="{416945C0-1CC9-4F2A-8506-32EFEFC7B2C1}" type="pres">
      <dgm:prSet presAssocID="{A2C5D65C-BE02-4824-8E7F-FD608794C3B8}" presName="Name23" presStyleLbl="parChTrans1D4" presStyleIdx="1" presStyleCnt="4"/>
      <dgm:spPr/>
      <dgm:t>
        <a:bodyPr/>
        <a:lstStyle/>
        <a:p>
          <a:endParaRPr lang="en-US"/>
        </a:p>
      </dgm:t>
    </dgm:pt>
    <dgm:pt modelId="{2BA0C06A-CD8B-4BAE-86C2-613341FFE847}" type="pres">
      <dgm:prSet presAssocID="{F3F98550-BE26-4772-8745-F00DF60F6584}" presName="hierRoot4" presStyleCnt="0"/>
      <dgm:spPr/>
    </dgm:pt>
    <dgm:pt modelId="{926AE619-4DB2-4E86-A690-38FCC9FB4801}" type="pres">
      <dgm:prSet presAssocID="{F3F98550-BE26-4772-8745-F00DF60F6584}" presName="composite4" presStyleCnt="0"/>
      <dgm:spPr/>
    </dgm:pt>
    <dgm:pt modelId="{4EA10B5F-2643-42F4-A805-39B3AC416894}" type="pres">
      <dgm:prSet presAssocID="{F3F98550-BE26-4772-8745-F00DF60F6584}" presName="background4" presStyleLbl="node4" presStyleIdx="1" presStyleCnt="4"/>
      <dgm:spPr/>
    </dgm:pt>
    <dgm:pt modelId="{F16F7616-7B92-4954-B5FF-E918843FDDA7}" type="pres">
      <dgm:prSet presAssocID="{F3F98550-BE26-4772-8745-F00DF60F6584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31419F-87B7-4CDA-ADC2-8C0A10BA1D67}" type="pres">
      <dgm:prSet presAssocID="{F3F98550-BE26-4772-8745-F00DF60F6584}" presName="hierChild5" presStyleCnt="0"/>
      <dgm:spPr/>
    </dgm:pt>
    <dgm:pt modelId="{13018FFF-1C6D-4A5A-AF76-9D9E7E8FBCEF}" type="pres">
      <dgm:prSet presAssocID="{A4F2A335-30CE-44BF-B0D7-055959CEF847}" presName="Name23" presStyleLbl="parChTrans1D4" presStyleIdx="2" presStyleCnt="4"/>
      <dgm:spPr/>
      <dgm:t>
        <a:bodyPr/>
        <a:lstStyle/>
        <a:p>
          <a:endParaRPr lang="en-US"/>
        </a:p>
      </dgm:t>
    </dgm:pt>
    <dgm:pt modelId="{9C92DC88-2D5C-47DA-BE22-51FFA8F52BA8}" type="pres">
      <dgm:prSet presAssocID="{DE4C0608-207A-4864-8DA0-E1810B2AAE01}" presName="hierRoot4" presStyleCnt="0"/>
      <dgm:spPr/>
    </dgm:pt>
    <dgm:pt modelId="{443448ED-2755-454A-9BEE-40392F87F1F4}" type="pres">
      <dgm:prSet presAssocID="{DE4C0608-207A-4864-8DA0-E1810B2AAE01}" presName="composite4" presStyleCnt="0"/>
      <dgm:spPr/>
    </dgm:pt>
    <dgm:pt modelId="{8A1D03F5-0B66-434D-84B4-CC06DC48B999}" type="pres">
      <dgm:prSet presAssocID="{DE4C0608-207A-4864-8DA0-E1810B2AAE01}" presName="background4" presStyleLbl="node4" presStyleIdx="2" presStyleCnt="4"/>
      <dgm:spPr/>
    </dgm:pt>
    <dgm:pt modelId="{7CBCC5C4-49B4-456B-B068-FEA697EAFE22}" type="pres">
      <dgm:prSet presAssocID="{DE4C0608-207A-4864-8DA0-E1810B2AAE01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8EABDA-0528-4454-B125-9A36D4443256}" type="pres">
      <dgm:prSet presAssocID="{DE4C0608-207A-4864-8DA0-E1810B2AAE01}" presName="hierChild5" presStyleCnt="0"/>
      <dgm:spPr/>
    </dgm:pt>
    <dgm:pt modelId="{28D1BD1F-4BA8-40DE-B141-23BBD5C3322D}" type="pres">
      <dgm:prSet presAssocID="{9A6D0AE7-E966-49C5-BEE4-C413FD43A8A9}" presName="Name23" presStyleLbl="parChTrans1D4" presStyleIdx="3" presStyleCnt="4"/>
      <dgm:spPr/>
      <dgm:t>
        <a:bodyPr/>
        <a:lstStyle/>
        <a:p>
          <a:endParaRPr lang="en-US"/>
        </a:p>
      </dgm:t>
    </dgm:pt>
    <dgm:pt modelId="{254E8ED0-AAD3-439D-ACDE-29E0E7E70C08}" type="pres">
      <dgm:prSet presAssocID="{ACB42BD4-091D-45D0-B00E-2E1F3B965F8C}" presName="hierRoot4" presStyleCnt="0"/>
      <dgm:spPr/>
    </dgm:pt>
    <dgm:pt modelId="{069F0419-8FDF-4B16-8768-24B7CDE2AC9D}" type="pres">
      <dgm:prSet presAssocID="{ACB42BD4-091D-45D0-B00E-2E1F3B965F8C}" presName="composite4" presStyleCnt="0"/>
      <dgm:spPr/>
    </dgm:pt>
    <dgm:pt modelId="{598235E5-E633-44F8-B802-237F39B73E6B}" type="pres">
      <dgm:prSet presAssocID="{ACB42BD4-091D-45D0-B00E-2E1F3B965F8C}" presName="background4" presStyleLbl="node4" presStyleIdx="3" presStyleCnt="4"/>
      <dgm:spPr/>
    </dgm:pt>
    <dgm:pt modelId="{6B5AC915-8B4B-4099-81AA-18A043FEB74F}" type="pres">
      <dgm:prSet presAssocID="{ACB42BD4-091D-45D0-B00E-2E1F3B965F8C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80C718-CFF1-4A46-84B6-1D2C19712177}" type="pres">
      <dgm:prSet presAssocID="{ACB42BD4-091D-45D0-B00E-2E1F3B965F8C}" presName="hierChild5" presStyleCnt="0"/>
      <dgm:spPr/>
    </dgm:pt>
    <dgm:pt modelId="{2710A4E6-DBDA-42B5-BDF7-30C54A5B6E3D}" type="pres">
      <dgm:prSet presAssocID="{F647167B-A91E-4516-B6AE-B05C74C8FF0A}" presName="Name17" presStyleLbl="parChTrans1D3" presStyleIdx="3" presStyleCnt="4"/>
      <dgm:spPr/>
      <dgm:t>
        <a:bodyPr/>
        <a:lstStyle/>
        <a:p>
          <a:endParaRPr lang="en-US"/>
        </a:p>
      </dgm:t>
    </dgm:pt>
    <dgm:pt modelId="{929D5F30-3773-46FC-AA96-318D527167B6}" type="pres">
      <dgm:prSet presAssocID="{B7AB37A0-6F59-4273-AD65-DF1859FD4143}" presName="hierRoot3" presStyleCnt="0"/>
      <dgm:spPr/>
    </dgm:pt>
    <dgm:pt modelId="{05B1E94E-BF69-4857-95B1-93B0009C4DB7}" type="pres">
      <dgm:prSet presAssocID="{B7AB37A0-6F59-4273-AD65-DF1859FD4143}" presName="composite3" presStyleCnt="0"/>
      <dgm:spPr/>
    </dgm:pt>
    <dgm:pt modelId="{9F0BF1CA-3196-49E6-AF81-CDADCD9BD317}" type="pres">
      <dgm:prSet presAssocID="{B7AB37A0-6F59-4273-AD65-DF1859FD4143}" presName="background3" presStyleLbl="node3" presStyleIdx="3" presStyleCnt="4"/>
      <dgm:spPr/>
    </dgm:pt>
    <dgm:pt modelId="{B491BDB1-FAAA-45BD-8C74-51DF912C482A}" type="pres">
      <dgm:prSet presAssocID="{B7AB37A0-6F59-4273-AD65-DF1859FD4143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B91F8D-C01B-4D30-8D4E-B9647EBA2256}" type="pres">
      <dgm:prSet presAssocID="{B7AB37A0-6F59-4273-AD65-DF1859FD4143}" presName="hierChild4" presStyleCnt="0"/>
      <dgm:spPr/>
    </dgm:pt>
    <dgm:pt modelId="{96AFA210-434C-4E47-9C8B-A4915D22BA03}" type="pres">
      <dgm:prSet presAssocID="{75E40C1D-8794-44AB-A0A8-4EB105F90E44}" presName="Name10" presStyleLbl="parChTrans1D2" presStyleIdx="1" presStyleCnt="5"/>
      <dgm:spPr/>
      <dgm:t>
        <a:bodyPr/>
        <a:lstStyle/>
        <a:p>
          <a:endParaRPr lang="en-US"/>
        </a:p>
      </dgm:t>
    </dgm:pt>
    <dgm:pt modelId="{F99EAC22-4351-45FB-8518-6B6C6FEDB762}" type="pres">
      <dgm:prSet presAssocID="{FFC6D0A8-1A07-4B19-B9A2-7A6BCB303589}" presName="hierRoot2" presStyleCnt="0"/>
      <dgm:spPr/>
    </dgm:pt>
    <dgm:pt modelId="{3DDFB319-9A12-4C18-AD71-D8D02C4FCBC6}" type="pres">
      <dgm:prSet presAssocID="{FFC6D0A8-1A07-4B19-B9A2-7A6BCB303589}" presName="composite2" presStyleCnt="0"/>
      <dgm:spPr/>
    </dgm:pt>
    <dgm:pt modelId="{41085291-9EB3-4E83-90D4-18535DB5F1D0}" type="pres">
      <dgm:prSet presAssocID="{FFC6D0A8-1A07-4B19-B9A2-7A6BCB303589}" presName="background2" presStyleLbl="node2" presStyleIdx="1" presStyleCnt="5"/>
      <dgm:spPr/>
    </dgm:pt>
    <dgm:pt modelId="{D83971CB-9206-407F-8F6F-ACA3707040C5}" type="pres">
      <dgm:prSet presAssocID="{FFC6D0A8-1A07-4B19-B9A2-7A6BCB303589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7ADC65-E4FC-424D-91EE-26B00293CC8D}" type="pres">
      <dgm:prSet presAssocID="{FFC6D0A8-1A07-4B19-B9A2-7A6BCB303589}" presName="hierChild3" presStyleCnt="0"/>
      <dgm:spPr/>
    </dgm:pt>
    <dgm:pt modelId="{CC5F9ED5-07E6-43BC-9FC6-6D4630211528}" type="pres">
      <dgm:prSet presAssocID="{68597CF4-F79E-48A4-80F8-5D29C5A313B9}" presName="Name10" presStyleLbl="parChTrans1D2" presStyleIdx="2" presStyleCnt="5"/>
      <dgm:spPr/>
      <dgm:t>
        <a:bodyPr/>
        <a:lstStyle/>
        <a:p>
          <a:endParaRPr lang="en-US"/>
        </a:p>
      </dgm:t>
    </dgm:pt>
    <dgm:pt modelId="{0E3A6DD7-3D97-4840-B0A0-6D3E06E43F5D}" type="pres">
      <dgm:prSet presAssocID="{4E3CB234-596C-47B5-9059-C917786C4EB6}" presName="hierRoot2" presStyleCnt="0"/>
      <dgm:spPr/>
    </dgm:pt>
    <dgm:pt modelId="{84377F15-D466-4C5F-97D3-E0787DCFDA94}" type="pres">
      <dgm:prSet presAssocID="{4E3CB234-596C-47B5-9059-C917786C4EB6}" presName="composite2" presStyleCnt="0"/>
      <dgm:spPr/>
    </dgm:pt>
    <dgm:pt modelId="{59AB4DBE-15CE-4992-BF7A-C6911A2BDC94}" type="pres">
      <dgm:prSet presAssocID="{4E3CB234-596C-47B5-9059-C917786C4EB6}" presName="background2" presStyleLbl="node2" presStyleIdx="2" presStyleCnt="5"/>
      <dgm:spPr/>
    </dgm:pt>
    <dgm:pt modelId="{D7F54B5B-FB1D-4240-9BD4-6A2A8015B9EF}" type="pres">
      <dgm:prSet presAssocID="{4E3CB234-596C-47B5-9059-C917786C4EB6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3F3CB9-687D-430F-AABC-65B5481BAF7D}" type="pres">
      <dgm:prSet presAssocID="{4E3CB234-596C-47B5-9059-C917786C4EB6}" presName="hierChild3" presStyleCnt="0"/>
      <dgm:spPr/>
    </dgm:pt>
    <dgm:pt modelId="{7DBF8642-72B5-4054-A620-4710A5EFC451}" type="pres">
      <dgm:prSet presAssocID="{B8630650-11E7-416D-92B4-AE1040C2497E}" presName="Name10" presStyleLbl="parChTrans1D2" presStyleIdx="3" presStyleCnt="5"/>
      <dgm:spPr/>
      <dgm:t>
        <a:bodyPr/>
        <a:lstStyle/>
        <a:p>
          <a:endParaRPr lang="en-US"/>
        </a:p>
      </dgm:t>
    </dgm:pt>
    <dgm:pt modelId="{B717A55F-F7F1-4399-8BE1-EA4B68A91881}" type="pres">
      <dgm:prSet presAssocID="{EA4D9E13-1E25-4CC4-A63B-B7B2295E4585}" presName="hierRoot2" presStyleCnt="0"/>
      <dgm:spPr/>
    </dgm:pt>
    <dgm:pt modelId="{ECE3CE8D-FE86-4455-A25C-AA640B135D51}" type="pres">
      <dgm:prSet presAssocID="{EA4D9E13-1E25-4CC4-A63B-B7B2295E4585}" presName="composite2" presStyleCnt="0"/>
      <dgm:spPr/>
    </dgm:pt>
    <dgm:pt modelId="{7E1E5861-9023-4313-963A-AE7BA5022993}" type="pres">
      <dgm:prSet presAssocID="{EA4D9E13-1E25-4CC4-A63B-B7B2295E4585}" presName="background2" presStyleLbl="node2" presStyleIdx="3" presStyleCnt="5"/>
      <dgm:spPr/>
    </dgm:pt>
    <dgm:pt modelId="{9B6D9FB4-2D90-42E3-9DDB-C528DC1831EC}" type="pres">
      <dgm:prSet presAssocID="{EA4D9E13-1E25-4CC4-A63B-B7B2295E4585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2D02E3-B924-4EAC-BEF0-D6F461A614BF}" type="pres">
      <dgm:prSet presAssocID="{EA4D9E13-1E25-4CC4-A63B-B7B2295E4585}" presName="hierChild3" presStyleCnt="0"/>
      <dgm:spPr/>
    </dgm:pt>
    <dgm:pt modelId="{8A6BDFD8-D8CE-4DF3-9168-9A7C371E1A3E}" type="pres">
      <dgm:prSet presAssocID="{F20C1D4F-8FC7-4C4D-BB7E-B180E9C7657C}" presName="Name10" presStyleLbl="parChTrans1D2" presStyleIdx="4" presStyleCnt="5"/>
      <dgm:spPr/>
      <dgm:t>
        <a:bodyPr/>
        <a:lstStyle/>
        <a:p>
          <a:endParaRPr lang="en-US"/>
        </a:p>
      </dgm:t>
    </dgm:pt>
    <dgm:pt modelId="{F5603B47-EBC6-4DFF-8930-5AE474823531}" type="pres">
      <dgm:prSet presAssocID="{138C867E-A276-438B-841E-CBDE56FC06A5}" presName="hierRoot2" presStyleCnt="0"/>
      <dgm:spPr/>
    </dgm:pt>
    <dgm:pt modelId="{21E15F84-B565-4EC2-BC77-8038B216A0D8}" type="pres">
      <dgm:prSet presAssocID="{138C867E-A276-438B-841E-CBDE56FC06A5}" presName="composite2" presStyleCnt="0"/>
      <dgm:spPr/>
    </dgm:pt>
    <dgm:pt modelId="{E2850951-F63A-40C8-8FD7-9B39650255AA}" type="pres">
      <dgm:prSet presAssocID="{138C867E-A276-438B-841E-CBDE56FC06A5}" presName="background2" presStyleLbl="node2" presStyleIdx="4" presStyleCnt="5"/>
      <dgm:spPr/>
    </dgm:pt>
    <dgm:pt modelId="{508929FB-207B-4B5F-B091-60E294DF7BD2}" type="pres">
      <dgm:prSet presAssocID="{138C867E-A276-438B-841E-CBDE56FC06A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12C578-DE59-4A47-A93D-8A3D62059187}" type="pres">
      <dgm:prSet presAssocID="{138C867E-A276-438B-841E-CBDE56FC06A5}" presName="hierChild3" presStyleCnt="0"/>
      <dgm:spPr/>
    </dgm:pt>
    <dgm:pt modelId="{70777271-04AA-4094-A611-A7F75BC1663E}" type="pres">
      <dgm:prSet presAssocID="{372DE4AA-7BC4-4487-B12D-F063ECACDFDF}" presName="hierRoot1" presStyleCnt="0"/>
      <dgm:spPr/>
    </dgm:pt>
    <dgm:pt modelId="{D4CCB85A-B465-4896-9C50-DA4CBECB3ACE}" type="pres">
      <dgm:prSet presAssocID="{372DE4AA-7BC4-4487-B12D-F063ECACDFDF}" presName="composite" presStyleCnt="0"/>
      <dgm:spPr/>
    </dgm:pt>
    <dgm:pt modelId="{76CC355D-A562-4236-AB40-8F8B1638C1A3}" type="pres">
      <dgm:prSet presAssocID="{372DE4AA-7BC4-4487-B12D-F063ECACDFDF}" presName="background" presStyleLbl="node0" presStyleIdx="3" presStyleCnt="4"/>
      <dgm:spPr/>
    </dgm:pt>
    <dgm:pt modelId="{04BCF035-0962-440B-A1C5-E0E4E5800138}" type="pres">
      <dgm:prSet presAssocID="{372DE4AA-7BC4-4487-B12D-F063ECACDFDF}" presName="text" presStyleLbl="fgAcc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61B055-90BD-4FBB-A21D-81F468E9927D}" type="pres">
      <dgm:prSet presAssocID="{372DE4AA-7BC4-4487-B12D-F063ECACDFDF}" presName="hierChild2" presStyleCnt="0"/>
      <dgm:spPr/>
    </dgm:pt>
  </dgm:ptLst>
  <dgm:cxnLst>
    <dgm:cxn modelId="{EAF15657-FA05-4B00-A293-2025ED4453C5}" type="presOf" srcId="{F20C1D4F-8FC7-4C4D-BB7E-B180E9C7657C}" destId="{8A6BDFD8-D8CE-4DF3-9168-9A7C371E1A3E}" srcOrd="0" destOrd="0" presId="urn:microsoft.com/office/officeart/2005/8/layout/hierarchy1"/>
    <dgm:cxn modelId="{F88C63D6-DE61-479A-96A3-E41DA01DF67D}" srcId="{4EF152B0-3489-4379-9DB0-FB89DEF22966}" destId="{4FA51A3E-A28B-4FFD-B6DB-5A3A2D6D8357}" srcOrd="0" destOrd="0" parTransId="{77CF837A-055A-49EB-AFF8-82235FEF988A}" sibTransId="{92BA2C84-89A7-4AF9-8E1E-C13286F6424F}"/>
    <dgm:cxn modelId="{FFC89CC0-D395-496A-AFD1-1D9BA419FC98}" srcId="{7D50EDE1-171C-4C55-BB18-5CAB8D0242ED}" destId="{EA4D9E13-1E25-4CC4-A63B-B7B2295E4585}" srcOrd="3" destOrd="0" parTransId="{B8630650-11E7-416D-92B4-AE1040C2497E}" sibTransId="{9DFCE344-A987-4D6E-9496-4F5463D538A9}"/>
    <dgm:cxn modelId="{5DB235EC-4546-4966-94AE-43F0466BD4AC}" type="presOf" srcId="{ACA04EF5-F185-48C8-BF5F-728242A1BCB4}" destId="{ECA5C70A-AE03-48A4-96A2-C79787AE2951}" srcOrd="0" destOrd="0" presId="urn:microsoft.com/office/officeart/2005/8/layout/hierarchy1"/>
    <dgm:cxn modelId="{118F1925-3C3A-401A-9B82-A76082AD708C}" type="presOf" srcId="{F3F98550-BE26-4772-8745-F00DF60F6584}" destId="{F16F7616-7B92-4954-B5FF-E918843FDDA7}" srcOrd="0" destOrd="0" presId="urn:microsoft.com/office/officeart/2005/8/layout/hierarchy1"/>
    <dgm:cxn modelId="{71B44856-5CEA-47BB-89BD-01F80DF98945}" srcId="{B03F3F63-1056-41E0-83EC-9AD0CEC587E6}" destId="{372DE4AA-7BC4-4487-B12D-F063ECACDFDF}" srcOrd="3" destOrd="0" parTransId="{3630CB1C-5EBD-4004-A1B3-E35DC565F98D}" sibTransId="{9CB8988A-36F0-40FB-886E-62801650854A}"/>
    <dgm:cxn modelId="{4C80066A-AE3B-4082-BDB0-05B100DFA49E}" type="presOf" srcId="{24AA6081-8222-4963-846A-E6C26F602C9F}" destId="{FA7AFFEE-6B99-4501-BFC3-D5BD3557CB5D}" srcOrd="0" destOrd="0" presId="urn:microsoft.com/office/officeart/2005/8/layout/hierarchy1"/>
    <dgm:cxn modelId="{DF42B37A-8767-4FB8-AB3F-3F8176830938}" srcId="{ACA04EF5-F185-48C8-BF5F-728242A1BCB4}" destId="{16A8A90C-F0B2-45ED-BC99-0CE38A918BD0}" srcOrd="0" destOrd="0" parTransId="{24AA6081-8222-4963-846A-E6C26F602C9F}" sibTransId="{641C6A17-321A-4C5D-BF40-2A871A6696F5}"/>
    <dgm:cxn modelId="{76A5153C-277C-4623-A43E-EBF5CE017713}" type="presOf" srcId="{B8630650-11E7-416D-92B4-AE1040C2497E}" destId="{7DBF8642-72B5-4054-A620-4710A5EFC451}" srcOrd="0" destOrd="0" presId="urn:microsoft.com/office/officeart/2005/8/layout/hierarchy1"/>
    <dgm:cxn modelId="{A9A0FAC6-6743-4367-A25E-024ACF8D7E9E}" srcId="{4EF152B0-3489-4379-9DB0-FB89DEF22966}" destId="{B7AB37A0-6F59-4273-AD65-DF1859FD4143}" srcOrd="3" destOrd="0" parTransId="{F647167B-A91E-4516-B6AE-B05C74C8FF0A}" sibTransId="{25FED43E-9DB8-420F-99F5-AECB1DECA758}"/>
    <dgm:cxn modelId="{D749D2C7-3523-467D-B571-4EE3C9B9D2EA}" srcId="{4EF152B0-3489-4379-9DB0-FB89DEF22966}" destId="{1CCC8052-48D1-49BA-9E3D-1BC163BB9289}" srcOrd="1" destOrd="0" parTransId="{DADF76D4-730E-4EB6-A8B9-8CC70866CEC2}" sibTransId="{1B8371C3-9A53-43FC-AA8C-533FF4F459A2}"/>
    <dgm:cxn modelId="{9A45F9A5-E3B5-4B39-8AFB-FA83097A0FDE}" type="presOf" srcId="{4E3CB234-596C-47B5-9059-C917786C4EB6}" destId="{D7F54B5B-FB1D-4240-9BD4-6A2A8015B9EF}" srcOrd="0" destOrd="0" presId="urn:microsoft.com/office/officeart/2005/8/layout/hierarchy1"/>
    <dgm:cxn modelId="{AD15FAF5-591A-45DD-8493-8331A2413CD1}" type="presOf" srcId="{138C867E-A276-438B-841E-CBDE56FC06A5}" destId="{508929FB-207B-4B5F-B091-60E294DF7BD2}" srcOrd="0" destOrd="0" presId="urn:microsoft.com/office/officeart/2005/8/layout/hierarchy1"/>
    <dgm:cxn modelId="{9C560576-072B-4F0B-828A-FFC7EF91077B}" srcId="{B03F3F63-1056-41E0-83EC-9AD0CEC587E6}" destId="{98BE9161-455E-4853-808F-A1B143D5E522}" srcOrd="1" destOrd="0" parTransId="{F63EB3B6-6042-4A43-9155-12FCB29CEDA3}" sibTransId="{9F4ED2A5-497B-439D-9F22-2240EA00C00E}"/>
    <dgm:cxn modelId="{C4B5268F-753B-4A15-9ED0-3E0C70E62E76}" type="presOf" srcId="{A2C5D65C-BE02-4824-8E7F-FD608794C3B8}" destId="{416945C0-1CC9-4F2A-8506-32EFEFC7B2C1}" srcOrd="0" destOrd="0" presId="urn:microsoft.com/office/officeart/2005/8/layout/hierarchy1"/>
    <dgm:cxn modelId="{6E90EBA1-0B44-452A-AE8E-C4D7C79B33D1}" srcId="{ACA04EF5-F185-48C8-BF5F-728242A1BCB4}" destId="{F3F98550-BE26-4772-8745-F00DF60F6584}" srcOrd="1" destOrd="0" parTransId="{A2C5D65C-BE02-4824-8E7F-FD608794C3B8}" sibTransId="{6D1B0C30-B304-4973-BE58-84EECFFA14AD}"/>
    <dgm:cxn modelId="{13D40E40-4E2D-4491-B9FF-975DD90C6DF6}" type="presOf" srcId="{C4C63765-B28F-4D22-89C7-A503615C0C15}" destId="{F86A9FB0-DF6A-47D1-ADC1-90387C000ABF}" srcOrd="0" destOrd="0" presId="urn:microsoft.com/office/officeart/2005/8/layout/hierarchy1"/>
    <dgm:cxn modelId="{447D3079-3E24-44F6-9F90-82DAAB8D61C3}" type="presOf" srcId="{D89BC983-F0DC-40B2-B4E3-7AE1F8B6E8AA}" destId="{C384134E-02EF-48A7-9C7D-77779A2BB028}" srcOrd="0" destOrd="0" presId="urn:microsoft.com/office/officeart/2005/8/layout/hierarchy1"/>
    <dgm:cxn modelId="{24E1FDDD-796D-4AA4-B0C3-AE1EF4583DA1}" type="presOf" srcId="{FFC6D0A8-1A07-4B19-B9A2-7A6BCB303589}" destId="{D83971CB-9206-407F-8F6F-ACA3707040C5}" srcOrd="0" destOrd="0" presId="urn:microsoft.com/office/officeart/2005/8/layout/hierarchy1"/>
    <dgm:cxn modelId="{4BAFA21A-9C33-4ABA-95A9-FC03DF31820D}" type="presOf" srcId="{98BE9161-455E-4853-808F-A1B143D5E522}" destId="{DC03A5B1-E0BA-40FE-B8AF-8DCB76285CE1}" srcOrd="0" destOrd="0" presId="urn:microsoft.com/office/officeart/2005/8/layout/hierarchy1"/>
    <dgm:cxn modelId="{E326BEAA-68A7-4228-AC2C-A98759F2FA5B}" srcId="{4EF152B0-3489-4379-9DB0-FB89DEF22966}" destId="{ACA04EF5-F185-48C8-BF5F-728242A1BCB4}" srcOrd="2" destOrd="0" parTransId="{431D6E3F-C43D-4126-BDC7-79E602B54768}" sibTransId="{E072823E-4BE8-4225-8E31-951D44FCA086}"/>
    <dgm:cxn modelId="{E5004179-E5E0-406D-A8D3-C0C54976038A}" type="presOf" srcId="{372DE4AA-7BC4-4487-B12D-F063ECACDFDF}" destId="{04BCF035-0962-440B-A1C5-E0E4E5800138}" srcOrd="0" destOrd="0" presId="urn:microsoft.com/office/officeart/2005/8/layout/hierarchy1"/>
    <dgm:cxn modelId="{7CD86462-63CB-40F7-AE73-4A69153293C8}" type="presOf" srcId="{4EF152B0-3489-4379-9DB0-FB89DEF22966}" destId="{F44F6B16-B904-44C5-A610-97B1B69FB185}" srcOrd="0" destOrd="0" presId="urn:microsoft.com/office/officeart/2005/8/layout/hierarchy1"/>
    <dgm:cxn modelId="{B913E4DD-B0B5-4C32-80DC-3381D3520E49}" srcId="{7D50EDE1-171C-4C55-BB18-5CAB8D0242ED}" destId="{138C867E-A276-438B-841E-CBDE56FC06A5}" srcOrd="4" destOrd="0" parTransId="{F20C1D4F-8FC7-4C4D-BB7E-B180E9C7657C}" sibTransId="{0CF45702-6AF3-48DD-B6C7-BDBBF744BFC1}"/>
    <dgm:cxn modelId="{FBD0A467-B10B-4805-B983-AE0BC124DD45}" type="presOf" srcId="{B7AB37A0-6F59-4273-AD65-DF1859FD4143}" destId="{B491BDB1-FAAA-45BD-8C74-51DF912C482A}" srcOrd="0" destOrd="0" presId="urn:microsoft.com/office/officeart/2005/8/layout/hierarchy1"/>
    <dgm:cxn modelId="{A9C27D06-4939-4890-BEB4-157001301F8D}" type="presOf" srcId="{DE4C0608-207A-4864-8DA0-E1810B2AAE01}" destId="{7CBCC5C4-49B4-456B-B068-FEA697EAFE22}" srcOrd="0" destOrd="0" presId="urn:microsoft.com/office/officeart/2005/8/layout/hierarchy1"/>
    <dgm:cxn modelId="{FE83CC6F-6815-4842-A5CE-491BFEBDE361}" type="presOf" srcId="{9A6D0AE7-E966-49C5-BEE4-C413FD43A8A9}" destId="{28D1BD1F-4BA8-40DE-B141-23BBD5C3322D}" srcOrd="0" destOrd="0" presId="urn:microsoft.com/office/officeart/2005/8/layout/hierarchy1"/>
    <dgm:cxn modelId="{7ADD7A1A-12C5-49F5-AC02-EE8DC4F6543F}" srcId="{7D50EDE1-171C-4C55-BB18-5CAB8D0242ED}" destId="{FFC6D0A8-1A07-4B19-B9A2-7A6BCB303589}" srcOrd="1" destOrd="0" parTransId="{75E40C1D-8794-44AB-A0A8-4EB105F90E44}" sibTransId="{51580BE3-5AA8-4C69-9DBB-629887D01D9E}"/>
    <dgm:cxn modelId="{56794961-91EF-406D-AAA8-7256FEA33FF9}" type="presOf" srcId="{16A8A90C-F0B2-45ED-BC99-0CE38A918BD0}" destId="{5794AA6F-4983-485F-8043-7C80FEE76180}" srcOrd="0" destOrd="0" presId="urn:microsoft.com/office/officeart/2005/8/layout/hierarchy1"/>
    <dgm:cxn modelId="{ACDE6FC2-6DEB-46B4-9E6D-86B01692CE02}" type="presOf" srcId="{ACB42BD4-091D-45D0-B00E-2E1F3B965F8C}" destId="{6B5AC915-8B4B-4099-81AA-18A043FEB74F}" srcOrd="0" destOrd="0" presId="urn:microsoft.com/office/officeart/2005/8/layout/hierarchy1"/>
    <dgm:cxn modelId="{858A948A-BA2B-41F7-95BA-179E2C6D0C3D}" type="presOf" srcId="{A4F2A335-30CE-44BF-B0D7-055959CEF847}" destId="{13018FFF-1C6D-4A5A-AF76-9D9E7E8FBCEF}" srcOrd="0" destOrd="0" presId="urn:microsoft.com/office/officeart/2005/8/layout/hierarchy1"/>
    <dgm:cxn modelId="{6B21874D-EFA1-4032-A637-B57BAB43E155}" srcId="{B03F3F63-1056-41E0-83EC-9AD0CEC587E6}" destId="{C4C63765-B28F-4D22-89C7-A503615C0C15}" srcOrd="0" destOrd="0" parTransId="{07F92D6D-CBCD-49C1-8A0F-C0C12800FB22}" sibTransId="{AD41EFBE-6EDE-460D-91A0-FE1FE364A194}"/>
    <dgm:cxn modelId="{ABEB6D8C-76D8-4486-BDEF-868C6963DEB1}" type="presOf" srcId="{B03F3F63-1056-41E0-83EC-9AD0CEC587E6}" destId="{AEE41E57-B442-4C0F-AD29-8E8C9594BAE6}" srcOrd="0" destOrd="0" presId="urn:microsoft.com/office/officeart/2005/8/layout/hierarchy1"/>
    <dgm:cxn modelId="{0779198F-F464-4B4E-BEE7-83C075B5810E}" type="presOf" srcId="{4FA51A3E-A28B-4FFD-B6DB-5A3A2D6D8357}" destId="{DEB30261-B057-48BD-A284-DDE4467CA431}" srcOrd="0" destOrd="0" presId="urn:microsoft.com/office/officeart/2005/8/layout/hierarchy1"/>
    <dgm:cxn modelId="{3D354CC5-EBA2-4EA4-AFD1-26CC11037DCF}" srcId="{B03F3F63-1056-41E0-83EC-9AD0CEC587E6}" destId="{7D50EDE1-171C-4C55-BB18-5CAB8D0242ED}" srcOrd="2" destOrd="0" parTransId="{5DBE462E-34D9-4578-9CD6-BE03F5E84EA1}" sibTransId="{F5458C2A-2D30-4E8C-BEA7-9047CEEEAEA5}"/>
    <dgm:cxn modelId="{3420E60A-2AAE-4355-BBBA-3FC5ADD38DFB}" type="presOf" srcId="{F647167B-A91E-4516-B6AE-B05C74C8FF0A}" destId="{2710A4E6-DBDA-42B5-BDF7-30C54A5B6E3D}" srcOrd="0" destOrd="0" presId="urn:microsoft.com/office/officeart/2005/8/layout/hierarchy1"/>
    <dgm:cxn modelId="{C52FA9F6-B791-4CD5-926B-1913664E7C1B}" type="presOf" srcId="{431D6E3F-C43D-4126-BDC7-79E602B54768}" destId="{B7649388-8D88-4DD5-B0F2-FC5453428B94}" srcOrd="0" destOrd="0" presId="urn:microsoft.com/office/officeart/2005/8/layout/hierarchy1"/>
    <dgm:cxn modelId="{A17B7453-F172-4A1A-99B6-7686F2CCA796}" type="presOf" srcId="{1CCC8052-48D1-49BA-9E3D-1BC163BB9289}" destId="{8B8996BA-2E87-4B6D-A4DC-AE8F60AC8454}" srcOrd="0" destOrd="0" presId="urn:microsoft.com/office/officeart/2005/8/layout/hierarchy1"/>
    <dgm:cxn modelId="{FB253A82-63C3-46B3-8D48-D9C7968B538B}" srcId="{7D50EDE1-171C-4C55-BB18-5CAB8D0242ED}" destId="{4E3CB234-596C-47B5-9059-C917786C4EB6}" srcOrd="2" destOrd="0" parTransId="{68597CF4-F79E-48A4-80F8-5D29C5A313B9}" sibTransId="{BB234F34-7539-4A1F-9325-B7DA0FDFAD35}"/>
    <dgm:cxn modelId="{9CE2754B-A181-4A0C-A017-FCF85F2D46F6}" type="presOf" srcId="{77CF837A-055A-49EB-AFF8-82235FEF988A}" destId="{6C4C60E9-538D-482C-B3B0-295AC9DA76BE}" srcOrd="0" destOrd="0" presId="urn:microsoft.com/office/officeart/2005/8/layout/hierarchy1"/>
    <dgm:cxn modelId="{1196C5B7-A953-4BAD-89D8-E0B28C73F220}" type="presOf" srcId="{75E40C1D-8794-44AB-A0A8-4EB105F90E44}" destId="{96AFA210-434C-4E47-9C8B-A4915D22BA03}" srcOrd="0" destOrd="0" presId="urn:microsoft.com/office/officeart/2005/8/layout/hierarchy1"/>
    <dgm:cxn modelId="{C81A239C-47F0-4519-A20C-891283AD26C9}" srcId="{ACA04EF5-F185-48C8-BF5F-728242A1BCB4}" destId="{DE4C0608-207A-4864-8DA0-E1810B2AAE01}" srcOrd="2" destOrd="0" parTransId="{A4F2A335-30CE-44BF-B0D7-055959CEF847}" sibTransId="{15531EF9-B2C7-43D1-BA06-C299B79F1F0D}"/>
    <dgm:cxn modelId="{AB81D8B0-C903-4218-95C7-F05F00C65604}" type="presOf" srcId="{7D50EDE1-171C-4C55-BB18-5CAB8D0242ED}" destId="{64B0BED0-721F-4993-BC98-08D6E2A73292}" srcOrd="0" destOrd="0" presId="urn:microsoft.com/office/officeart/2005/8/layout/hierarchy1"/>
    <dgm:cxn modelId="{A3995181-A6EF-45F6-A312-8C4569B5D180}" type="presOf" srcId="{68597CF4-F79E-48A4-80F8-5D29C5A313B9}" destId="{CC5F9ED5-07E6-43BC-9FC6-6D4630211528}" srcOrd="0" destOrd="0" presId="urn:microsoft.com/office/officeart/2005/8/layout/hierarchy1"/>
    <dgm:cxn modelId="{AB5CF1C4-225D-4AE4-9D85-7EBD1A2A0973}" srcId="{ACA04EF5-F185-48C8-BF5F-728242A1BCB4}" destId="{ACB42BD4-091D-45D0-B00E-2E1F3B965F8C}" srcOrd="3" destOrd="0" parTransId="{9A6D0AE7-E966-49C5-BEE4-C413FD43A8A9}" sibTransId="{CF358477-DB17-41B4-8D44-54C7B9925B1A}"/>
    <dgm:cxn modelId="{21AB54D2-4AE4-4DE3-8E05-E4AAF171BFBA}" srcId="{7D50EDE1-171C-4C55-BB18-5CAB8D0242ED}" destId="{4EF152B0-3489-4379-9DB0-FB89DEF22966}" srcOrd="0" destOrd="0" parTransId="{D89BC983-F0DC-40B2-B4E3-7AE1F8B6E8AA}" sibTransId="{11C5AD22-63A7-482B-A8C8-0006C70F8FD5}"/>
    <dgm:cxn modelId="{3FC8C4D8-303C-40B0-A128-CEBA684FE05D}" type="presOf" srcId="{EA4D9E13-1E25-4CC4-A63B-B7B2295E4585}" destId="{9B6D9FB4-2D90-42E3-9DDB-C528DC1831EC}" srcOrd="0" destOrd="0" presId="urn:microsoft.com/office/officeart/2005/8/layout/hierarchy1"/>
    <dgm:cxn modelId="{4DEE75D3-B844-4547-BABC-AEAC5DC91207}" type="presOf" srcId="{DADF76D4-730E-4EB6-A8B9-8CC70866CEC2}" destId="{829F81D4-D41E-4230-9E9C-20B52B76EAD9}" srcOrd="0" destOrd="0" presId="urn:microsoft.com/office/officeart/2005/8/layout/hierarchy1"/>
    <dgm:cxn modelId="{E75B3D97-2EF3-41F2-BC8C-8B1FAD769F41}" type="presParOf" srcId="{AEE41E57-B442-4C0F-AD29-8E8C9594BAE6}" destId="{152E6775-4567-4C44-8BF6-FD7360F67805}" srcOrd="0" destOrd="0" presId="urn:microsoft.com/office/officeart/2005/8/layout/hierarchy1"/>
    <dgm:cxn modelId="{5E900C37-AD4F-4FA9-B4B3-8F9BC32D7DCC}" type="presParOf" srcId="{152E6775-4567-4C44-8BF6-FD7360F67805}" destId="{5673F574-5C74-4ED8-9EC9-AF7AF1A6ACFD}" srcOrd="0" destOrd="0" presId="urn:microsoft.com/office/officeart/2005/8/layout/hierarchy1"/>
    <dgm:cxn modelId="{ABDE2871-623F-433F-80D7-D4EA9F64477A}" type="presParOf" srcId="{5673F574-5C74-4ED8-9EC9-AF7AF1A6ACFD}" destId="{153E036E-67CC-44F7-95EB-6721F2FC3E78}" srcOrd="0" destOrd="0" presId="urn:microsoft.com/office/officeart/2005/8/layout/hierarchy1"/>
    <dgm:cxn modelId="{8CADDDC0-1761-4851-9231-31201ED406D7}" type="presParOf" srcId="{5673F574-5C74-4ED8-9EC9-AF7AF1A6ACFD}" destId="{F86A9FB0-DF6A-47D1-ADC1-90387C000ABF}" srcOrd="1" destOrd="0" presId="urn:microsoft.com/office/officeart/2005/8/layout/hierarchy1"/>
    <dgm:cxn modelId="{ADCB8A2C-B0DE-4373-8442-50DC6A8D243C}" type="presParOf" srcId="{152E6775-4567-4C44-8BF6-FD7360F67805}" destId="{0957F7E1-6C54-4B44-8487-FCB4ADC68B13}" srcOrd="1" destOrd="0" presId="urn:microsoft.com/office/officeart/2005/8/layout/hierarchy1"/>
    <dgm:cxn modelId="{4CCBE01D-D0B7-475D-8C24-4CED846B5DB4}" type="presParOf" srcId="{AEE41E57-B442-4C0F-AD29-8E8C9594BAE6}" destId="{EA2666AF-E8D9-469C-ABF2-4D90E52D23B7}" srcOrd="1" destOrd="0" presId="urn:microsoft.com/office/officeart/2005/8/layout/hierarchy1"/>
    <dgm:cxn modelId="{E56BE520-BEBC-4784-8182-8FEADBE8AAA2}" type="presParOf" srcId="{EA2666AF-E8D9-469C-ABF2-4D90E52D23B7}" destId="{82747B6F-DF30-4399-9AEE-17EE595C2E5C}" srcOrd="0" destOrd="0" presId="urn:microsoft.com/office/officeart/2005/8/layout/hierarchy1"/>
    <dgm:cxn modelId="{0BB48AB5-60FE-420A-8053-3F447E9AFC86}" type="presParOf" srcId="{82747B6F-DF30-4399-9AEE-17EE595C2E5C}" destId="{55E886B4-2C32-441B-A3CA-D3242C0694CB}" srcOrd="0" destOrd="0" presId="urn:microsoft.com/office/officeart/2005/8/layout/hierarchy1"/>
    <dgm:cxn modelId="{C3400BFB-89A8-4D89-9C67-D9B1F56BF5C0}" type="presParOf" srcId="{82747B6F-DF30-4399-9AEE-17EE595C2E5C}" destId="{DC03A5B1-E0BA-40FE-B8AF-8DCB76285CE1}" srcOrd="1" destOrd="0" presId="urn:microsoft.com/office/officeart/2005/8/layout/hierarchy1"/>
    <dgm:cxn modelId="{1417FD7B-217E-4DDD-945D-EFAA26F54FC7}" type="presParOf" srcId="{EA2666AF-E8D9-469C-ABF2-4D90E52D23B7}" destId="{F5E19178-F4F8-4DCB-9D95-FC2C426FE04D}" srcOrd="1" destOrd="0" presId="urn:microsoft.com/office/officeart/2005/8/layout/hierarchy1"/>
    <dgm:cxn modelId="{A562BDAF-9A7C-473B-B70A-5367263A66EA}" type="presParOf" srcId="{AEE41E57-B442-4C0F-AD29-8E8C9594BAE6}" destId="{22F97E08-4260-40E4-A2F7-72277CBD6A0D}" srcOrd="2" destOrd="0" presId="urn:microsoft.com/office/officeart/2005/8/layout/hierarchy1"/>
    <dgm:cxn modelId="{9AC1CD5A-DC6D-4291-B120-FFAC74D20651}" type="presParOf" srcId="{22F97E08-4260-40E4-A2F7-72277CBD6A0D}" destId="{EACF9BEA-3C2B-4FCA-A83B-22252FC23779}" srcOrd="0" destOrd="0" presId="urn:microsoft.com/office/officeart/2005/8/layout/hierarchy1"/>
    <dgm:cxn modelId="{D508FB8D-3359-4B31-BC5E-6DBB149D7993}" type="presParOf" srcId="{EACF9BEA-3C2B-4FCA-A83B-22252FC23779}" destId="{087D6678-1B26-41B4-9417-AF40B9EDAF43}" srcOrd="0" destOrd="0" presId="urn:microsoft.com/office/officeart/2005/8/layout/hierarchy1"/>
    <dgm:cxn modelId="{8777F46D-3EF9-48F6-8E33-38B6EF98F2F2}" type="presParOf" srcId="{EACF9BEA-3C2B-4FCA-A83B-22252FC23779}" destId="{64B0BED0-721F-4993-BC98-08D6E2A73292}" srcOrd="1" destOrd="0" presId="urn:microsoft.com/office/officeart/2005/8/layout/hierarchy1"/>
    <dgm:cxn modelId="{C644BE17-C13B-4821-B023-EF185C2339EA}" type="presParOf" srcId="{22F97E08-4260-40E4-A2F7-72277CBD6A0D}" destId="{1660027B-2198-4DD2-9A7C-DB4E3FF1CABD}" srcOrd="1" destOrd="0" presId="urn:microsoft.com/office/officeart/2005/8/layout/hierarchy1"/>
    <dgm:cxn modelId="{BB3A9506-3A3E-4DA4-9619-A4ADA87A6DD2}" type="presParOf" srcId="{1660027B-2198-4DD2-9A7C-DB4E3FF1CABD}" destId="{C384134E-02EF-48A7-9C7D-77779A2BB028}" srcOrd="0" destOrd="0" presId="urn:microsoft.com/office/officeart/2005/8/layout/hierarchy1"/>
    <dgm:cxn modelId="{E4103941-F7D2-42B7-825C-000016F6A191}" type="presParOf" srcId="{1660027B-2198-4DD2-9A7C-DB4E3FF1CABD}" destId="{CF3803DE-6FA0-46F1-8472-CC890F885E2B}" srcOrd="1" destOrd="0" presId="urn:microsoft.com/office/officeart/2005/8/layout/hierarchy1"/>
    <dgm:cxn modelId="{98DEE740-6579-4399-9000-3D19A17A2E94}" type="presParOf" srcId="{CF3803DE-6FA0-46F1-8472-CC890F885E2B}" destId="{02FAFFB3-30A9-4D05-8C45-278DCE625233}" srcOrd="0" destOrd="0" presId="urn:microsoft.com/office/officeart/2005/8/layout/hierarchy1"/>
    <dgm:cxn modelId="{4028BF32-AC35-4CE0-B00C-CB9D34FCD74D}" type="presParOf" srcId="{02FAFFB3-30A9-4D05-8C45-278DCE625233}" destId="{028A1196-7275-491D-9C60-4E2A7096CA9E}" srcOrd="0" destOrd="0" presId="urn:microsoft.com/office/officeart/2005/8/layout/hierarchy1"/>
    <dgm:cxn modelId="{C714B032-5869-44D3-AB2E-B98B648AD534}" type="presParOf" srcId="{02FAFFB3-30A9-4D05-8C45-278DCE625233}" destId="{F44F6B16-B904-44C5-A610-97B1B69FB185}" srcOrd="1" destOrd="0" presId="urn:microsoft.com/office/officeart/2005/8/layout/hierarchy1"/>
    <dgm:cxn modelId="{148A271F-D24A-4390-AADC-AE48AC1841E4}" type="presParOf" srcId="{CF3803DE-6FA0-46F1-8472-CC890F885E2B}" destId="{47DF29A2-9F31-4801-8708-4390DE3858C8}" srcOrd="1" destOrd="0" presId="urn:microsoft.com/office/officeart/2005/8/layout/hierarchy1"/>
    <dgm:cxn modelId="{EE21A374-523B-4991-A6A1-25ECF43C9FD0}" type="presParOf" srcId="{47DF29A2-9F31-4801-8708-4390DE3858C8}" destId="{6C4C60E9-538D-482C-B3B0-295AC9DA76BE}" srcOrd="0" destOrd="0" presId="urn:microsoft.com/office/officeart/2005/8/layout/hierarchy1"/>
    <dgm:cxn modelId="{16FEA5EC-9B37-425B-AF8F-15FDF09946BF}" type="presParOf" srcId="{47DF29A2-9F31-4801-8708-4390DE3858C8}" destId="{B517BDE8-BD32-4AA6-93D8-F9082E2BC5FD}" srcOrd="1" destOrd="0" presId="urn:microsoft.com/office/officeart/2005/8/layout/hierarchy1"/>
    <dgm:cxn modelId="{6FB25788-F26D-4547-9AD2-F5C3247C522B}" type="presParOf" srcId="{B517BDE8-BD32-4AA6-93D8-F9082E2BC5FD}" destId="{946667BA-3036-4DFF-A0B1-EDB18574F16D}" srcOrd="0" destOrd="0" presId="urn:microsoft.com/office/officeart/2005/8/layout/hierarchy1"/>
    <dgm:cxn modelId="{88BAD4C5-C6AE-4A4A-B0FE-51D548884715}" type="presParOf" srcId="{946667BA-3036-4DFF-A0B1-EDB18574F16D}" destId="{929110F9-37EF-4270-85DD-8D286F926962}" srcOrd="0" destOrd="0" presId="urn:microsoft.com/office/officeart/2005/8/layout/hierarchy1"/>
    <dgm:cxn modelId="{974CCAA0-0500-45A2-B014-34DD44125D49}" type="presParOf" srcId="{946667BA-3036-4DFF-A0B1-EDB18574F16D}" destId="{DEB30261-B057-48BD-A284-DDE4467CA431}" srcOrd="1" destOrd="0" presId="urn:microsoft.com/office/officeart/2005/8/layout/hierarchy1"/>
    <dgm:cxn modelId="{4CD1B673-B699-4762-A527-DF5350D04539}" type="presParOf" srcId="{B517BDE8-BD32-4AA6-93D8-F9082E2BC5FD}" destId="{B399BFB9-AC64-4C29-B8B4-10AA22006D92}" srcOrd="1" destOrd="0" presId="urn:microsoft.com/office/officeart/2005/8/layout/hierarchy1"/>
    <dgm:cxn modelId="{6AF8DE44-A60B-4EA7-ADCC-49E1793716DE}" type="presParOf" srcId="{47DF29A2-9F31-4801-8708-4390DE3858C8}" destId="{829F81D4-D41E-4230-9E9C-20B52B76EAD9}" srcOrd="2" destOrd="0" presId="urn:microsoft.com/office/officeart/2005/8/layout/hierarchy1"/>
    <dgm:cxn modelId="{616F373B-E253-4FC3-8669-6020056F0597}" type="presParOf" srcId="{47DF29A2-9F31-4801-8708-4390DE3858C8}" destId="{C6402AA4-26DC-425D-9ECD-EB169E80F1BD}" srcOrd="3" destOrd="0" presId="urn:microsoft.com/office/officeart/2005/8/layout/hierarchy1"/>
    <dgm:cxn modelId="{BC841A1F-F911-4515-A3B2-68AB05272E19}" type="presParOf" srcId="{C6402AA4-26DC-425D-9ECD-EB169E80F1BD}" destId="{8535F27A-120C-4F74-B239-5BAE82096BFE}" srcOrd="0" destOrd="0" presId="urn:microsoft.com/office/officeart/2005/8/layout/hierarchy1"/>
    <dgm:cxn modelId="{7EF79C50-A3C3-49E2-9B9F-DFC7F93D74D3}" type="presParOf" srcId="{8535F27A-120C-4F74-B239-5BAE82096BFE}" destId="{E459EDB8-4A9F-4507-9A9E-EA411E05173B}" srcOrd="0" destOrd="0" presId="urn:microsoft.com/office/officeart/2005/8/layout/hierarchy1"/>
    <dgm:cxn modelId="{1F9A1852-0710-44BB-AB58-5C226D16988F}" type="presParOf" srcId="{8535F27A-120C-4F74-B239-5BAE82096BFE}" destId="{8B8996BA-2E87-4B6D-A4DC-AE8F60AC8454}" srcOrd="1" destOrd="0" presId="urn:microsoft.com/office/officeart/2005/8/layout/hierarchy1"/>
    <dgm:cxn modelId="{677BF083-18EF-496A-83AC-E062FB0B28A5}" type="presParOf" srcId="{C6402AA4-26DC-425D-9ECD-EB169E80F1BD}" destId="{6A54CDAB-E058-41FC-A0C2-538A50A47ACF}" srcOrd="1" destOrd="0" presId="urn:microsoft.com/office/officeart/2005/8/layout/hierarchy1"/>
    <dgm:cxn modelId="{F736E21D-8DFA-46B2-A656-85965BA8445D}" type="presParOf" srcId="{47DF29A2-9F31-4801-8708-4390DE3858C8}" destId="{B7649388-8D88-4DD5-B0F2-FC5453428B94}" srcOrd="4" destOrd="0" presId="urn:microsoft.com/office/officeart/2005/8/layout/hierarchy1"/>
    <dgm:cxn modelId="{53D98F6B-78B9-4B03-9AA7-7073D930ADE9}" type="presParOf" srcId="{47DF29A2-9F31-4801-8708-4390DE3858C8}" destId="{9867ED1C-093E-404D-825D-660207B8CD9D}" srcOrd="5" destOrd="0" presId="urn:microsoft.com/office/officeart/2005/8/layout/hierarchy1"/>
    <dgm:cxn modelId="{6FF13532-0FED-40D0-B7D4-FDC23471EDA0}" type="presParOf" srcId="{9867ED1C-093E-404D-825D-660207B8CD9D}" destId="{FEE07E97-C5B3-495A-9FF2-B75DCCED19EA}" srcOrd="0" destOrd="0" presId="urn:microsoft.com/office/officeart/2005/8/layout/hierarchy1"/>
    <dgm:cxn modelId="{A7CFD426-0A6F-4F09-9CA2-61681805C8B9}" type="presParOf" srcId="{FEE07E97-C5B3-495A-9FF2-B75DCCED19EA}" destId="{C0CD0A9A-7AF3-4D76-AEC4-1F381B3F831D}" srcOrd="0" destOrd="0" presId="urn:microsoft.com/office/officeart/2005/8/layout/hierarchy1"/>
    <dgm:cxn modelId="{775A5B24-E937-4127-AEFA-0C96EF6F95D3}" type="presParOf" srcId="{FEE07E97-C5B3-495A-9FF2-B75DCCED19EA}" destId="{ECA5C70A-AE03-48A4-96A2-C79787AE2951}" srcOrd="1" destOrd="0" presId="urn:microsoft.com/office/officeart/2005/8/layout/hierarchy1"/>
    <dgm:cxn modelId="{BD234282-D6DD-402D-91CA-BD6162816055}" type="presParOf" srcId="{9867ED1C-093E-404D-825D-660207B8CD9D}" destId="{A7A8762B-B380-48D9-A378-30333EDD2BB7}" srcOrd="1" destOrd="0" presId="urn:microsoft.com/office/officeart/2005/8/layout/hierarchy1"/>
    <dgm:cxn modelId="{39DB7763-54A7-48EA-AE6E-C83FC445B762}" type="presParOf" srcId="{A7A8762B-B380-48D9-A378-30333EDD2BB7}" destId="{FA7AFFEE-6B99-4501-BFC3-D5BD3557CB5D}" srcOrd="0" destOrd="0" presId="urn:microsoft.com/office/officeart/2005/8/layout/hierarchy1"/>
    <dgm:cxn modelId="{459F99DC-97E1-4F9C-B55E-D5188608F2FC}" type="presParOf" srcId="{A7A8762B-B380-48D9-A378-30333EDD2BB7}" destId="{D74CB395-C1D1-4DD6-A214-A94849BB75E4}" srcOrd="1" destOrd="0" presId="urn:microsoft.com/office/officeart/2005/8/layout/hierarchy1"/>
    <dgm:cxn modelId="{FCA3BF21-8226-42AE-B958-25DCC9F24574}" type="presParOf" srcId="{D74CB395-C1D1-4DD6-A214-A94849BB75E4}" destId="{2B6F5CD2-1AD2-4EAB-895E-1BDD889A7694}" srcOrd="0" destOrd="0" presId="urn:microsoft.com/office/officeart/2005/8/layout/hierarchy1"/>
    <dgm:cxn modelId="{A824DBDA-6929-4055-BB42-493D2550797E}" type="presParOf" srcId="{2B6F5CD2-1AD2-4EAB-895E-1BDD889A7694}" destId="{6D8AD724-D450-45FE-A3DD-A45CF3167A21}" srcOrd="0" destOrd="0" presId="urn:microsoft.com/office/officeart/2005/8/layout/hierarchy1"/>
    <dgm:cxn modelId="{E39AEE7F-BDEE-4E96-BB1D-CA9241409992}" type="presParOf" srcId="{2B6F5CD2-1AD2-4EAB-895E-1BDD889A7694}" destId="{5794AA6F-4983-485F-8043-7C80FEE76180}" srcOrd="1" destOrd="0" presId="urn:microsoft.com/office/officeart/2005/8/layout/hierarchy1"/>
    <dgm:cxn modelId="{053FF12F-0D7D-44A2-8265-3AB3DBF499CB}" type="presParOf" srcId="{D74CB395-C1D1-4DD6-A214-A94849BB75E4}" destId="{1EC7D554-F865-4145-8E80-60B1882E0070}" srcOrd="1" destOrd="0" presId="urn:microsoft.com/office/officeart/2005/8/layout/hierarchy1"/>
    <dgm:cxn modelId="{6F596E6E-2ACE-4621-B4FE-45CCAE089047}" type="presParOf" srcId="{A7A8762B-B380-48D9-A378-30333EDD2BB7}" destId="{416945C0-1CC9-4F2A-8506-32EFEFC7B2C1}" srcOrd="2" destOrd="0" presId="urn:microsoft.com/office/officeart/2005/8/layout/hierarchy1"/>
    <dgm:cxn modelId="{74FB97F5-29CE-4378-B2C8-789898B8B2CC}" type="presParOf" srcId="{A7A8762B-B380-48D9-A378-30333EDD2BB7}" destId="{2BA0C06A-CD8B-4BAE-86C2-613341FFE847}" srcOrd="3" destOrd="0" presId="urn:microsoft.com/office/officeart/2005/8/layout/hierarchy1"/>
    <dgm:cxn modelId="{747BFB51-F9A7-48E6-B2AE-4B3C9D857989}" type="presParOf" srcId="{2BA0C06A-CD8B-4BAE-86C2-613341FFE847}" destId="{926AE619-4DB2-4E86-A690-38FCC9FB4801}" srcOrd="0" destOrd="0" presId="urn:microsoft.com/office/officeart/2005/8/layout/hierarchy1"/>
    <dgm:cxn modelId="{8F4F8DD1-80A4-4C1D-B6A5-DFF33CD49836}" type="presParOf" srcId="{926AE619-4DB2-4E86-A690-38FCC9FB4801}" destId="{4EA10B5F-2643-42F4-A805-39B3AC416894}" srcOrd="0" destOrd="0" presId="urn:microsoft.com/office/officeart/2005/8/layout/hierarchy1"/>
    <dgm:cxn modelId="{57DB7654-ED62-4C8E-B276-FD8392E88270}" type="presParOf" srcId="{926AE619-4DB2-4E86-A690-38FCC9FB4801}" destId="{F16F7616-7B92-4954-B5FF-E918843FDDA7}" srcOrd="1" destOrd="0" presId="urn:microsoft.com/office/officeart/2005/8/layout/hierarchy1"/>
    <dgm:cxn modelId="{35288BBC-AD6B-4045-A6AB-3FB082B0174C}" type="presParOf" srcId="{2BA0C06A-CD8B-4BAE-86C2-613341FFE847}" destId="{7231419F-87B7-4CDA-ADC2-8C0A10BA1D67}" srcOrd="1" destOrd="0" presId="urn:microsoft.com/office/officeart/2005/8/layout/hierarchy1"/>
    <dgm:cxn modelId="{20AB103E-D888-4065-AD28-DE4871DF3A3C}" type="presParOf" srcId="{A7A8762B-B380-48D9-A378-30333EDD2BB7}" destId="{13018FFF-1C6D-4A5A-AF76-9D9E7E8FBCEF}" srcOrd="4" destOrd="0" presId="urn:microsoft.com/office/officeart/2005/8/layout/hierarchy1"/>
    <dgm:cxn modelId="{3FAEF8F3-7F1C-4AE7-B54F-046B93F9F151}" type="presParOf" srcId="{A7A8762B-B380-48D9-A378-30333EDD2BB7}" destId="{9C92DC88-2D5C-47DA-BE22-51FFA8F52BA8}" srcOrd="5" destOrd="0" presId="urn:microsoft.com/office/officeart/2005/8/layout/hierarchy1"/>
    <dgm:cxn modelId="{44A7F061-91F4-40B5-94D3-7077A04598FA}" type="presParOf" srcId="{9C92DC88-2D5C-47DA-BE22-51FFA8F52BA8}" destId="{443448ED-2755-454A-9BEE-40392F87F1F4}" srcOrd="0" destOrd="0" presId="urn:microsoft.com/office/officeart/2005/8/layout/hierarchy1"/>
    <dgm:cxn modelId="{1E489C27-6974-4B4F-9D6C-4EA2C7CABE82}" type="presParOf" srcId="{443448ED-2755-454A-9BEE-40392F87F1F4}" destId="{8A1D03F5-0B66-434D-84B4-CC06DC48B999}" srcOrd="0" destOrd="0" presId="urn:microsoft.com/office/officeart/2005/8/layout/hierarchy1"/>
    <dgm:cxn modelId="{E4E8C681-FA53-4C6A-87D3-7B7221D709DB}" type="presParOf" srcId="{443448ED-2755-454A-9BEE-40392F87F1F4}" destId="{7CBCC5C4-49B4-456B-B068-FEA697EAFE22}" srcOrd="1" destOrd="0" presId="urn:microsoft.com/office/officeart/2005/8/layout/hierarchy1"/>
    <dgm:cxn modelId="{F2FD4478-F528-4DBF-9114-41E2044D739B}" type="presParOf" srcId="{9C92DC88-2D5C-47DA-BE22-51FFA8F52BA8}" destId="{538EABDA-0528-4454-B125-9A36D4443256}" srcOrd="1" destOrd="0" presId="urn:microsoft.com/office/officeart/2005/8/layout/hierarchy1"/>
    <dgm:cxn modelId="{966E249E-F37B-4AD4-8D06-5F9D325C07CC}" type="presParOf" srcId="{A7A8762B-B380-48D9-A378-30333EDD2BB7}" destId="{28D1BD1F-4BA8-40DE-B141-23BBD5C3322D}" srcOrd="6" destOrd="0" presId="urn:microsoft.com/office/officeart/2005/8/layout/hierarchy1"/>
    <dgm:cxn modelId="{6CC0168A-8E7D-4788-AD84-C86D0B76793A}" type="presParOf" srcId="{A7A8762B-B380-48D9-A378-30333EDD2BB7}" destId="{254E8ED0-AAD3-439D-ACDE-29E0E7E70C08}" srcOrd="7" destOrd="0" presId="urn:microsoft.com/office/officeart/2005/8/layout/hierarchy1"/>
    <dgm:cxn modelId="{3E1C35A5-995A-4E7E-92A1-D747727069BD}" type="presParOf" srcId="{254E8ED0-AAD3-439D-ACDE-29E0E7E70C08}" destId="{069F0419-8FDF-4B16-8768-24B7CDE2AC9D}" srcOrd="0" destOrd="0" presId="urn:microsoft.com/office/officeart/2005/8/layout/hierarchy1"/>
    <dgm:cxn modelId="{3DD1F8B6-2FCA-4642-85DE-C9C32EAA8EB8}" type="presParOf" srcId="{069F0419-8FDF-4B16-8768-24B7CDE2AC9D}" destId="{598235E5-E633-44F8-B802-237F39B73E6B}" srcOrd="0" destOrd="0" presId="urn:microsoft.com/office/officeart/2005/8/layout/hierarchy1"/>
    <dgm:cxn modelId="{86F08E42-C23C-490A-93DB-759562742E1C}" type="presParOf" srcId="{069F0419-8FDF-4B16-8768-24B7CDE2AC9D}" destId="{6B5AC915-8B4B-4099-81AA-18A043FEB74F}" srcOrd="1" destOrd="0" presId="urn:microsoft.com/office/officeart/2005/8/layout/hierarchy1"/>
    <dgm:cxn modelId="{433BE713-2552-455F-BDDE-C31A6722D451}" type="presParOf" srcId="{254E8ED0-AAD3-439D-ACDE-29E0E7E70C08}" destId="{3F80C718-CFF1-4A46-84B6-1D2C19712177}" srcOrd="1" destOrd="0" presId="urn:microsoft.com/office/officeart/2005/8/layout/hierarchy1"/>
    <dgm:cxn modelId="{2B216B17-97FE-4C1B-80A8-0053977628CA}" type="presParOf" srcId="{47DF29A2-9F31-4801-8708-4390DE3858C8}" destId="{2710A4E6-DBDA-42B5-BDF7-30C54A5B6E3D}" srcOrd="6" destOrd="0" presId="urn:microsoft.com/office/officeart/2005/8/layout/hierarchy1"/>
    <dgm:cxn modelId="{9E3F30CB-F53E-4595-84C9-9EEE84A1985A}" type="presParOf" srcId="{47DF29A2-9F31-4801-8708-4390DE3858C8}" destId="{929D5F30-3773-46FC-AA96-318D527167B6}" srcOrd="7" destOrd="0" presId="urn:microsoft.com/office/officeart/2005/8/layout/hierarchy1"/>
    <dgm:cxn modelId="{9D4C443C-1D06-49E2-BC73-FC2AB60EE9A8}" type="presParOf" srcId="{929D5F30-3773-46FC-AA96-318D527167B6}" destId="{05B1E94E-BF69-4857-95B1-93B0009C4DB7}" srcOrd="0" destOrd="0" presId="urn:microsoft.com/office/officeart/2005/8/layout/hierarchy1"/>
    <dgm:cxn modelId="{C4E3DD25-0052-4F80-B030-F7DFA5A36520}" type="presParOf" srcId="{05B1E94E-BF69-4857-95B1-93B0009C4DB7}" destId="{9F0BF1CA-3196-49E6-AF81-CDADCD9BD317}" srcOrd="0" destOrd="0" presId="urn:microsoft.com/office/officeart/2005/8/layout/hierarchy1"/>
    <dgm:cxn modelId="{4CFEEDA7-7EC6-44A6-8A5D-2690742E9332}" type="presParOf" srcId="{05B1E94E-BF69-4857-95B1-93B0009C4DB7}" destId="{B491BDB1-FAAA-45BD-8C74-51DF912C482A}" srcOrd="1" destOrd="0" presId="urn:microsoft.com/office/officeart/2005/8/layout/hierarchy1"/>
    <dgm:cxn modelId="{7D6C46F9-FA0A-4233-BFE9-023B4A50F241}" type="presParOf" srcId="{929D5F30-3773-46FC-AA96-318D527167B6}" destId="{ADB91F8D-C01B-4D30-8D4E-B9647EBA2256}" srcOrd="1" destOrd="0" presId="urn:microsoft.com/office/officeart/2005/8/layout/hierarchy1"/>
    <dgm:cxn modelId="{2D147959-0218-4235-A3DB-B6FF1E80ED99}" type="presParOf" srcId="{1660027B-2198-4DD2-9A7C-DB4E3FF1CABD}" destId="{96AFA210-434C-4E47-9C8B-A4915D22BA03}" srcOrd="2" destOrd="0" presId="urn:microsoft.com/office/officeart/2005/8/layout/hierarchy1"/>
    <dgm:cxn modelId="{7B4AC628-1BB1-41A2-ABDC-A095A2B5B22A}" type="presParOf" srcId="{1660027B-2198-4DD2-9A7C-DB4E3FF1CABD}" destId="{F99EAC22-4351-45FB-8518-6B6C6FEDB762}" srcOrd="3" destOrd="0" presId="urn:microsoft.com/office/officeart/2005/8/layout/hierarchy1"/>
    <dgm:cxn modelId="{5BD127C8-CDBD-4656-8AE4-5D910027135E}" type="presParOf" srcId="{F99EAC22-4351-45FB-8518-6B6C6FEDB762}" destId="{3DDFB319-9A12-4C18-AD71-D8D02C4FCBC6}" srcOrd="0" destOrd="0" presId="urn:microsoft.com/office/officeart/2005/8/layout/hierarchy1"/>
    <dgm:cxn modelId="{E1760FCA-C8D9-4BDF-8C06-3A72B32CFB4A}" type="presParOf" srcId="{3DDFB319-9A12-4C18-AD71-D8D02C4FCBC6}" destId="{41085291-9EB3-4E83-90D4-18535DB5F1D0}" srcOrd="0" destOrd="0" presId="urn:microsoft.com/office/officeart/2005/8/layout/hierarchy1"/>
    <dgm:cxn modelId="{8BB32EDE-5A45-460E-ADFB-08B50D810269}" type="presParOf" srcId="{3DDFB319-9A12-4C18-AD71-D8D02C4FCBC6}" destId="{D83971CB-9206-407F-8F6F-ACA3707040C5}" srcOrd="1" destOrd="0" presId="urn:microsoft.com/office/officeart/2005/8/layout/hierarchy1"/>
    <dgm:cxn modelId="{4372187B-A1F3-45C9-B487-6B9A5CA5A28B}" type="presParOf" srcId="{F99EAC22-4351-45FB-8518-6B6C6FEDB762}" destId="{9F7ADC65-E4FC-424D-91EE-26B00293CC8D}" srcOrd="1" destOrd="0" presId="urn:microsoft.com/office/officeart/2005/8/layout/hierarchy1"/>
    <dgm:cxn modelId="{8975C16D-4226-4485-AF10-823C59E8229F}" type="presParOf" srcId="{1660027B-2198-4DD2-9A7C-DB4E3FF1CABD}" destId="{CC5F9ED5-07E6-43BC-9FC6-6D4630211528}" srcOrd="4" destOrd="0" presId="urn:microsoft.com/office/officeart/2005/8/layout/hierarchy1"/>
    <dgm:cxn modelId="{6D04A974-FAA8-4E99-BCAD-7DD15A28913D}" type="presParOf" srcId="{1660027B-2198-4DD2-9A7C-DB4E3FF1CABD}" destId="{0E3A6DD7-3D97-4840-B0A0-6D3E06E43F5D}" srcOrd="5" destOrd="0" presId="urn:microsoft.com/office/officeart/2005/8/layout/hierarchy1"/>
    <dgm:cxn modelId="{82EE017E-C33D-4BAA-A0E1-899335977651}" type="presParOf" srcId="{0E3A6DD7-3D97-4840-B0A0-6D3E06E43F5D}" destId="{84377F15-D466-4C5F-97D3-E0787DCFDA94}" srcOrd="0" destOrd="0" presId="urn:microsoft.com/office/officeart/2005/8/layout/hierarchy1"/>
    <dgm:cxn modelId="{BE3A80DC-A8BB-4354-8840-0E6001FD1DCF}" type="presParOf" srcId="{84377F15-D466-4C5F-97D3-E0787DCFDA94}" destId="{59AB4DBE-15CE-4992-BF7A-C6911A2BDC94}" srcOrd="0" destOrd="0" presId="urn:microsoft.com/office/officeart/2005/8/layout/hierarchy1"/>
    <dgm:cxn modelId="{2A97A65C-A8F6-418F-A28A-EDACBA2966B6}" type="presParOf" srcId="{84377F15-D466-4C5F-97D3-E0787DCFDA94}" destId="{D7F54B5B-FB1D-4240-9BD4-6A2A8015B9EF}" srcOrd="1" destOrd="0" presId="urn:microsoft.com/office/officeart/2005/8/layout/hierarchy1"/>
    <dgm:cxn modelId="{A6E5699D-01C6-481C-8F89-1C09BB852DD9}" type="presParOf" srcId="{0E3A6DD7-3D97-4840-B0A0-6D3E06E43F5D}" destId="{523F3CB9-687D-430F-AABC-65B5481BAF7D}" srcOrd="1" destOrd="0" presId="urn:microsoft.com/office/officeart/2005/8/layout/hierarchy1"/>
    <dgm:cxn modelId="{DD173C79-F88B-4A4C-B8F1-ADFB20460978}" type="presParOf" srcId="{1660027B-2198-4DD2-9A7C-DB4E3FF1CABD}" destId="{7DBF8642-72B5-4054-A620-4710A5EFC451}" srcOrd="6" destOrd="0" presId="urn:microsoft.com/office/officeart/2005/8/layout/hierarchy1"/>
    <dgm:cxn modelId="{35A3698F-C03C-4E85-B993-D004A8258483}" type="presParOf" srcId="{1660027B-2198-4DD2-9A7C-DB4E3FF1CABD}" destId="{B717A55F-F7F1-4399-8BE1-EA4B68A91881}" srcOrd="7" destOrd="0" presId="urn:microsoft.com/office/officeart/2005/8/layout/hierarchy1"/>
    <dgm:cxn modelId="{B42C0EAA-AC34-4729-966E-9C3D80A46CB8}" type="presParOf" srcId="{B717A55F-F7F1-4399-8BE1-EA4B68A91881}" destId="{ECE3CE8D-FE86-4455-A25C-AA640B135D51}" srcOrd="0" destOrd="0" presId="urn:microsoft.com/office/officeart/2005/8/layout/hierarchy1"/>
    <dgm:cxn modelId="{7EA89CEF-8511-47CE-BDB3-373F0116570B}" type="presParOf" srcId="{ECE3CE8D-FE86-4455-A25C-AA640B135D51}" destId="{7E1E5861-9023-4313-963A-AE7BA5022993}" srcOrd="0" destOrd="0" presId="urn:microsoft.com/office/officeart/2005/8/layout/hierarchy1"/>
    <dgm:cxn modelId="{8A265DAA-A823-4C7D-95F5-11933CD352BD}" type="presParOf" srcId="{ECE3CE8D-FE86-4455-A25C-AA640B135D51}" destId="{9B6D9FB4-2D90-42E3-9DDB-C528DC1831EC}" srcOrd="1" destOrd="0" presId="urn:microsoft.com/office/officeart/2005/8/layout/hierarchy1"/>
    <dgm:cxn modelId="{703E0A05-CF1A-4655-B247-D11076918E34}" type="presParOf" srcId="{B717A55F-F7F1-4399-8BE1-EA4B68A91881}" destId="{452D02E3-B924-4EAC-BEF0-D6F461A614BF}" srcOrd="1" destOrd="0" presId="urn:microsoft.com/office/officeart/2005/8/layout/hierarchy1"/>
    <dgm:cxn modelId="{0028BAD4-4D54-4617-8A65-C5B70A1A395D}" type="presParOf" srcId="{1660027B-2198-4DD2-9A7C-DB4E3FF1CABD}" destId="{8A6BDFD8-D8CE-4DF3-9168-9A7C371E1A3E}" srcOrd="8" destOrd="0" presId="urn:microsoft.com/office/officeart/2005/8/layout/hierarchy1"/>
    <dgm:cxn modelId="{16CF52FC-1C74-467C-A04B-E6F0A343A452}" type="presParOf" srcId="{1660027B-2198-4DD2-9A7C-DB4E3FF1CABD}" destId="{F5603B47-EBC6-4DFF-8930-5AE474823531}" srcOrd="9" destOrd="0" presId="urn:microsoft.com/office/officeart/2005/8/layout/hierarchy1"/>
    <dgm:cxn modelId="{F084A631-E900-4A38-B494-0773D729DF22}" type="presParOf" srcId="{F5603B47-EBC6-4DFF-8930-5AE474823531}" destId="{21E15F84-B565-4EC2-BC77-8038B216A0D8}" srcOrd="0" destOrd="0" presId="urn:microsoft.com/office/officeart/2005/8/layout/hierarchy1"/>
    <dgm:cxn modelId="{491EAD36-4AE2-45E8-84F6-8322D6DC9C76}" type="presParOf" srcId="{21E15F84-B565-4EC2-BC77-8038B216A0D8}" destId="{E2850951-F63A-40C8-8FD7-9B39650255AA}" srcOrd="0" destOrd="0" presId="urn:microsoft.com/office/officeart/2005/8/layout/hierarchy1"/>
    <dgm:cxn modelId="{DC3F4EED-67ED-4D8C-AC0C-B2176202939F}" type="presParOf" srcId="{21E15F84-B565-4EC2-BC77-8038B216A0D8}" destId="{508929FB-207B-4B5F-B091-60E294DF7BD2}" srcOrd="1" destOrd="0" presId="urn:microsoft.com/office/officeart/2005/8/layout/hierarchy1"/>
    <dgm:cxn modelId="{6179C81A-B8A7-470D-8509-EA7976942432}" type="presParOf" srcId="{F5603B47-EBC6-4DFF-8930-5AE474823531}" destId="{CE12C578-DE59-4A47-A93D-8A3D62059187}" srcOrd="1" destOrd="0" presId="urn:microsoft.com/office/officeart/2005/8/layout/hierarchy1"/>
    <dgm:cxn modelId="{137C3E02-775B-432E-A7B9-0E33AD9E06A0}" type="presParOf" srcId="{AEE41E57-B442-4C0F-AD29-8E8C9594BAE6}" destId="{70777271-04AA-4094-A611-A7F75BC1663E}" srcOrd="3" destOrd="0" presId="urn:microsoft.com/office/officeart/2005/8/layout/hierarchy1"/>
    <dgm:cxn modelId="{90351D75-A48F-47BF-8577-24A20E44E4C9}" type="presParOf" srcId="{70777271-04AA-4094-A611-A7F75BC1663E}" destId="{D4CCB85A-B465-4896-9C50-DA4CBECB3ACE}" srcOrd="0" destOrd="0" presId="urn:microsoft.com/office/officeart/2005/8/layout/hierarchy1"/>
    <dgm:cxn modelId="{755FA4CB-EE81-4C32-A5F5-FACC1D6E4638}" type="presParOf" srcId="{D4CCB85A-B465-4896-9C50-DA4CBECB3ACE}" destId="{76CC355D-A562-4236-AB40-8F8B1638C1A3}" srcOrd="0" destOrd="0" presId="urn:microsoft.com/office/officeart/2005/8/layout/hierarchy1"/>
    <dgm:cxn modelId="{1D299BA3-304F-490F-8004-F675E53024CC}" type="presParOf" srcId="{D4CCB85A-B465-4896-9C50-DA4CBECB3ACE}" destId="{04BCF035-0962-440B-A1C5-E0E4E5800138}" srcOrd="1" destOrd="0" presId="urn:microsoft.com/office/officeart/2005/8/layout/hierarchy1"/>
    <dgm:cxn modelId="{80E14D0F-EEDF-4205-8936-FD3B81C16843}" type="presParOf" srcId="{70777271-04AA-4094-A611-A7F75BC1663E}" destId="{AB61B055-90BD-4FBB-A21D-81F468E9927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A5C843-1208-4ED6-81E9-18E31DFA019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5E2F275-3B41-402C-9972-BFC22D7A5D2F}">
      <dgm:prSet phldrT="[Text]" custT="1"/>
      <dgm:spPr/>
      <dgm:t>
        <a:bodyPr/>
        <a:lstStyle/>
        <a:p>
          <a:r>
            <a:rPr lang="en-IN" sz="1400" dirty="0" smtClean="0"/>
            <a:t>Discrete Interfaces</a:t>
          </a:r>
          <a:endParaRPr lang="en-IN" sz="1400" dirty="0"/>
        </a:p>
      </dgm:t>
    </dgm:pt>
    <dgm:pt modelId="{63EA138B-5593-4E06-A006-5C4849D20B6E}" type="parTrans" cxnId="{04F26D19-9DFB-475A-BFFA-E30C2A9C65A4}">
      <dgm:prSet/>
      <dgm:spPr/>
      <dgm:t>
        <a:bodyPr/>
        <a:lstStyle/>
        <a:p>
          <a:endParaRPr lang="en-IN" sz="1400"/>
        </a:p>
      </dgm:t>
    </dgm:pt>
    <dgm:pt modelId="{A48B5983-7A0E-463C-A1AA-5E55048826A8}" type="sibTrans" cxnId="{04F26D19-9DFB-475A-BFFA-E30C2A9C65A4}">
      <dgm:prSet/>
      <dgm:spPr/>
      <dgm:t>
        <a:bodyPr/>
        <a:lstStyle/>
        <a:p>
          <a:endParaRPr lang="en-IN" sz="1400"/>
        </a:p>
      </dgm:t>
    </dgm:pt>
    <dgm:pt modelId="{9C9F6B23-0E43-41CB-8604-C173C2C59209}">
      <dgm:prSet phldrT="[Text]" custT="1"/>
      <dgm:spPr/>
      <dgm:t>
        <a:bodyPr/>
        <a:lstStyle/>
        <a:p>
          <a:r>
            <a:rPr lang="en-IN" sz="1400" dirty="0" smtClean="0"/>
            <a:t>Serial Digital Interfaces + Analog Interfaces</a:t>
          </a:r>
          <a:endParaRPr lang="en-IN" sz="1400" dirty="0"/>
        </a:p>
      </dgm:t>
    </dgm:pt>
    <dgm:pt modelId="{D55FBB06-AF1A-4B31-AFB5-35C1B1617A7D}" type="parTrans" cxnId="{53CB1F87-E622-42C8-B9B1-3AD6D65AE6C3}">
      <dgm:prSet/>
      <dgm:spPr/>
      <dgm:t>
        <a:bodyPr/>
        <a:lstStyle/>
        <a:p>
          <a:endParaRPr lang="en-IN" sz="1400"/>
        </a:p>
      </dgm:t>
    </dgm:pt>
    <dgm:pt modelId="{00E3ECF5-8247-45B6-8843-5B3C5396AE69}" type="sibTrans" cxnId="{53CB1F87-E622-42C8-B9B1-3AD6D65AE6C3}">
      <dgm:prSet/>
      <dgm:spPr/>
      <dgm:t>
        <a:bodyPr/>
        <a:lstStyle/>
        <a:p>
          <a:endParaRPr lang="en-IN" sz="1400"/>
        </a:p>
      </dgm:t>
    </dgm:pt>
    <dgm:pt modelId="{A011C075-CD0C-450E-9F67-90F11770FFA4}">
      <dgm:prSet phldrT="[Text]" custT="1"/>
      <dgm:spPr/>
      <dgm:t>
        <a:bodyPr/>
        <a:lstStyle/>
        <a:p>
          <a:r>
            <a:rPr lang="en-IN" sz="1400" dirty="0" smtClean="0"/>
            <a:t>Star Sensors, GPS Receivers </a:t>
          </a:r>
          <a:endParaRPr lang="en-IN" sz="1400" dirty="0"/>
        </a:p>
      </dgm:t>
    </dgm:pt>
    <dgm:pt modelId="{625241BB-DC28-4E7C-AE5E-BEF1405BB309}" type="parTrans" cxnId="{DA473A7C-4DFF-4931-AEFE-E022CBFF7D07}">
      <dgm:prSet/>
      <dgm:spPr/>
      <dgm:t>
        <a:bodyPr/>
        <a:lstStyle/>
        <a:p>
          <a:endParaRPr lang="en-IN" sz="1400"/>
        </a:p>
      </dgm:t>
    </dgm:pt>
    <dgm:pt modelId="{68D2A2F6-96AB-4998-9CD5-0766E020AF21}" type="sibTrans" cxnId="{DA473A7C-4DFF-4931-AEFE-E022CBFF7D07}">
      <dgm:prSet/>
      <dgm:spPr/>
      <dgm:t>
        <a:bodyPr/>
        <a:lstStyle/>
        <a:p>
          <a:endParaRPr lang="en-IN" sz="1400"/>
        </a:p>
      </dgm:t>
    </dgm:pt>
    <dgm:pt modelId="{AFF92549-F6D2-4078-9084-8D52945CF100}">
      <dgm:prSet phldrT="[Text]" custT="1"/>
      <dgm:spPr/>
      <dgm:t>
        <a:bodyPr/>
        <a:lstStyle/>
        <a:p>
          <a:r>
            <a:rPr lang="en-IN" sz="1400" dirty="0" smtClean="0"/>
            <a:t>Analog Voltages</a:t>
          </a:r>
          <a:endParaRPr lang="en-IN" sz="1400" dirty="0"/>
        </a:p>
      </dgm:t>
    </dgm:pt>
    <dgm:pt modelId="{EEE4BAE2-0CF2-4983-9EBF-5EC0CF5CF0E4}" type="parTrans" cxnId="{875DAE24-AB06-4B73-A87C-F744749C617A}">
      <dgm:prSet/>
      <dgm:spPr/>
      <dgm:t>
        <a:bodyPr/>
        <a:lstStyle/>
        <a:p>
          <a:endParaRPr lang="en-IN" sz="1400"/>
        </a:p>
      </dgm:t>
    </dgm:pt>
    <dgm:pt modelId="{97398B85-4F82-4EEA-A09D-C3EF476CFFD8}" type="sibTrans" cxnId="{875DAE24-AB06-4B73-A87C-F744749C617A}">
      <dgm:prSet/>
      <dgm:spPr/>
      <dgm:t>
        <a:bodyPr/>
        <a:lstStyle/>
        <a:p>
          <a:endParaRPr lang="en-IN" sz="1400"/>
        </a:p>
      </dgm:t>
    </dgm:pt>
    <dgm:pt modelId="{E80FC462-96B5-4CCA-B65E-E3C81B211699}">
      <dgm:prSet phldrT="[Text]" custT="1"/>
      <dgm:spPr/>
      <dgm:t>
        <a:bodyPr/>
        <a:lstStyle/>
        <a:p>
          <a:r>
            <a:rPr lang="en-IN" sz="1400" dirty="0" smtClean="0"/>
            <a:t>Digital Bits</a:t>
          </a:r>
          <a:endParaRPr lang="en-IN" sz="1400" dirty="0"/>
        </a:p>
      </dgm:t>
    </dgm:pt>
    <dgm:pt modelId="{865323FF-5A24-4E9D-937E-FD5502F7372A}" type="parTrans" cxnId="{927912E7-B5AE-4F67-84B0-4FAD8630D153}">
      <dgm:prSet/>
      <dgm:spPr/>
      <dgm:t>
        <a:bodyPr/>
        <a:lstStyle/>
        <a:p>
          <a:endParaRPr lang="en-IN" sz="1400"/>
        </a:p>
      </dgm:t>
    </dgm:pt>
    <dgm:pt modelId="{4F0202D5-3880-4FB0-84FF-896D0E8BDC79}" type="sibTrans" cxnId="{927912E7-B5AE-4F67-84B0-4FAD8630D153}">
      <dgm:prSet/>
      <dgm:spPr/>
      <dgm:t>
        <a:bodyPr/>
        <a:lstStyle/>
        <a:p>
          <a:endParaRPr lang="en-IN" sz="1400"/>
        </a:p>
      </dgm:t>
    </dgm:pt>
    <dgm:pt modelId="{0E2A0D67-59A4-449F-9256-4942CA0BF378}">
      <dgm:prSet phldrT="[Text]" custT="1"/>
      <dgm:spPr/>
      <dgm:t>
        <a:bodyPr/>
        <a:lstStyle/>
        <a:p>
          <a:r>
            <a:rPr lang="en-IN" sz="1400" dirty="0" smtClean="0"/>
            <a:t>Order of 32 words @32ms. 16kbps</a:t>
          </a:r>
          <a:endParaRPr lang="en-IN" sz="1400" dirty="0"/>
        </a:p>
      </dgm:t>
    </dgm:pt>
    <dgm:pt modelId="{662352F6-3A96-477A-BB82-C6666D024428}" type="parTrans" cxnId="{FF1F0FDC-E046-4AE4-9E15-FBB6E889CC40}">
      <dgm:prSet/>
      <dgm:spPr/>
      <dgm:t>
        <a:bodyPr/>
        <a:lstStyle/>
        <a:p>
          <a:endParaRPr lang="en-IN" sz="1400"/>
        </a:p>
      </dgm:t>
    </dgm:pt>
    <dgm:pt modelId="{0AEB27C2-F645-4271-AD04-4F3D70E0DFA7}" type="sibTrans" cxnId="{FF1F0FDC-E046-4AE4-9E15-FBB6E889CC40}">
      <dgm:prSet/>
      <dgm:spPr/>
      <dgm:t>
        <a:bodyPr/>
        <a:lstStyle/>
        <a:p>
          <a:endParaRPr lang="en-IN" sz="1400"/>
        </a:p>
      </dgm:t>
    </dgm:pt>
    <dgm:pt modelId="{117320BF-F679-45E9-B2B7-2D42B75A805B}">
      <dgm:prSet phldrT="[Text]" custT="1"/>
      <dgm:spPr/>
      <dgm:t>
        <a:bodyPr/>
        <a:lstStyle/>
        <a:p>
          <a:r>
            <a:rPr lang="en-IN" sz="1400" dirty="0" smtClean="0"/>
            <a:t>Customised</a:t>
          </a:r>
          <a:endParaRPr lang="en-IN" sz="1400" dirty="0"/>
        </a:p>
      </dgm:t>
    </dgm:pt>
    <dgm:pt modelId="{502D033C-7D0A-4205-986C-7769288FA552}" type="parTrans" cxnId="{A13E1C90-B4A1-45F6-B4C5-EC9F58F54A5C}">
      <dgm:prSet/>
      <dgm:spPr/>
      <dgm:t>
        <a:bodyPr/>
        <a:lstStyle/>
        <a:p>
          <a:endParaRPr lang="en-IN" sz="1400"/>
        </a:p>
      </dgm:t>
    </dgm:pt>
    <dgm:pt modelId="{5A8E81FE-EDAD-4631-A39A-214579D3F085}" type="sibTrans" cxnId="{A13E1C90-B4A1-45F6-B4C5-EC9F58F54A5C}">
      <dgm:prSet/>
      <dgm:spPr/>
      <dgm:t>
        <a:bodyPr/>
        <a:lstStyle/>
        <a:p>
          <a:endParaRPr lang="en-IN" sz="1400"/>
        </a:p>
      </dgm:t>
    </dgm:pt>
    <dgm:pt modelId="{58FF37C1-17F9-469C-AC51-9A15F58628DF}">
      <dgm:prSet phldrT="[Text]" custT="1"/>
      <dgm:spPr/>
      <dgm:t>
        <a:bodyPr/>
        <a:lstStyle/>
        <a:p>
          <a:r>
            <a:rPr lang="en-IN" sz="1400" dirty="0" smtClean="0"/>
            <a:t>Marginal increase in data rate</a:t>
          </a:r>
          <a:endParaRPr lang="en-IN" sz="1400" dirty="0"/>
        </a:p>
      </dgm:t>
    </dgm:pt>
    <dgm:pt modelId="{B55D37FF-2C25-4A70-BE77-A45909A37401}" type="parTrans" cxnId="{8268E57D-570E-4EA3-AB43-C5570C265F5A}">
      <dgm:prSet/>
      <dgm:spPr/>
      <dgm:t>
        <a:bodyPr/>
        <a:lstStyle/>
        <a:p>
          <a:endParaRPr lang="en-IN" sz="1400"/>
        </a:p>
      </dgm:t>
    </dgm:pt>
    <dgm:pt modelId="{556EA1A1-7DFC-4B9C-A737-D561342A9868}" type="sibTrans" cxnId="{8268E57D-570E-4EA3-AB43-C5570C265F5A}">
      <dgm:prSet/>
      <dgm:spPr/>
      <dgm:t>
        <a:bodyPr/>
        <a:lstStyle/>
        <a:p>
          <a:endParaRPr lang="en-IN" sz="1400"/>
        </a:p>
      </dgm:t>
    </dgm:pt>
    <dgm:pt modelId="{542323F8-BAE3-40E7-9E66-614BC2F73624}">
      <dgm:prSet phldrT="[Text]" custT="1"/>
      <dgm:spPr/>
      <dgm:t>
        <a:bodyPr/>
        <a:lstStyle/>
        <a:p>
          <a:r>
            <a:rPr lang="en-IN" sz="1400" dirty="0" smtClean="0"/>
            <a:t>TM 1kbps</a:t>
          </a:r>
          <a:endParaRPr lang="en-IN" sz="1400" dirty="0"/>
        </a:p>
      </dgm:t>
    </dgm:pt>
    <dgm:pt modelId="{C0C0EE60-59A3-4967-9959-692DB9D81FED}" type="parTrans" cxnId="{605EE631-07BC-4384-9400-E64474B9E7B5}">
      <dgm:prSet/>
      <dgm:spPr/>
      <dgm:t>
        <a:bodyPr/>
        <a:lstStyle/>
        <a:p>
          <a:endParaRPr lang="en-IN" sz="1400"/>
        </a:p>
      </dgm:t>
    </dgm:pt>
    <dgm:pt modelId="{383D4EC2-D96F-4B28-91F9-7DA854C646EF}" type="sibTrans" cxnId="{605EE631-07BC-4384-9400-E64474B9E7B5}">
      <dgm:prSet/>
      <dgm:spPr/>
      <dgm:t>
        <a:bodyPr/>
        <a:lstStyle/>
        <a:p>
          <a:endParaRPr lang="en-IN" sz="1400"/>
        </a:p>
      </dgm:t>
    </dgm:pt>
    <dgm:pt modelId="{EBB48C7F-9CE7-4AA2-89D2-4AA04DAA67C7}">
      <dgm:prSet phldrT="[Text]" custT="1"/>
      <dgm:spPr/>
      <dgm:t>
        <a:bodyPr/>
        <a:lstStyle/>
        <a:p>
          <a:r>
            <a:rPr lang="en-IN" sz="1400" dirty="0" smtClean="0"/>
            <a:t>300 kbps</a:t>
          </a:r>
          <a:endParaRPr lang="en-IN" sz="1400" dirty="0"/>
        </a:p>
      </dgm:t>
    </dgm:pt>
    <dgm:pt modelId="{87DC16E6-74E9-4F2A-9A98-E6CC9784D69E}" type="parTrans" cxnId="{3D319EBC-25BB-47E9-9054-A96B9EEEEB6D}">
      <dgm:prSet/>
      <dgm:spPr/>
      <dgm:t>
        <a:bodyPr/>
        <a:lstStyle/>
        <a:p>
          <a:endParaRPr lang="en-IN" sz="1400"/>
        </a:p>
      </dgm:t>
    </dgm:pt>
    <dgm:pt modelId="{D8F172AE-20D1-43D0-AB28-15B5E1A47913}" type="sibTrans" cxnId="{3D319EBC-25BB-47E9-9054-A96B9EEEEB6D}">
      <dgm:prSet/>
      <dgm:spPr/>
      <dgm:t>
        <a:bodyPr/>
        <a:lstStyle/>
        <a:p>
          <a:endParaRPr lang="en-IN" sz="1400"/>
        </a:p>
      </dgm:t>
    </dgm:pt>
    <dgm:pt modelId="{123015D2-BBFC-4324-984A-F70A963AB2D0}">
      <dgm:prSet phldrT="[Text]" custT="1"/>
      <dgm:spPr/>
      <dgm:t>
        <a:bodyPr/>
        <a:lstStyle/>
        <a:p>
          <a:r>
            <a:rPr lang="en-IN" sz="1400" dirty="0" smtClean="0"/>
            <a:t>Remote Sensing Spacecrafts + Scientific Missions + Standardisation</a:t>
          </a:r>
          <a:endParaRPr lang="en-IN" sz="1400" dirty="0"/>
        </a:p>
      </dgm:t>
    </dgm:pt>
    <dgm:pt modelId="{A964098E-35D2-46A8-877B-89AAA61D4264}" type="parTrans" cxnId="{54F57B34-D3AD-49D8-8DAD-95C07AB8C7C5}">
      <dgm:prSet/>
      <dgm:spPr/>
      <dgm:t>
        <a:bodyPr/>
        <a:lstStyle/>
        <a:p>
          <a:endParaRPr lang="en-IN" sz="1400"/>
        </a:p>
      </dgm:t>
    </dgm:pt>
    <dgm:pt modelId="{B320DA64-55E5-48EB-9B42-0EB012ADE1A8}" type="sibTrans" cxnId="{54F57B34-D3AD-49D8-8DAD-95C07AB8C7C5}">
      <dgm:prSet/>
      <dgm:spPr/>
      <dgm:t>
        <a:bodyPr/>
        <a:lstStyle/>
        <a:p>
          <a:endParaRPr lang="en-IN" sz="1400"/>
        </a:p>
      </dgm:t>
    </dgm:pt>
    <dgm:pt modelId="{B181CA51-4187-45CC-B71B-ADBFB9BDAEEA}">
      <dgm:prSet phldrT="[Text]" custT="1"/>
      <dgm:spPr/>
      <dgm:t>
        <a:bodyPr/>
        <a:lstStyle/>
        <a:p>
          <a:r>
            <a:rPr lang="en-IN" sz="1400" dirty="0" err="1" smtClean="0"/>
            <a:t>Auxiiliary</a:t>
          </a:r>
          <a:r>
            <a:rPr lang="en-IN" sz="1400" dirty="0" smtClean="0"/>
            <a:t> Data to Payload Processing</a:t>
          </a:r>
          <a:endParaRPr lang="en-IN" sz="1400" dirty="0"/>
        </a:p>
      </dgm:t>
    </dgm:pt>
    <dgm:pt modelId="{F6BB4320-874D-4AFD-842B-2443FD92AE55}" type="parTrans" cxnId="{C9214F2B-5DEE-4996-BDC5-14C28AED4563}">
      <dgm:prSet/>
      <dgm:spPr/>
      <dgm:t>
        <a:bodyPr/>
        <a:lstStyle/>
        <a:p>
          <a:endParaRPr lang="en-IN" sz="1400"/>
        </a:p>
      </dgm:t>
    </dgm:pt>
    <dgm:pt modelId="{07695DEF-231C-477F-9004-2B45FEFC83EE}" type="sibTrans" cxnId="{C9214F2B-5DEE-4996-BDC5-14C28AED4563}">
      <dgm:prSet/>
      <dgm:spPr/>
      <dgm:t>
        <a:bodyPr/>
        <a:lstStyle/>
        <a:p>
          <a:endParaRPr lang="en-IN" sz="1400"/>
        </a:p>
      </dgm:t>
    </dgm:pt>
    <dgm:pt modelId="{CE3F8179-50F1-468D-B80D-F937288C4F5D}">
      <dgm:prSet phldrT="[Text]" custT="1"/>
      <dgm:spPr/>
      <dgm:t>
        <a:bodyPr/>
        <a:lstStyle/>
        <a:p>
          <a:r>
            <a:rPr lang="en-IN" sz="1400" dirty="0" smtClean="0"/>
            <a:t>Scientific Payloads with minimum data rates</a:t>
          </a:r>
          <a:endParaRPr lang="en-IN" sz="1400" dirty="0"/>
        </a:p>
      </dgm:t>
    </dgm:pt>
    <dgm:pt modelId="{36929225-E085-4BBA-BAC7-127E26208EF7}" type="parTrans" cxnId="{570F98EC-4078-4D56-8A94-C3D4E30BE11B}">
      <dgm:prSet/>
      <dgm:spPr/>
      <dgm:t>
        <a:bodyPr/>
        <a:lstStyle/>
        <a:p>
          <a:endParaRPr lang="en-IN" sz="1400"/>
        </a:p>
      </dgm:t>
    </dgm:pt>
    <dgm:pt modelId="{A7EC0476-61F8-407B-B9A6-BA71C9F56532}" type="sibTrans" cxnId="{570F98EC-4078-4D56-8A94-C3D4E30BE11B}">
      <dgm:prSet/>
      <dgm:spPr/>
      <dgm:t>
        <a:bodyPr/>
        <a:lstStyle/>
        <a:p>
          <a:endParaRPr lang="en-IN" sz="1400"/>
        </a:p>
      </dgm:t>
    </dgm:pt>
    <dgm:pt modelId="{2808FC2F-65B9-44E0-9709-C7E463FFAAF3}">
      <dgm:prSet phldrT="[Text]" custT="1"/>
      <dgm:spPr/>
      <dgm:t>
        <a:bodyPr/>
        <a:lstStyle/>
        <a:p>
          <a:endParaRPr lang="en-IN" sz="1400" dirty="0"/>
        </a:p>
      </dgm:t>
    </dgm:pt>
    <dgm:pt modelId="{8ED75F64-1253-41C2-B65F-F24027743408}" type="parTrans" cxnId="{9583CEE0-C96E-4404-BAEA-4ADDD7A92D82}">
      <dgm:prSet/>
      <dgm:spPr/>
      <dgm:t>
        <a:bodyPr/>
        <a:lstStyle/>
        <a:p>
          <a:endParaRPr lang="en-IN" sz="1400"/>
        </a:p>
      </dgm:t>
    </dgm:pt>
    <dgm:pt modelId="{73F5CE73-9D97-4D4F-AF0D-7507CD27DE1D}" type="sibTrans" cxnId="{9583CEE0-C96E-4404-BAEA-4ADDD7A92D82}">
      <dgm:prSet/>
      <dgm:spPr/>
      <dgm:t>
        <a:bodyPr/>
        <a:lstStyle/>
        <a:p>
          <a:endParaRPr lang="en-IN" sz="1400"/>
        </a:p>
      </dgm:t>
    </dgm:pt>
    <dgm:pt modelId="{6ED6A35E-5E3D-4B87-B0E1-96A313DC45AD}">
      <dgm:prSet phldrT="[Text]" custT="1"/>
      <dgm:spPr/>
      <dgm:t>
        <a:bodyPr/>
        <a:lstStyle/>
        <a:p>
          <a:r>
            <a:rPr lang="en-IN" sz="1400" dirty="0" smtClean="0"/>
            <a:t>GEOSAT</a:t>
          </a:r>
          <a:endParaRPr lang="en-IN" sz="1400" dirty="0"/>
        </a:p>
      </dgm:t>
    </dgm:pt>
    <dgm:pt modelId="{5F6669EA-FD59-4ECE-9325-545ECCDB3815}" type="parTrans" cxnId="{BB51A145-AEF1-4EC7-875B-3B913FA0C396}">
      <dgm:prSet/>
      <dgm:spPr/>
      <dgm:t>
        <a:bodyPr/>
        <a:lstStyle/>
        <a:p>
          <a:endParaRPr lang="en-IN" sz="1400"/>
        </a:p>
      </dgm:t>
    </dgm:pt>
    <dgm:pt modelId="{C1E4D7BB-FB8A-408A-BF01-09A7A74817BE}" type="sibTrans" cxnId="{BB51A145-AEF1-4EC7-875B-3B913FA0C396}">
      <dgm:prSet/>
      <dgm:spPr/>
      <dgm:t>
        <a:bodyPr/>
        <a:lstStyle/>
        <a:p>
          <a:endParaRPr lang="en-IN" sz="1400"/>
        </a:p>
      </dgm:t>
    </dgm:pt>
    <dgm:pt modelId="{29DAB48B-920A-4D31-895E-B0D7BCA2E9C3}">
      <dgm:prSet phldrT="[Text]" custT="1"/>
      <dgm:spPr/>
      <dgm:t>
        <a:bodyPr/>
        <a:lstStyle/>
        <a:p>
          <a:r>
            <a:rPr lang="en-IN" sz="1400" dirty="0" smtClean="0"/>
            <a:t>High Data rate + CCD Interfaces</a:t>
          </a:r>
          <a:endParaRPr lang="en-IN" sz="1400" dirty="0"/>
        </a:p>
      </dgm:t>
    </dgm:pt>
    <dgm:pt modelId="{510E16D2-248C-4134-AD18-0E35487B884C}" type="parTrans" cxnId="{946F66AB-B009-4C09-986D-61A3CF7982DC}">
      <dgm:prSet/>
      <dgm:spPr/>
      <dgm:t>
        <a:bodyPr/>
        <a:lstStyle/>
        <a:p>
          <a:endParaRPr lang="en-IN" sz="1400"/>
        </a:p>
      </dgm:t>
    </dgm:pt>
    <dgm:pt modelId="{03D73FFA-29B6-40B7-9E1E-A766ED751946}" type="sibTrans" cxnId="{946F66AB-B009-4C09-986D-61A3CF7982DC}">
      <dgm:prSet/>
      <dgm:spPr/>
      <dgm:t>
        <a:bodyPr/>
        <a:lstStyle/>
        <a:p>
          <a:endParaRPr lang="en-IN" sz="1400"/>
        </a:p>
      </dgm:t>
    </dgm:pt>
    <dgm:pt modelId="{432A539A-0F8B-44B6-A476-C0B51531B9D6}">
      <dgm:prSet phldrT="[Text]" custT="1"/>
      <dgm:spPr/>
      <dgm:t>
        <a:bodyPr/>
        <a:lstStyle/>
        <a:p>
          <a:r>
            <a:rPr lang="en-IN" sz="1400" dirty="0" smtClean="0"/>
            <a:t>Star Sensor CCD etc. </a:t>
          </a:r>
          <a:r>
            <a:rPr lang="en-IN" sz="1400" dirty="0" err="1" smtClean="0"/>
            <a:t>Spacewire</a:t>
          </a:r>
          <a:endParaRPr lang="en-IN" sz="1400" dirty="0"/>
        </a:p>
      </dgm:t>
    </dgm:pt>
    <dgm:pt modelId="{2F9DCC9C-E401-4668-BD66-B1AA48FD43CF}" type="parTrans" cxnId="{719434FE-BBDE-4801-ACEE-06534FCCF130}">
      <dgm:prSet/>
      <dgm:spPr/>
      <dgm:t>
        <a:bodyPr/>
        <a:lstStyle/>
        <a:p>
          <a:endParaRPr lang="en-IN" sz="1400"/>
        </a:p>
      </dgm:t>
    </dgm:pt>
    <dgm:pt modelId="{AC274057-6327-44F3-A390-0D1020EF8C1F}" type="sibTrans" cxnId="{719434FE-BBDE-4801-ACEE-06534FCCF130}">
      <dgm:prSet/>
      <dgm:spPr/>
      <dgm:t>
        <a:bodyPr/>
        <a:lstStyle/>
        <a:p>
          <a:endParaRPr lang="en-IN" sz="1400"/>
        </a:p>
      </dgm:t>
    </dgm:pt>
    <dgm:pt modelId="{C5418F89-0022-4297-AAE1-29253A519C12}">
      <dgm:prSet phldrT="[Text]" custT="1"/>
      <dgm:spPr/>
      <dgm:t>
        <a:bodyPr/>
        <a:lstStyle/>
        <a:p>
          <a:r>
            <a:rPr lang="en-IN" sz="1400" dirty="0" smtClean="0"/>
            <a:t>AOCS, TC, TM</a:t>
          </a:r>
          <a:endParaRPr lang="en-IN" sz="1400" dirty="0"/>
        </a:p>
      </dgm:t>
    </dgm:pt>
    <dgm:pt modelId="{E1E427EF-4A2B-4805-AD33-3E7A1C419BCA}" type="parTrans" cxnId="{9FA265A5-C811-4528-8921-381E29B88F83}">
      <dgm:prSet/>
      <dgm:spPr/>
      <dgm:t>
        <a:bodyPr/>
        <a:lstStyle/>
        <a:p>
          <a:endParaRPr lang="en-IN"/>
        </a:p>
      </dgm:t>
    </dgm:pt>
    <dgm:pt modelId="{ED74E27E-1BB8-4C08-843C-8A72E0AB12B4}" type="sibTrans" cxnId="{9FA265A5-C811-4528-8921-381E29B88F83}">
      <dgm:prSet/>
      <dgm:spPr/>
      <dgm:t>
        <a:bodyPr/>
        <a:lstStyle/>
        <a:p>
          <a:endParaRPr lang="en-IN"/>
        </a:p>
      </dgm:t>
    </dgm:pt>
    <dgm:pt modelId="{30A9AB97-ED42-42B3-B16F-288BE26DEA6E}">
      <dgm:prSet phldrT="[Text]" custT="1"/>
      <dgm:spPr/>
      <dgm:t>
        <a:bodyPr/>
        <a:lstStyle/>
        <a:p>
          <a:r>
            <a:rPr lang="en-IN" sz="1400" dirty="0" smtClean="0"/>
            <a:t>AOCS</a:t>
          </a:r>
          <a:endParaRPr lang="en-IN" sz="1400" dirty="0"/>
        </a:p>
      </dgm:t>
    </dgm:pt>
    <dgm:pt modelId="{577E9B41-D0A8-4FFD-BA8D-33C0F5B6A0C1}" type="parTrans" cxnId="{691AE619-8C2F-4E3D-9D11-9D6AF4CFAA4A}">
      <dgm:prSet/>
      <dgm:spPr/>
      <dgm:t>
        <a:bodyPr/>
        <a:lstStyle/>
        <a:p>
          <a:endParaRPr lang="en-IN"/>
        </a:p>
      </dgm:t>
    </dgm:pt>
    <dgm:pt modelId="{A0C0C4DD-B57E-461A-B940-6B6A94125112}" type="sibTrans" cxnId="{691AE619-8C2F-4E3D-9D11-9D6AF4CFAA4A}">
      <dgm:prSet/>
      <dgm:spPr/>
      <dgm:t>
        <a:bodyPr/>
        <a:lstStyle/>
        <a:p>
          <a:endParaRPr lang="en-IN"/>
        </a:p>
      </dgm:t>
    </dgm:pt>
    <dgm:pt modelId="{98DCF70C-FC60-4D14-B79C-B9C6CE253165}">
      <dgm:prSet phldrT="[Text]" custT="1"/>
      <dgm:spPr/>
      <dgm:t>
        <a:bodyPr/>
        <a:lstStyle/>
        <a:p>
          <a:r>
            <a:rPr lang="en-IN" sz="1400" dirty="0" smtClean="0"/>
            <a:t>Navigation Payload commands</a:t>
          </a:r>
          <a:endParaRPr lang="en-IN" sz="1400" dirty="0"/>
        </a:p>
      </dgm:t>
    </dgm:pt>
    <dgm:pt modelId="{31E80EFB-612A-416B-A8AB-C51CDC89A66A}" type="parTrans" cxnId="{472DA16C-3001-44A1-842C-41CE28BEF9B1}">
      <dgm:prSet/>
      <dgm:spPr/>
      <dgm:t>
        <a:bodyPr/>
        <a:lstStyle/>
        <a:p>
          <a:endParaRPr lang="en-IN"/>
        </a:p>
      </dgm:t>
    </dgm:pt>
    <dgm:pt modelId="{4252AF4D-5F6D-44DF-8FDC-7CB20E03000A}" type="sibTrans" cxnId="{472DA16C-3001-44A1-842C-41CE28BEF9B1}">
      <dgm:prSet/>
      <dgm:spPr/>
      <dgm:t>
        <a:bodyPr/>
        <a:lstStyle/>
        <a:p>
          <a:endParaRPr lang="en-IN"/>
        </a:p>
      </dgm:t>
    </dgm:pt>
    <dgm:pt modelId="{D434731B-8937-4AC8-9043-037E7579EF79}">
      <dgm:prSet phldrT="[Text]" custT="1"/>
      <dgm:spPr/>
      <dgm:t>
        <a:bodyPr/>
        <a:lstStyle/>
        <a:p>
          <a:r>
            <a:rPr lang="en-IN" sz="1400" dirty="0" smtClean="0"/>
            <a:t>Antenna Control</a:t>
          </a:r>
          <a:endParaRPr lang="en-IN" sz="1400" dirty="0"/>
        </a:p>
      </dgm:t>
    </dgm:pt>
    <dgm:pt modelId="{CBA410FB-3E89-4690-8523-973BD8D4C78B}" type="parTrans" cxnId="{D55D1AEC-DC50-4741-8022-85607A4A627E}">
      <dgm:prSet/>
      <dgm:spPr/>
      <dgm:t>
        <a:bodyPr/>
        <a:lstStyle/>
        <a:p>
          <a:endParaRPr lang="en-IN"/>
        </a:p>
      </dgm:t>
    </dgm:pt>
    <dgm:pt modelId="{F2971A36-C5D2-4B9D-8387-9C8818A77627}" type="sibTrans" cxnId="{D55D1AEC-DC50-4741-8022-85607A4A627E}">
      <dgm:prSet/>
      <dgm:spPr/>
      <dgm:t>
        <a:bodyPr/>
        <a:lstStyle/>
        <a:p>
          <a:endParaRPr lang="en-IN"/>
        </a:p>
      </dgm:t>
    </dgm:pt>
    <dgm:pt modelId="{B8C1CD26-015D-4E7E-89F8-B85662F7235C}">
      <dgm:prSet phldrT="[Text]" custT="1"/>
      <dgm:spPr/>
      <dgm:t>
        <a:bodyPr/>
        <a:lstStyle/>
        <a:p>
          <a:r>
            <a:rPr lang="en-IN" sz="1400" dirty="0" smtClean="0"/>
            <a:t>Two Buses</a:t>
          </a:r>
          <a:endParaRPr lang="en-IN" sz="1400" dirty="0"/>
        </a:p>
      </dgm:t>
    </dgm:pt>
    <dgm:pt modelId="{E7422130-F5CA-488F-AC84-2EB10A56B84D}" type="parTrans" cxnId="{EFCBA4FE-CE8C-4CFD-B377-2A2570709072}">
      <dgm:prSet/>
      <dgm:spPr/>
      <dgm:t>
        <a:bodyPr/>
        <a:lstStyle/>
        <a:p>
          <a:endParaRPr lang="en-US"/>
        </a:p>
      </dgm:t>
    </dgm:pt>
    <dgm:pt modelId="{1A9B0F1D-3E32-4199-8ED2-E4BD049837DB}" type="sibTrans" cxnId="{EFCBA4FE-CE8C-4CFD-B377-2A2570709072}">
      <dgm:prSet/>
      <dgm:spPr/>
      <dgm:t>
        <a:bodyPr/>
        <a:lstStyle/>
        <a:p>
          <a:endParaRPr lang="en-US"/>
        </a:p>
      </dgm:t>
    </dgm:pt>
    <dgm:pt modelId="{A0F357DB-5AB1-4B15-8B6A-3BB488536E1E}">
      <dgm:prSet phldrT="[Text]" custT="1"/>
      <dgm:spPr/>
      <dgm:t>
        <a:bodyPr/>
        <a:lstStyle/>
        <a:p>
          <a:r>
            <a:rPr lang="en-IN" sz="1400" dirty="0" smtClean="0"/>
            <a:t>200kbps AOCS</a:t>
          </a:r>
          <a:endParaRPr lang="en-IN" sz="1400" dirty="0"/>
        </a:p>
      </dgm:t>
    </dgm:pt>
    <dgm:pt modelId="{B3B6B135-B7C5-4BEE-B730-8AB1A2F746D2}" type="parTrans" cxnId="{1699F029-6D3A-4328-B02A-E0E534D06BE2}">
      <dgm:prSet/>
      <dgm:spPr/>
      <dgm:t>
        <a:bodyPr/>
        <a:lstStyle/>
        <a:p>
          <a:endParaRPr lang="en-US"/>
        </a:p>
      </dgm:t>
    </dgm:pt>
    <dgm:pt modelId="{59FCCAA4-2297-42E3-A672-3978DAA87E63}" type="sibTrans" cxnId="{1699F029-6D3A-4328-B02A-E0E534D06BE2}">
      <dgm:prSet/>
      <dgm:spPr/>
      <dgm:t>
        <a:bodyPr/>
        <a:lstStyle/>
        <a:p>
          <a:endParaRPr lang="en-US"/>
        </a:p>
      </dgm:t>
    </dgm:pt>
    <dgm:pt modelId="{FB261C99-1802-48B2-83E3-429556424BE7}">
      <dgm:prSet phldrT="[Text]" custT="1"/>
      <dgm:spPr/>
      <dgm:t>
        <a:bodyPr/>
        <a:lstStyle/>
        <a:p>
          <a:r>
            <a:rPr lang="en-IN" sz="1400" dirty="0" smtClean="0"/>
            <a:t>4kbps TM</a:t>
          </a:r>
          <a:endParaRPr lang="en-IN" sz="1400" dirty="0"/>
        </a:p>
      </dgm:t>
    </dgm:pt>
    <dgm:pt modelId="{BE17220E-312B-4148-9E2A-E92D64667697}" type="parTrans" cxnId="{AD578949-CC12-4882-8A9F-C93051F303B8}">
      <dgm:prSet/>
      <dgm:spPr/>
      <dgm:t>
        <a:bodyPr/>
        <a:lstStyle/>
        <a:p>
          <a:endParaRPr lang="en-US"/>
        </a:p>
      </dgm:t>
    </dgm:pt>
    <dgm:pt modelId="{FBCFBC65-CFD3-4216-906D-FD64FCBC6546}" type="sibTrans" cxnId="{AD578949-CC12-4882-8A9F-C93051F303B8}">
      <dgm:prSet/>
      <dgm:spPr/>
      <dgm:t>
        <a:bodyPr/>
        <a:lstStyle/>
        <a:p>
          <a:endParaRPr lang="en-US"/>
        </a:p>
      </dgm:t>
    </dgm:pt>
    <dgm:pt modelId="{51E0CA24-8174-4D09-AE7E-73A01DE5597B}">
      <dgm:prSet phldrT="[Text]" custT="1"/>
      <dgm:spPr/>
      <dgm:t>
        <a:bodyPr/>
        <a:lstStyle/>
        <a:p>
          <a:r>
            <a:rPr lang="en-IN" sz="1400" dirty="0" smtClean="0"/>
            <a:t>TC, TM </a:t>
          </a:r>
          <a:r>
            <a:rPr lang="en-IN" sz="1400" dirty="0" err="1" smtClean="0"/>
            <a:t>Reqmts</a:t>
          </a:r>
          <a:endParaRPr lang="en-IN" sz="1400" dirty="0"/>
        </a:p>
      </dgm:t>
    </dgm:pt>
    <dgm:pt modelId="{8A89E462-BA60-42F6-8C72-B6FB7E7EC3B4}" type="parTrans" cxnId="{F3378F70-C1BB-420B-A9C9-9DF1FEC6E35F}">
      <dgm:prSet/>
      <dgm:spPr/>
      <dgm:t>
        <a:bodyPr/>
        <a:lstStyle/>
        <a:p>
          <a:endParaRPr lang="en-US"/>
        </a:p>
      </dgm:t>
    </dgm:pt>
    <dgm:pt modelId="{27079103-107F-47C5-B2CF-52CD09E1F930}" type="sibTrans" cxnId="{F3378F70-C1BB-420B-A9C9-9DF1FEC6E35F}">
      <dgm:prSet/>
      <dgm:spPr/>
      <dgm:t>
        <a:bodyPr/>
        <a:lstStyle/>
        <a:p>
          <a:endParaRPr lang="en-US"/>
        </a:p>
      </dgm:t>
    </dgm:pt>
    <dgm:pt modelId="{249B5F9C-E6BC-4F5C-B184-0A863C59F3AF}" type="pres">
      <dgm:prSet presAssocID="{5DA5C843-1208-4ED6-81E9-18E31DFA019E}" presName="arrowDiagram" presStyleCnt="0">
        <dgm:presLayoutVars>
          <dgm:chMax val="5"/>
          <dgm:dir/>
          <dgm:resizeHandles val="exact"/>
        </dgm:presLayoutVars>
      </dgm:prSet>
      <dgm:spPr/>
    </dgm:pt>
    <dgm:pt modelId="{74191080-6934-4233-AB67-E552C0B3E4AF}" type="pres">
      <dgm:prSet presAssocID="{5DA5C843-1208-4ED6-81E9-18E31DFA019E}" presName="arrow" presStyleLbl="bgShp" presStyleIdx="0" presStyleCnt="1"/>
      <dgm:spPr/>
    </dgm:pt>
    <dgm:pt modelId="{D9E779D8-86BD-4C9A-BACD-1C931E6A3926}" type="pres">
      <dgm:prSet presAssocID="{5DA5C843-1208-4ED6-81E9-18E31DFA019E}" presName="arrowDiagram5" presStyleCnt="0"/>
      <dgm:spPr/>
    </dgm:pt>
    <dgm:pt modelId="{6A534003-D255-41D7-A0D7-F1B1221A97D2}" type="pres">
      <dgm:prSet presAssocID="{75E2F275-3B41-402C-9972-BFC22D7A5D2F}" presName="bullet5a" presStyleLbl="node1" presStyleIdx="0" presStyleCnt="5"/>
      <dgm:spPr/>
    </dgm:pt>
    <dgm:pt modelId="{19AB4A16-4E92-4F01-A259-415755733358}" type="pres">
      <dgm:prSet presAssocID="{75E2F275-3B41-402C-9972-BFC22D7A5D2F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2AF9497-63F3-4AB5-B816-08DD6444CD57}" type="pres">
      <dgm:prSet presAssocID="{9C9F6B23-0E43-41CB-8604-C173C2C59209}" presName="bullet5b" presStyleLbl="node1" presStyleIdx="1" presStyleCnt="5"/>
      <dgm:spPr/>
    </dgm:pt>
    <dgm:pt modelId="{036F87CB-D1F9-4662-AE5F-9DECC8542632}" type="pres">
      <dgm:prSet presAssocID="{9C9F6B23-0E43-41CB-8604-C173C2C59209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E12CBE8-BD53-4529-AD92-D6F40212866A}" type="pres">
      <dgm:prSet presAssocID="{123015D2-BBFC-4324-984A-F70A963AB2D0}" presName="bullet5c" presStyleLbl="node1" presStyleIdx="2" presStyleCnt="5"/>
      <dgm:spPr/>
    </dgm:pt>
    <dgm:pt modelId="{0916FC11-7759-4395-BD94-E609DAA8912E}" type="pres">
      <dgm:prSet presAssocID="{123015D2-BBFC-4324-984A-F70A963AB2D0}" presName="textBox5c" presStyleLbl="revTx" presStyleIdx="2" presStyleCnt="5" custScaleX="114533" custScaleY="130256" custLinFactNeighborX="-152" custLinFactNeighborY="163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1C727BE-E0CD-46FD-BFCA-52DB0011CF4B}" type="pres">
      <dgm:prSet presAssocID="{6ED6A35E-5E3D-4B87-B0E1-96A313DC45AD}" presName="bullet5d" presStyleLbl="node1" presStyleIdx="3" presStyleCnt="5"/>
      <dgm:spPr/>
    </dgm:pt>
    <dgm:pt modelId="{6188B212-6451-4282-A716-24E6DCF01694}" type="pres">
      <dgm:prSet presAssocID="{6ED6A35E-5E3D-4B87-B0E1-96A313DC45AD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0ACFF6D-C962-4F2B-AC04-8EE4DB168755}" type="pres">
      <dgm:prSet presAssocID="{29DAB48B-920A-4D31-895E-B0D7BCA2E9C3}" presName="bullet5e" presStyleLbl="node1" presStyleIdx="4" presStyleCnt="5"/>
      <dgm:spPr/>
    </dgm:pt>
    <dgm:pt modelId="{C1D5D07E-4F3A-4800-8C25-20BB40670472}" type="pres">
      <dgm:prSet presAssocID="{29DAB48B-920A-4D31-895E-B0D7BCA2E9C3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76E4F4F-710B-4707-AFA8-A917E8183CB3}" type="presOf" srcId="{FB261C99-1802-48B2-83E3-429556424BE7}" destId="{0916FC11-7759-4395-BD94-E609DAA8912E}" srcOrd="0" destOrd="7" presId="urn:microsoft.com/office/officeart/2005/8/layout/arrow2"/>
    <dgm:cxn modelId="{27AE6701-267E-40CB-B55D-630105A5ED8D}" type="presOf" srcId="{542323F8-BAE3-40E7-9E66-614BC2F73624}" destId="{19AB4A16-4E92-4F01-A259-415755733358}" srcOrd="0" destOrd="4" presId="urn:microsoft.com/office/officeart/2005/8/layout/arrow2"/>
    <dgm:cxn modelId="{8268E57D-570E-4EA3-AB43-C5570C265F5A}" srcId="{9C9F6B23-0E43-41CB-8604-C173C2C59209}" destId="{58FF37C1-17F9-469C-AC51-9A15F58628DF}" srcOrd="1" destOrd="0" parTransId="{B55D37FF-2C25-4A70-BE77-A45909A37401}" sibTransId="{556EA1A1-7DFC-4B9C-A737-D561342A9868}"/>
    <dgm:cxn modelId="{927912E7-B5AE-4F67-84B0-4FAD8630D153}" srcId="{75E2F275-3B41-402C-9972-BFC22D7A5D2F}" destId="{E80FC462-96B5-4CCA-B65E-E3C81B211699}" srcOrd="1" destOrd="0" parTransId="{865323FF-5A24-4E9D-937E-FD5502F7372A}" sibTransId="{4F0202D5-3880-4FB0-84FF-896D0E8BDC79}"/>
    <dgm:cxn modelId="{DA473A7C-4DFF-4931-AEFE-E022CBFF7D07}" srcId="{123015D2-BBFC-4324-984A-F70A963AB2D0}" destId="{A011C075-CD0C-450E-9F67-90F11770FFA4}" srcOrd="0" destOrd="0" parTransId="{625241BB-DC28-4E7C-AE5E-BEF1405BB309}" sibTransId="{68D2A2F6-96AB-4998-9CD5-0766E020AF21}"/>
    <dgm:cxn modelId="{C9214F2B-5DEE-4996-BDC5-14C28AED4563}" srcId="{123015D2-BBFC-4324-984A-F70A963AB2D0}" destId="{B181CA51-4187-45CC-B71B-ADBFB9BDAEEA}" srcOrd="3" destOrd="0" parTransId="{F6BB4320-874D-4AFD-842B-2443FD92AE55}" sibTransId="{07695DEF-231C-477F-9004-2B45FEFC83EE}"/>
    <dgm:cxn modelId="{BB51A145-AEF1-4EC7-875B-3B913FA0C396}" srcId="{5DA5C843-1208-4ED6-81E9-18E31DFA019E}" destId="{6ED6A35E-5E3D-4B87-B0E1-96A313DC45AD}" srcOrd="3" destOrd="0" parTransId="{5F6669EA-FD59-4ECE-9325-545ECCDB3815}" sibTransId="{C1E4D7BB-FB8A-408A-BF01-09A7A74817BE}"/>
    <dgm:cxn modelId="{719434FE-BBDE-4801-ACEE-06534FCCF130}" srcId="{29DAB48B-920A-4D31-895E-B0D7BCA2E9C3}" destId="{432A539A-0F8B-44B6-A476-C0B51531B9D6}" srcOrd="0" destOrd="0" parTransId="{2F9DCC9C-E401-4668-BD66-B1AA48FD43CF}" sibTransId="{AC274057-6327-44F3-A390-0D1020EF8C1F}"/>
    <dgm:cxn modelId="{D55D1AEC-DC50-4741-8022-85607A4A627E}" srcId="{123015D2-BBFC-4324-984A-F70A963AB2D0}" destId="{D434731B-8937-4AC8-9043-037E7579EF79}" srcOrd="2" destOrd="0" parTransId="{CBA410FB-3E89-4690-8523-973BD8D4C78B}" sibTransId="{F2971A36-C5D2-4B9D-8387-9C8818A77627}"/>
    <dgm:cxn modelId="{4853DCCB-9738-4427-82EE-72149CC0EC32}" type="presOf" srcId="{29DAB48B-920A-4D31-895E-B0D7BCA2E9C3}" destId="{C1D5D07E-4F3A-4800-8C25-20BB40670472}" srcOrd="0" destOrd="0" presId="urn:microsoft.com/office/officeart/2005/8/layout/arrow2"/>
    <dgm:cxn modelId="{53CB1F87-E622-42C8-B9B1-3AD6D65AE6C3}" srcId="{5DA5C843-1208-4ED6-81E9-18E31DFA019E}" destId="{9C9F6B23-0E43-41CB-8604-C173C2C59209}" srcOrd="1" destOrd="0" parTransId="{D55FBB06-AF1A-4B31-AFB5-35C1B1617A7D}" sibTransId="{00E3ECF5-8247-45B6-8843-5B3C5396AE69}"/>
    <dgm:cxn modelId="{D8AED4B0-2D8A-4967-A0B8-5787787FEEA0}" type="presOf" srcId="{6ED6A35E-5E3D-4B87-B0E1-96A313DC45AD}" destId="{6188B212-6451-4282-A716-24E6DCF01694}" srcOrd="0" destOrd="0" presId="urn:microsoft.com/office/officeart/2005/8/layout/arrow2"/>
    <dgm:cxn modelId="{C1103F94-522D-489F-86EC-A30C98B80E31}" type="presOf" srcId="{58FF37C1-17F9-469C-AC51-9A15F58628DF}" destId="{036F87CB-D1F9-4662-AE5F-9DECC8542632}" srcOrd="0" destOrd="2" presId="urn:microsoft.com/office/officeart/2005/8/layout/arrow2"/>
    <dgm:cxn modelId="{04F26D19-9DFB-475A-BFFA-E30C2A9C65A4}" srcId="{5DA5C843-1208-4ED6-81E9-18E31DFA019E}" destId="{75E2F275-3B41-402C-9972-BFC22D7A5D2F}" srcOrd="0" destOrd="0" parTransId="{63EA138B-5593-4E06-A006-5C4849D20B6E}" sibTransId="{A48B5983-7A0E-463C-A1AA-5E55048826A8}"/>
    <dgm:cxn modelId="{472DA16C-3001-44A1-842C-41CE28BEF9B1}" srcId="{6ED6A35E-5E3D-4B87-B0E1-96A313DC45AD}" destId="{98DCF70C-FC60-4D14-B79C-B9C6CE253165}" srcOrd="2" destOrd="0" parTransId="{31E80EFB-612A-416B-A8AB-C51CDC89A66A}" sibTransId="{4252AF4D-5F6D-44DF-8FDC-7CB20E03000A}"/>
    <dgm:cxn modelId="{9FA265A5-C811-4528-8921-381E29B88F83}" srcId="{123015D2-BBFC-4324-984A-F70A963AB2D0}" destId="{C5418F89-0022-4297-AAE1-29253A519C12}" srcOrd="1" destOrd="0" parTransId="{E1E427EF-4A2B-4805-AD33-3E7A1C419BCA}" sibTransId="{ED74E27E-1BB8-4C08-843C-8A72E0AB12B4}"/>
    <dgm:cxn modelId="{004A43DC-4A33-4480-8531-A0F60C656A9C}" type="presOf" srcId="{117320BF-F679-45E9-B2B7-2D42B75A805B}" destId="{036F87CB-D1F9-4662-AE5F-9DECC8542632}" srcOrd="0" destOrd="1" presId="urn:microsoft.com/office/officeart/2005/8/layout/arrow2"/>
    <dgm:cxn modelId="{691AE619-8C2F-4E3D-9D11-9D6AF4CFAA4A}" srcId="{6ED6A35E-5E3D-4B87-B0E1-96A313DC45AD}" destId="{30A9AB97-ED42-42B3-B16F-288BE26DEA6E}" srcOrd="0" destOrd="0" parTransId="{577E9B41-D0A8-4FFD-BA8D-33C0F5B6A0C1}" sibTransId="{A0C0C4DD-B57E-461A-B940-6B6A94125112}"/>
    <dgm:cxn modelId="{CA586BA0-AC83-491E-9559-69DF81D9B9B0}" type="presOf" srcId="{EBB48C7F-9CE7-4AA2-89D2-4AA04DAA67C7}" destId="{0916FC11-7759-4395-BD94-E609DAA8912E}" srcOrd="0" destOrd="5" presId="urn:microsoft.com/office/officeart/2005/8/layout/arrow2"/>
    <dgm:cxn modelId="{A6A2A03A-7879-4FD7-B236-3BCA6BE9646F}" type="presOf" srcId="{5DA5C843-1208-4ED6-81E9-18E31DFA019E}" destId="{249B5F9C-E6BC-4F5C-B184-0A863C59F3AF}" srcOrd="0" destOrd="0" presId="urn:microsoft.com/office/officeart/2005/8/layout/arrow2"/>
    <dgm:cxn modelId="{875DAE24-AB06-4B73-A87C-F744749C617A}" srcId="{75E2F275-3B41-402C-9972-BFC22D7A5D2F}" destId="{AFF92549-F6D2-4078-9084-8D52945CF100}" srcOrd="0" destOrd="0" parTransId="{EEE4BAE2-0CF2-4983-9EBF-5EC0CF5CF0E4}" sibTransId="{97398B85-4F82-4EEA-A09D-C3EF476CFFD8}"/>
    <dgm:cxn modelId="{54F57B34-D3AD-49D8-8DAD-95C07AB8C7C5}" srcId="{5DA5C843-1208-4ED6-81E9-18E31DFA019E}" destId="{123015D2-BBFC-4324-984A-F70A963AB2D0}" srcOrd="2" destOrd="0" parTransId="{A964098E-35D2-46A8-877B-89AAA61D4264}" sibTransId="{B320DA64-55E5-48EB-9B42-0EB012ADE1A8}"/>
    <dgm:cxn modelId="{A639D342-6136-4F52-9CC2-67C476CD48C5}" type="presOf" srcId="{123015D2-BBFC-4324-984A-F70A963AB2D0}" destId="{0916FC11-7759-4395-BD94-E609DAA8912E}" srcOrd="0" destOrd="0" presId="urn:microsoft.com/office/officeart/2005/8/layout/arrow2"/>
    <dgm:cxn modelId="{40C3E960-4C23-4991-989F-63C3F8123087}" type="presOf" srcId="{C5418F89-0022-4297-AAE1-29253A519C12}" destId="{0916FC11-7759-4395-BD94-E609DAA8912E}" srcOrd="0" destOrd="2" presId="urn:microsoft.com/office/officeart/2005/8/layout/arrow2"/>
    <dgm:cxn modelId="{946F66AB-B009-4C09-986D-61A3CF7982DC}" srcId="{5DA5C843-1208-4ED6-81E9-18E31DFA019E}" destId="{29DAB48B-920A-4D31-895E-B0D7BCA2E9C3}" srcOrd="4" destOrd="0" parTransId="{510E16D2-248C-4134-AD18-0E35487B884C}" sibTransId="{03D73FFA-29B6-40B7-9E1E-A766ED751946}"/>
    <dgm:cxn modelId="{B186B534-663F-4D19-BEB7-B7ABB9A8B2BC}" type="presOf" srcId="{2808FC2F-65B9-44E0-9709-C7E463FFAAF3}" destId="{0916FC11-7759-4395-BD94-E609DAA8912E}" srcOrd="0" destOrd="8" presId="urn:microsoft.com/office/officeart/2005/8/layout/arrow2"/>
    <dgm:cxn modelId="{BDAE3DEF-CD07-4D3E-A33D-51AB41E23A9A}" type="presOf" srcId="{30A9AB97-ED42-42B3-B16F-288BE26DEA6E}" destId="{6188B212-6451-4282-A716-24E6DCF01694}" srcOrd="0" destOrd="1" presId="urn:microsoft.com/office/officeart/2005/8/layout/arrow2"/>
    <dgm:cxn modelId="{38ADABEF-9997-46B0-A13D-D821D06B3CFB}" type="presOf" srcId="{98DCF70C-FC60-4D14-B79C-B9C6CE253165}" destId="{6188B212-6451-4282-A716-24E6DCF01694}" srcOrd="0" destOrd="3" presId="urn:microsoft.com/office/officeart/2005/8/layout/arrow2"/>
    <dgm:cxn modelId="{78704AB0-7ACC-4606-B6FC-5907BB0D4F66}" type="presOf" srcId="{B8C1CD26-015D-4E7E-89F8-B85662F7235C}" destId="{6188B212-6451-4282-A716-24E6DCF01694}" srcOrd="0" destOrd="4" presId="urn:microsoft.com/office/officeart/2005/8/layout/arrow2"/>
    <dgm:cxn modelId="{CA006692-7CA3-45D9-9E52-538EC99D8AD7}" type="presOf" srcId="{B181CA51-4187-45CC-B71B-ADBFB9BDAEEA}" destId="{0916FC11-7759-4395-BD94-E609DAA8912E}" srcOrd="0" destOrd="4" presId="urn:microsoft.com/office/officeart/2005/8/layout/arrow2"/>
    <dgm:cxn modelId="{F341CEE2-8924-47EF-B6A6-373CA483C760}" type="presOf" srcId="{E80FC462-96B5-4CCA-B65E-E3C81B211699}" destId="{19AB4A16-4E92-4F01-A259-415755733358}" srcOrd="0" destOrd="2" presId="urn:microsoft.com/office/officeart/2005/8/layout/arrow2"/>
    <dgm:cxn modelId="{B9ACC1E0-6E62-470D-AA2D-50529307B7F3}" type="presOf" srcId="{51E0CA24-8174-4D09-AE7E-73A01DE5597B}" destId="{6188B212-6451-4282-A716-24E6DCF01694}" srcOrd="0" destOrd="2" presId="urn:microsoft.com/office/officeart/2005/8/layout/arrow2"/>
    <dgm:cxn modelId="{EFFD933F-3931-4FB2-9BA5-4EE36EA0BA8D}" type="presOf" srcId="{CE3F8179-50F1-468D-B80D-F937288C4F5D}" destId="{0916FC11-7759-4395-BD94-E609DAA8912E}" srcOrd="0" destOrd="6" presId="urn:microsoft.com/office/officeart/2005/8/layout/arrow2"/>
    <dgm:cxn modelId="{03219C72-8C57-4D5A-8535-41874F39BEB4}" type="presOf" srcId="{A0F357DB-5AB1-4B15-8B6A-3BB488536E1E}" destId="{6188B212-6451-4282-A716-24E6DCF01694}" srcOrd="0" destOrd="5" presId="urn:microsoft.com/office/officeart/2005/8/layout/arrow2"/>
    <dgm:cxn modelId="{0A2DED3D-BB58-4787-AE4C-5A2DD93346B7}" type="presOf" srcId="{75E2F275-3B41-402C-9972-BFC22D7A5D2F}" destId="{19AB4A16-4E92-4F01-A259-415755733358}" srcOrd="0" destOrd="0" presId="urn:microsoft.com/office/officeart/2005/8/layout/arrow2"/>
    <dgm:cxn modelId="{FB3F454A-FBFF-4EB9-BCC3-7F1FD494CE2A}" type="presOf" srcId="{432A539A-0F8B-44B6-A476-C0B51531B9D6}" destId="{C1D5D07E-4F3A-4800-8C25-20BB40670472}" srcOrd="0" destOrd="1" presId="urn:microsoft.com/office/officeart/2005/8/layout/arrow2"/>
    <dgm:cxn modelId="{A13E1C90-B4A1-45F6-B4C5-EC9F58F54A5C}" srcId="{9C9F6B23-0E43-41CB-8604-C173C2C59209}" destId="{117320BF-F679-45E9-B2B7-2D42B75A805B}" srcOrd="0" destOrd="0" parTransId="{502D033C-7D0A-4205-986C-7769288FA552}" sibTransId="{5A8E81FE-EDAD-4631-A39A-214579D3F085}"/>
    <dgm:cxn modelId="{3D319EBC-25BB-47E9-9054-A96B9EEEEB6D}" srcId="{123015D2-BBFC-4324-984A-F70A963AB2D0}" destId="{EBB48C7F-9CE7-4AA2-89D2-4AA04DAA67C7}" srcOrd="4" destOrd="0" parTransId="{87DC16E6-74E9-4F2A-9A98-E6CC9784D69E}" sibTransId="{D8F172AE-20D1-43D0-AB28-15B5E1A47913}"/>
    <dgm:cxn modelId="{CA44C948-F28A-479F-B4A8-05A21B7247B7}" type="presOf" srcId="{D434731B-8937-4AC8-9043-037E7579EF79}" destId="{0916FC11-7759-4395-BD94-E609DAA8912E}" srcOrd="0" destOrd="3" presId="urn:microsoft.com/office/officeart/2005/8/layout/arrow2"/>
    <dgm:cxn modelId="{EFCBA4FE-CE8C-4CFD-B377-2A2570709072}" srcId="{6ED6A35E-5E3D-4B87-B0E1-96A313DC45AD}" destId="{B8C1CD26-015D-4E7E-89F8-B85662F7235C}" srcOrd="3" destOrd="0" parTransId="{E7422130-F5CA-488F-AC84-2EB10A56B84D}" sibTransId="{1A9B0F1D-3E32-4199-8ED2-E4BD049837DB}"/>
    <dgm:cxn modelId="{DEC89C6B-9328-4316-9867-88AA8C33F27C}" type="presOf" srcId="{9C9F6B23-0E43-41CB-8604-C173C2C59209}" destId="{036F87CB-D1F9-4662-AE5F-9DECC8542632}" srcOrd="0" destOrd="0" presId="urn:microsoft.com/office/officeart/2005/8/layout/arrow2"/>
    <dgm:cxn modelId="{19FC91E4-ADFD-4473-8CA5-0B0D3D3AE4A9}" type="presOf" srcId="{A011C075-CD0C-450E-9F67-90F11770FFA4}" destId="{0916FC11-7759-4395-BD94-E609DAA8912E}" srcOrd="0" destOrd="1" presId="urn:microsoft.com/office/officeart/2005/8/layout/arrow2"/>
    <dgm:cxn modelId="{F3378F70-C1BB-420B-A9C9-9DF1FEC6E35F}" srcId="{6ED6A35E-5E3D-4B87-B0E1-96A313DC45AD}" destId="{51E0CA24-8174-4D09-AE7E-73A01DE5597B}" srcOrd="1" destOrd="0" parTransId="{8A89E462-BA60-42F6-8C72-B6FB7E7EC3B4}" sibTransId="{27079103-107F-47C5-B2CF-52CD09E1F930}"/>
    <dgm:cxn modelId="{A6507CDA-43F6-4CB0-B28F-4687B7C7A3BF}" type="presOf" srcId="{AFF92549-F6D2-4078-9084-8D52945CF100}" destId="{19AB4A16-4E92-4F01-A259-415755733358}" srcOrd="0" destOrd="1" presId="urn:microsoft.com/office/officeart/2005/8/layout/arrow2"/>
    <dgm:cxn modelId="{FF1F0FDC-E046-4AE4-9E15-FBB6E889CC40}" srcId="{75E2F275-3B41-402C-9972-BFC22D7A5D2F}" destId="{0E2A0D67-59A4-449F-9256-4942CA0BF378}" srcOrd="2" destOrd="0" parTransId="{662352F6-3A96-477A-BB82-C6666D024428}" sibTransId="{0AEB27C2-F645-4271-AD04-4F3D70E0DFA7}"/>
    <dgm:cxn modelId="{AD578949-CC12-4882-8A9F-C93051F303B8}" srcId="{123015D2-BBFC-4324-984A-F70A963AB2D0}" destId="{FB261C99-1802-48B2-83E3-429556424BE7}" srcOrd="6" destOrd="0" parTransId="{BE17220E-312B-4148-9E2A-E92D64667697}" sibTransId="{FBCFBC65-CFD3-4216-906D-FD64FCBC6546}"/>
    <dgm:cxn modelId="{9583CEE0-C96E-4404-BAEA-4ADDD7A92D82}" srcId="{123015D2-BBFC-4324-984A-F70A963AB2D0}" destId="{2808FC2F-65B9-44E0-9709-C7E463FFAAF3}" srcOrd="7" destOrd="0" parTransId="{8ED75F64-1253-41C2-B65F-F24027743408}" sibTransId="{73F5CE73-9D97-4D4F-AF0D-7507CD27DE1D}"/>
    <dgm:cxn modelId="{605EE631-07BC-4384-9400-E64474B9E7B5}" srcId="{75E2F275-3B41-402C-9972-BFC22D7A5D2F}" destId="{542323F8-BAE3-40E7-9E66-614BC2F73624}" srcOrd="3" destOrd="0" parTransId="{C0C0EE60-59A3-4967-9959-692DB9D81FED}" sibTransId="{383D4EC2-D96F-4B28-91F9-7DA854C646EF}"/>
    <dgm:cxn modelId="{570F98EC-4078-4D56-8A94-C3D4E30BE11B}" srcId="{123015D2-BBFC-4324-984A-F70A963AB2D0}" destId="{CE3F8179-50F1-468D-B80D-F937288C4F5D}" srcOrd="5" destOrd="0" parTransId="{36929225-E085-4BBA-BAC7-127E26208EF7}" sibTransId="{A7EC0476-61F8-407B-B9A6-BA71C9F56532}"/>
    <dgm:cxn modelId="{781DFF2F-90D6-4F23-9EA8-7A0520432990}" type="presOf" srcId="{0E2A0D67-59A4-449F-9256-4942CA0BF378}" destId="{19AB4A16-4E92-4F01-A259-415755733358}" srcOrd="0" destOrd="3" presId="urn:microsoft.com/office/officeart/2005/8/layout/arrow2"/>
    <dgm:cxn modelId="{1699F029-6D3A-4328-B02A-E0E534D06BE2}" srcId="{6ED6A35E-5E3D-4B87-B0E1-96A313DC45AD}" destId="{A0F357DB-5AB1-4B15-8B6A-3BB488536E1E}" srcOrd="4" destOrd="0" parTransId="{B3B6B135-B7C5-4BEE-B730-8AB1A2F746D2}" sibTransId="{59FCCAA4-2297-42E3-A672-3978DAA87E63}"/>
    <dgm:cxn modelId="{D7A1D0E8-CC07-4D88-9BF2-C6E4D3EB11A9}" type="presParOf" srcId="{249B5F9C-E6BC-4F5C-B184-0A863C59F3AF}" destId="{74191080-6934-4233-AB67-E552C0B3E4AF}" srcOrd="0" destOrd="0" presId="urn:microsoft.com/office/officeart/2005/8/layout/arrow2"/>
    <dgm:cxn modelId="{50D6E5AC-316D-4584-B2D9-23160A374959}" type="presParOf" srcId="{249B5F9C-E6BC-4F5C-B184-0A863C59F3AF}" destId="{D9E779D8-86BD-4C9A-BACD-1C931E6A3926}" srcOrd="1" destOrd="0" presId="urn:microsoft.com/office/officeart/2005/8/layout/arrow2"/>
    <dgm:cxn modelId="{2C8FAECD-4B8C-4120-A0B9-DA7A21AE4D7D}" type="presParOf" srcId="{D9E779D8-86BD-4C9A-BACD-1C931E6A3926}" destId="{6A534003-D255-41D7-A0D7-F1B1221A97D2}" srcOrd="0" destOrd="0" presId="urn:microsoft.com/office/officeart/2005/8/layout/arrow2"/>
    <dgm:cxn modelId="{D715B84B-F303-4600-8F6C-D548BBF4B58E}" type="presParOf" srcId="{D9E779D8-86BD-4C9A-BACD-1C931E6A3926}" destId="{19AB4A16-4E92-4F01-A259-415755733358}" srcOrd="1" destOrd="0" presId="urn:microsoft.com/office/officeart/2005/8/layout/arrow2"/>
    <dgm:cxn modelId="{1973BE0C-C461-4CC3-BE60-376704E24B92}" type="presParOf" srcId="{D9E779D8-86BD-4C9A-BACD-1C931E6A3926}" destId="{72AF9497-63F3-4AB5-B816-08DD6444CD57}" srcOrd="2" destOrd="0" presId="urn:microsoft.com/office/officeart/2005/8/layout/arrow2"/>
    <dgm:cxn modelId="{D165F4BC-F82C-4ED7-8525-73402380D7DD}" type="presParOf" srcId="{D9E779D8-86BD-4C9A-BACD-1C931E6A3926}" destId="{036F87CB-D1F9-4662-AE5F-9DECC8542632}" srcOrd="3" destOrd="0" presId="urn:microsoft.com/office/officeart/2005/8/layout/arrow2"/>
    <dgm:cxn modelId="{EE8B6956-1278-43EE-A0CF-0953A9373423}" type="presParOf" srcId="{D9E779D8-86BD-4C9A-BACD-1C931E6A3926}" destId="{2E12CBE8-BD53-4529-AD92-D6F40212866A}" srcOrd="4" destOrd="0" presId="urn:microsoft.com/office/officeart/2005/8/layout/arrow2"/>
    <dgm:cxn modelId="{2E4E6F6B-F361-4ABA-A764-88C3941BDB32}" type="presParOf" srcId="{D9E779D8-86BD-4C9A-BACD-1C931E6A3926}" destId="{0916FC11-7759-4395-BD94-E609DAA8912E}" srcOrd="5" destOrd="0" presId="urn:microsoft.com/office/officeart/2005/8/layout/arrow2"/>
    <dgm:cxn modelId="{7EF6CB4E-D11D-4CD6-87F8-1ED2FC7A2C49}" type="presParOf" srcId="{D9E779D8-86BD-4C9A-BACD-1C931E6A3926}" destId="{E1C727BE-E0CD-46FD-BFCA-52DB0011CF4B}" srcOrd="6" destOrd="0" presId="urn:microsoft.com/office/officeart/2005/8/layout/arrow2"/>
    <dgm:cxn modelId="{9AF14122-24C2-45BF-963A-AFECD50812B6}" type="presParOf" srcId="{D9E779D8-86BD-4C9A-BACD-1C931E6A3926}" destId="{6188B212-6451-4282-A716-24E6DCF01694}" srcOrd="7" destOrd="0" presId="urn:microsoft.com/office/officeart/2005/8/layout/arrow2"/>
    <dgm:cxn modelId="{2E1F5EB8-4779-4777-8941-344BD92478E8}" type="presParOf" srcId="{D9E779D8-86BD-4C9A-BACD-1C931E6A3926}" destId="{90ACFF6D-C962-4F2B-AC04-8EE4DB168755}" srcOrd="8" destOrd="0" presId="urn:microsoft.com/office/officeart/2005/8/layout/arrow2"/>
    <dgm:cxn modelId="{A4973379-B765-410B-823D-5ABAA2AFC840}" type="presParOf" srcId="{D9E779D8-86BD-4C9A-BACD-1C931E6A3926}" destId="{C1D5D07E-4F3A-4800-8C25-20BB4067047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BDFD8-D8CE-4DF3-9168-9A7C371E1A3E}">
      <dsp:nvSpPr>
        <dsp:cNvPr id="0" name=""/>
        <dsp:cNvSpPr/>
      </dsp:nvSpPr>
      <dsp:spPr>
        <a:xfrm>
          <a:off x="5575473" y="1397632"/>
          <a:ext cx="2848570" cy="338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960"/>
              </a:lnTo>
              <a:lnTo>
                <a:pt x="2848570" y="230960"/>
              </a:lnTo>
              <a:lnTo>
                <a:pt x="2848570" y="3389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F8642-72B5-4054-A620-4710A5EFC451}">
      <dsp:nvSpPr>
        <dsp:cNvPr id="0" name=""/>
        <dsp:cNvSpPr/>
      </dsp:nvSpPr>
      <dsp:spPr>
        <a:xfrm>
          <a:off x="5575473" y="1397632"/>
          <a:ext cx="1424285" cy="338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960"/>
              </a:lnTo>
              <a:lnTo>
                <a:pt x="1424285" y="230960"/>
              </a:lnTo>
              <a:lnTo>
                <a:pt x="1424285" y="3389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F9ED5-07E6-43BC-9FC6-6D4630211528}">
      <dsp:nvSpPr>
        <dsp:cNvPr id="0" name=""/>
        <dsp:cNvSpPr/>
      </dsp:nvSpPr>
      <dsp:spPr>
        <a:xfrm>
          <a:off x="5529753" y="1397632"/>
          <a:ext cx="91440" cy="3389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89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FA210-434C-4E47-9C8B-A4915D22BA03}">
      <dsp:nvSpPr>
        <dsp:cNvPr id="0" name=""/>
        <dsp:cNvSpPr/>
      </dsp:nvSpPr>
      <dsp:spPr>
        <a:xfrm>
          <a:off x="4151188" y="1397632"/>
          <a:ext cx="1424285" cy="338915"/>
        </a:xfrm>
        <a:custGeom>
          <a:avLst/>
          <a:gdLst/>
          <a:ahLst/>
          <a:cxnLst/>
          <a:rect l="0" t="0" r="0" b="0"/>
          <a:pathLst>
            <a:path>
              <a:moveTo>
                <a:pt x="1424285" y="0"/>
              </a:moveTo>
              <a:lnTo>
                <a:pt x="1424285" y="230960"/>
              </a:lnTo>
              <a:lnTo>
                <a:pt x="0" y="230960"/>
              </a:lnTo>
              <a:lnTo>
                <a:pt x="0" y="3389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A4E6-DBDA-42B5-BDF7-30C54A5B6E3D}">
      <dsp:nvSpPr>
        <dsp:cNvPr id="0" name=""/>
        <dsp:cNvSpPr/>
      </dsp:nvSpPr>
      <dsp:spPr>
        <a:xfrm>
          <a:off x="2726903" y="2476528"/>
          <a:ext cx="2136427" cy="338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960"/>
              </a:lnTo>
              <a:lnTo>
                <a:pt x="2136427" y="230960"/>
              </a:lnTo>
              <a:lnTo>
                <a:pt x="2136427" y="3389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1BD1F-4BA8-40DE-B141-23BBD5C3322D}">
      <dsp:nvSpPr>
        <dsp:cNvPr id="0" name=""/>
        <dsp:cNvSpPr/>
      </dsp:nvSpPr>
      <dsp:spPr>
        <a:xfrm>
          <a:off x="3439045" y="3555424"/>
          <a:ext cx="2136427" cy="338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960"/>
              </a:lnTo>
              <a:lnTo>
                <a:pt x="2136427" y="230960"/>
              </a:lnTo>
              <a:lnTo>
                <a:pt x="2136427" y="3389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18FFF-1C6D-4A5A-AF76-9D9E7E8FBCEF}">
      <dsp:nvSpPr>
        <dsp:cNvPr id="0" name=""/>
        <dsp:cNvSpPr/>
      </dsp:nvSpPr>
      <dsp:spPr>
        <a:xfrm>
          <a:off x="3439045" y="3555424"/>
          <a:ext cx="712142" cy="338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960"/>
              </a:lnTo>
              <a:lnTo>
                <a:pt x="712142" y="230960"/>
              </a:lnTo>
              <a:lnTo>
                <a:pt x="712142" y="3389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6945C0-1CC9-4F2A-8506-32EFEFC7B2C1}">
      <dsp:nvSpPr>
        <dsp:cNvPr id="0" name=""/>
        <dsp:cNvSpPr/>
      </dsp:nvSpPr>
      <dsp:spPr>
        <a:xfrm>
          <a:off x="2726903" y="3555424"/>
          <a:ext cx="712142" cy="338915"/>
        </a:xfrm>
        <a:custGeom>
          <a:avLst/>
          <a:gdLst/>
          <a:ahLst/>
          <a:cxnLst/>
          <a:rect l="0" t="0" r="0" b="0"/>
          <a:pathLst>
            <a:path>
              <a:moveTo>
                <a:pt x="712142" y="0"/>
              </a:moveTo>
              <a:lnTo>
                <a:pt x="712142" y="230960"/>
              </a:lnTo>
              <a:lnTo>
                <a:pt x="0" y="230960"/>
              </a:lnTo>
              <a:lnTo>
                <a:pt x="0" y="3389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AFFEE-6B99-4501-BFC3-D5BD3557CB5D}">
      <dsp:nvSpPr>
        <dsp:cNvPr id="0" name=""/>
        <dsp:cNvSpPr/>
      </dsp:nvSpPr>
      <dsp:spPr>
        <a:xfrm>
          <a:off x="1302618" y="3555424"/>
          <a:ext cx="2136427" cy="338915"/>
        </a:xfrm>
        <a:custGeom>
          <a:avLst/>
          <a:gdLst/>
          <a:ahLst/>
          <a:cxnLst/>
          <a:rect l="0" t="0" r="0" b="0"/>
          <a:pathLst>
            <a:path>
              <a:moveTo>
                <a:pt x="2136427" y="0"/>
              </a:moveTo>
              <a:lnTo>
                <a:pt x="2136427" y="230960"/>
              </a:lnTo>
              <a:lnTo>
                <a:pt x="0" y="230960"/>
              </a:lnTo>
              <a:lnTo>
                <a:pt x="0" y="3389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49388-8D88-4DD5-B0F2-FC5453428B94}">
      <dsp:nvSpPr>
        <dsp:cNvPr id="0" name=""/>
        <dsp:cNvSpPr/>
      </dsp:nvSpPr>
      <dsp:spPr>
        <a:xfrm>
          <a:off x="2726903" y="2476528"/>
          <a:ext cx="712142" cy="338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960"/>
              </a:lnTo>
              <a:lnTo>
                <a:pt x="712142" y="230960"/>
              </a:lnTo>
              <a:lnTo>
                <a:pt x="712142" y="3389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F81D4-D41E-4230-9E9C-20B52B76EAD9}">
      <dsp:nvSpPr>
        <dsp:cNvPr id="0" name=""/>
        <dsp:cNvSpPr/>
      </dsp:nvSpPr>
      <dsp:spPr>
        <a:xfrm>
          <a:off x="2014760" y="2476528"/>
          <a:ext cx="712142" cy="338915"/>
        </a:xfrm>
        <a:custGeom>
          <a:avLst/>
          <a:gdLst/>
          <a:ahLst/>
          <a:cxnLst/>
          <a:rect l="0" t="0" r="0" b="0"/>
          <a:pathLst>
            <a:path>
              <a:moveTo>
                <a:pt x="712142" y="0"/>
              </a:moveTo>
              <a:lnTo>
                <a:pt x="712142" y="230960"/>
              </a:lnTo>
              <a:lnTo>
                <a:pt x="0" y="230960"/>
              </a:lnTo>
              <a:lnTo>
                <a:pt x="0" y="3389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C60E9-538D-482C-B3B0-295AC9DA76BE}">
      <dsp:nvSpPr>
        <dsp:cNvPr id="0" name=""/>
        <dsp:cNvSpPr/>
      </dsp:nvSpPr>
      <dsp:spPr>
        <a:xfrm>
          <a:off x="590475" y="2476528"/>
          <a:ext cx="2136427" cy="338915"/>
        </a:xfrm>
        <a:custGeom>
          <a:avLst/>
          <a:gdLst/>
          <a:ahLst/>
          <a:cxnLst/>
          <a:rect l="0" t="0" r="0" b="0"/>
          <a:pathLst>
            <a:path>
              <a:moveTo>
                <a:pt x="2136427" y="0"/>
              </a:moveTo>
              <a:lnTo>
                <a:pt x="2136427" y="230960"/>
              </a:lnTo>
              <a:lnTo>
                <a:pt x="0" y="230960"/>
              </a:lnTo>
              <a:lnTo>
                <a:pt x="0" y="3389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4134E-02EF-48A7-9C7D-77779A2BB028}">
      <dsp:nvSpPr>
        <dsp:cNvPr id="0" name=""/>
        <dsp:cNvSpPr/>
      </dsp:nvSpPr>
      <dsp:spPr>
        <a:xfrm>
          <a:off x="2726903" y="1397632"/>
          <a:ext cx="2848570" cy="338915"/>
        </a:xfrm>
        <a:custGeom>
          <a:avLst/>
          <a:gdLst/>
          <a:ahLst/>
          <a:cxnLst/>
          <a:rect l="0" t="0" r="0" b="0"/>
          <a:pathLst>
            <a:path>
              <a:moveTo>
                <a:pt x="2848570" y="0"/>
              </a:moveTo>
              <a:lnTo>
                <a:pt x="2848570" y="230960"/>
              </a:lnTo>
              <a:lnTo>
                <a:pt x="0" y="230960"/>
              </a:lnTo>
              <a:lnTo>
                <a:pt x="0" y="3389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E036E-67CC-44F7-95EB-6721F2FC3E78}">
      <dsp:nvSpPr>
        <dsp:cNvPr id="0" name=""/>
        <dsp:cNvSpPr/>
      </dsp:nvSpPr>
      <dsp:spPr>
        <a:xfrm>
          <a:off x="2144240" y="657651"/>
          <a:ext cx="1165324" cy="739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A9FB0-DF6A-47D1-ADC1-90387C000ABF}">
      <dsp:nvSpPr>
        <dsp:cNvPr id="0" name=""/>
        <dsp:cNvSpPr/>
      </dsp:nvSpPr>
      <dsp:spPr>
        <a:xfrm>
          <a:off x="2273721" y="780657"/>
          <a:ext cx="1165324" cy="739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ISRO Inertial Systems </a:t>
          </a:r>
          <a:endParaRPr lang="en-IN" sz="1400" kern="1200" dirty="0"/>
        </a:p>
      </dsp:txBody>
      <dsp:txXfrm>
        <a:off x="2295394" y="802330"/>
        <a:ext cx="1121978" cy="696634"/>
      </dsp:txXfrm>
    </dsp:sp>
    <dsp:sp modelId="{55E886B4-2C32-441B-A3CA-D3242C0694CB}">
      <dsp:nvSpPr>
        <dsp:cNvPr id="0" name=""/>
        <dsp:cNvSpPr/>
      </dsp:nvSpPr>
      <dsp:spPr>
        <a:xfrm>
          <a:off x="3568525" y="657651"/>
          <a:ext cx="1165324" cy="739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3A5B1-E0BA-40FE-B8AF-8DCB76285CE1}">
      <dsp:nvSpPr>
        <dsp:cNvPr id="0" name=""/>
        <dsp:cNvSpPr/>
      </dsp:nvSpPr>
      <dsp:spPr>
        <a:xfrm>
          <a:off x="3698006" y="780657"/>
          <a:ext cx="1165324" cy="739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SAC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 (Payloads) </a:t>
          </a:r>
          <a:endParaRPr lang="en-IN" sz="1400" kern="1200" dirty="0"/>
        </a:p>
      </dsp:txBody>
      <dsp:txXfrm>
        <a:off x="3719679" y="802330"/>
        <a:ext cx="1121978" cy="696634"/>
      </dsp:txXfrm>
    </dsp:sp>
    <dsp:sp modelId="{087D6678-1B26-41B4-9417-AF40B9EDAF43}">
      <dsp:nvSpPr>
        <dsp:cNvPr id="0" name=""/>
        <dsp:cNvSpPr/>
      </dsp:nvSpPr>
      <dsp:spPr>
        <a:xfrm>
          <a:off x="4992810" y="657651"/>
          <a:ext cx="1165324" cy="739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0BED0-721F-4993-BC98-08D6E2A73292}">
      <dsp:nvSpPr>
        <dsp:cNvPr id="0" name=""/>
        <dsp:cNvSpPr/>
      </dsp:nvSpPr>
      <dsp:spPr>
        <a:xfrm>
          <a:off x="5122291" y="780657"/>
          <a:ext cx="1165324" cy="739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ISAC</a:t>
          </a:r>
          <a:endParaRPr lang="en-IN" sz="1400" kern="1200" dirty="0"/>
        </a:p>
      </dsp:txBody>
      <dsp:txXfrm>
        <a:off x="5143964" y="802330"/>
        <a:ext cx="1121978" cy="696634"/>
      </dsp:txXfrm>
    </dsp:sp>
    <dsp:sp modelId="{028A1196-7275-491D-9C60-4E2A7096CA9E}">
      <dsp:nvSpPr>
        <dsp:cNvPr id="0" name=""/>
        <dsp:cNvSpPr/>
      </dsp:nvSpPr>
      <dsp:spPr>
        <a:xfrm>
          <a:off x="2144240" y="1736547"/>
          <a:ext cx="1165324" cy="739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F6B16-B904-44C5-A610-97B1B69FB185}">
      <dsp:nvSpPr>
        <dsp:cNvPr id="0" name=""/>
        <dsp:cNvSpPr/>
      </dsp:nvSpPr>
      <dsp:spPr>
        <a:xfrm>
          <a:off x="2273721" y="1859553"/>
          <a:ext cx="1165324" cy="739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Control and Digital Area</a:t>
          </a:r>
          <a:endParaRPr lang="en-IN" sz="1400" kern="1200" dirty="0"/>
        </a:p>
      </dsp:txBody>
      <dsp:txXfrm>
        <a:off x="2295394" y="1881226"/>
        <a:ext cx="1121978" cy="696634"/>
      </dsp:txXfrm>
    </dsp:sp>
    <dsp:sp modelId="{929110F9-37EF-4270-85DD-8D286F926962}">
      <dsp:nvSpPr>
        <dsp:cNvPr id="0" name=""/>
        <dsp:cNvSpPr/>
      </dsp:nvSpPr>
      <dsp:spPr>
        <a:xfrm>
          <a:off x="7813" y="2815443"/>
          <a:ext cx="1165324" cy="739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30261-B057-48BD-A284-DDE4467CA431}">
      <dsp:nvSpPr>
        <dsp:cNvPr id="0" name=""/>
        <dsp:cNvSpPr/>
      </dsp:nvSpPr>
      <dsp:spPr>
        <a:xfrm>
          <a:off x="137293" y="2938449"/>
          <a:ext cx="1165324" cy="739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Payload Data Handling</a:t>
          </a:r>
          <a:endParaRPr lang="en-IN" sz="1400" kern="1200" dirty="0"/>
        </a:p>
      </dsp:txBody>
      <dsp:txXfrm>
        <a:off x="158966" y="2960122"/>
        <a:ext cx="1121978" cy="696634"/>
      </dsp:txXfrm>
    </dsp:sp>
    <dsp:sp modelId="{E459EDB8-4A9F-4507-9A9E-EA411E05173B}">
      <dsp:nvSpPr>
        <dsp:cNvPr id="0" name=""/>
        <dsp:cNvSpPr/>
      </dsp:nvSpPr>
      <dsp:spPr>
        <a:xfrm>
          <a:off x="1432098" y="2815443"/>
          <a:ext cx="1165324" cy="739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996BA-2E87-4B6D-A4DC-AE8F60AC8454}">
      <dsp:nvSpPr>
        <dsp:cNvPr id="0" name=""/>
        <dsp:cNvSpPr/>
      </dsp:nvSpPr>
      <dsp:spPr>
        <a:xfrm>
          <a:off x="1561578" y="2938449"/>
          <a:ext cx="1165324" cy="739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Control Dynamics and Simulation</a:t>
          </a:r>
          <a:endParaRPr lang="en-IN" sz="1400" kern="1200" dirty="0"/>
        </a:p>
      </dsp:txBody>
      <dsp:txXfrm>
        <a:off x="1583251" y="2960122"/>
        <a:ext cx="1121978" cy="696634"/>
      </dsp:txXfrm>
    </dsp:sp>
    <dsp:sp modelId="{C0CD0A9A-7AF3-4D76-AEC4-1F381B3F831D}">
      <dsp:nvSpPr>
        <dsp:cNvPr id="0" name=""/>
        <dsp:cNvSpPr/>
      </dsp:nvSpPr>
      <dsp:spPr>
        <a:xfrm>
          <a:off x="2856383" y="2815443"/>
          <a:ext cx="1165324" cy="739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5C70A-AE03-48A4-96A2-C79787AE2951}">
      <dsp:nvSpPr>
        <dsp:cNvPr id="0" name=""/>
        <dsp:cNvSpPr/>
      </dsp:nvSpPr>
      <dsp:spPr>
        <a:xfrm>
          <a:off x="2985863" y="2938449"/>
          <a:ext cx="1165324" cy="739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Control  &amp; Digital Electronics</a:t>
          </a:r>
          <a:endParaRPr lang="en-IN" sz="1400" kern="1200" dirty="0"/>
        </a:p>
      </dsp:txBody>
      <dsp:txXfrm>
        <a:off x="3007536" y="2960122"/>
        <a:ext cx="1121978" cy="696634"/>
      </dsp:txXfrm>
    </dsp:sp>
    <dsp:sp modelId="{6D8AD724-D450-45FE-A3DD-A45CF3167A21}">
      <dsp:nvSpPr>
        <dsp:cNvPr id="0" name=""/>
        <dsp:cNvSpPr/>
      </dsp:nvSpPr>
      <dsp:spPr>
        <a:xfrm>
          <a:off x="719955" y="3894339"/>
          <a:ext cx="1165324" cy="739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4AA6F-4983-485F-8043-7C80FEE76180}">
      <dsp:nvSpPr>
        <dsp:cNvPr id="0" name=""/>
        <dsp:cNvSpPr/>
      </dsp:nvSpPr>
      <dsp:spPr>
        <a:xfrm>
          <a:off x="849436" y="4017345"/>
          <a:ext cx="1165324" cy="739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Control Hardware Development</a:t>
          </a:r>
          <a:endParaRPr lang="en-IN" sz="1400" kern="1200" dirty="0"/>
        </a:p>
      </dsp:txBody>
      <dsp:txXfrm>
        <a:off x="871109" y="4039018"/>
        <a:ext cx="1121978" cy="696634"/>
      </dsp:txXfrm>
    </dsp:sp>
    <dsp:sp modelId="{4EA10B5F-2643-42F4-A805-39B3AC416894}">
      <dsp:nvSpPr>
        <dsp:cNvPr id="0" name=""/>
        <dsp:cNvSpPr/>
      </dsp:nvSpPr>
      <dsp:spPr>
        <a:xfrm>
          <a:off x="2144240" y="3894339"/>
          <a:ext cx="1165324" cy="739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7616-7B92-4954-B5FF-E918843FDDA7}">
      <dsp:nvSpPr>
        <dsp:cNvPr id="0" name=""/>
        <dsp:cNvSpPr/>
      </dsp:nvSpPr>
      <dsp:spPr>
        <a:xfrm>
          <a:off x="2273721" y="4017345"/>
          <a:ext cx="1165324" cy="739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Control Software Development</a:t>
          </a:r>
          <a:endParaRPr lang="en-IN" sz="1400" kern="1200" dirty="0"/>
        </a:p>
      </dsp:txBody>
      <dsp:txXfrm>
        <a:off x="2295394" y="4039018"/>
        <a:ext cx="1121978" cy="696634"/>
      </dsp:txXfrm>
    </dsp:sp>
    <dsp:sp modelId="{8A1D03F5-0B66-434D-84B4-CC06DC48B999}">
      <dsp:nvSpPr>
        <dsp:cNvPr id="0" name=""/>
        <dsp:cNvSpPr/>
      </dsp:nvSpPr>
      <dsp:spPr>
        <a:xfrm>
          <a:off x="3568525" y="3894339"/>
          <a:ext cx="1165324" cy="739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CC5C4-49B4-456B-B068-FEA697EAFE22}">
      <dsp:nvSpPr>
        <dsp:cNvPr id="0" name=""/>
        <dsp:cNvSpPr/>
      </dsp:nvSpPr>
      <dsp:spPr>
        <a:xfrm>
          <a:off x="3698006" y="4017345"/>
          <a:ext cx="1165324" cy="739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TC, TM systems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Development</a:t>
          </a:r>
          <a:endParaRPr lang="en-IN" sz="1400" kern="1200" dirty="0"/>
        </a:p>
      </dsp:txBody>
      <dsp:txXfrm>
        <a:off x="3719679" y="4039018"/>
        <a:ext cx="1121978" cy="696634"/>
      </dsp:txXfrm>
    </dsp:sp>
    <dsp:sp modelId="{598235E5-E633-44F8-B802-237F39B73E6B}">
      <dsp:nvSpPr>
        <dsp:cNvPr id="0" name=""/>
        <dsp:cNvSpPr/>
      </dsp:nvSpPr>
      <dsp:spPr>
        <a:xfrm>
          <a:off x="4992810" y="3894339"/>
          <a:ext cx="1165324" cy="739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AC915-8B4B-4099-81AA-18A043FEB74F}">
      <dsp:nvSpPr>
        <dsp:cNvPr id="0" name=""/>
        <dsp:cNvSpPr/>
      </dsp:nvSpPr>
      <dsp:spPr>
        <a:xfrm>
          <a:off x="5122291" y="4017345"/>
          <a:ext cx="1165324" cy="739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Test System Development</a:t>
          </a:r>
          <a:endParaRPr lang="en-IN" sz="1400" kern="1200" dirty="0"/>
        </a:p>
      </dsp:txBody>
      <dsp:txXfrm>
        <a:off x="5143964" y="4039018"/>
        <a:ext cx="1121978" cy="696634"/>
      </dsp:txXfrm>
    </dsp:sp>
    <dsp:sp modelId="{9F0BF1CA-3196-49E6-AF81-CDADCD9BD317}">
      <dsp:nvSpPr>
        <dsp:cNvPr id="0" name=""/>
        <dsp:cNvSpPr/>
      </dsp:nvSpPr>
      <dsp:spPr>
        <a:xfrm>
          <a:off x="4280668" y="2815443"/>
          <a:ext cx="1165324" cy="739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1BDB1-FAAA-45BD-8C74-51DF912C482A}">
      <dsp:nvSpPr>
        <dsp:cNvPr id="0" name=""/>
        <dsp:cNvSpPr/>
      </dsp:nvSpPr>
      <dsp:spPr>
        <a:xfrm>
          <a:off x="4410148" y="2938449"/>
          <a:ext cx="1165324" cy="739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Space Astronomy</a:t>
          </a:r>
          <a:endParaRPr lang="en-IN" sz="1400" kern="1200" dirty="0"/>
        </a:p>
      </dsp:txBody>
      <dsp:txXfrm>
        <a:off x="4431821" y="2960122"/>
        <a:ext cx="1121978" cy="696634"/>
      </dsp:txXfrm>
    </dsp:sp>
    <dsp:sp modelId="{41085291-9EB3-4E83-90D4-18535DB5F1D0}">
      <dsp:nvSpPr>
        <dsp:cNvPr id="0" name=""/>
        <dsp:cNvSpPr/>
      </dsp:nvSpPr>
      <dsp:spPr>
        <a:xfrm>
          <a:off x="3568525" y="1736547"/>
          <a:ext cx="1165324" cy="739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971CB-9206-407F-8F6F-ACA3707040C5}">
      <dsp:nvSpPr>
        <dsp:cNvPr id="0" name=""/>
        <dsp:cNvSpPr/>
      </dsp:nvSpPr>
      <dsp:spPr>
        <a:xfrm>
          <a:off x="3698006" y="1859553"/>
          <a:ext cx="1165324" cy="739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Sensors</a:t>
          </a:r>
          <a:endParaRPr lang="en-IN" sz="1400" kern="1200" dirty="0"/>
        </a:p>
      </dsp:txBody>
      <dsp:txXfrm>
        <a:off x="3719679" y="1881226"/>
        <a:ext cx="1121978" cy="696634"/>
      </dsp:txXfrm>
    </dsp:sp>
    <dsp:sp modelId="{59AB4DBE-15CE-4992-BF7A-C6911A2BDC94}">
      <dsp:nvSpPr>
        <dsp:cNvPr id="0" name=""/>
        <dsp:cNvSpPr/>
      </dsp:nvSpPr>
      <dsp:spPr>
        <a:xfrm>
          <a:off x="4992810" y="1736547"/>
          <a:ext cx="1165324" cy="739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54B5B-FB1D-4240-9BD4-6A2A8015B9EF}">
      <dsp:nvSpPr>
        <dsp:cNvPr id="0" name=""/>
        <dsp:cNvSpPr/>
      </dsp:nvSpPr>
      <dsp:spPr>
        <a:xfrm>
          <a:off x="5122291" y="1859553"/>
          <a:ext cx="1165324" cy="739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Communications </a:t>
          </a:r>
          <a:endParaRPr lang="en-IN" sz="1400" kern="1200" dirty="0"/>
        </a:p>
      </dsp:txBody>
      <dsp:txXfrm>
        <a:off x="5143964" y="1881226"/>
        <a:ext cx="1121978" cy="696634"/>
      </dsp:txXfrm>
    </dsp:sp>
    <dsp:sp modelId="{7E1E5861-9023-4313-963A-AE7BA5022993}">
      <dsp:nvSpPr>
        <dsp:cNvPr id="0" name=""/>
        <dsp:cNvSpPr/>
      </dsp:nvSpPr>
      <dsp:spPr>
        <a:xfrm>
          <a:off x="6417095" y="1736547"/>
          <a:ext cx="1165324" cy="739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D9FB4-2D90-42E3-9DDB-C528DC1831EC}">
      <dsp:nvSpPr>
        <dsp:cNvPr id="0" name=""/>
        <dsp:cNvSpPr/>
      </dsp:nvSpPr>
      <dsp:spPr>
        <a:xfrm>
          <a:off x="6546576" y="1859553"/>
          <a:ext cx="1165324" cy="739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Power </a:t>
          </a:r>
          <a:endParaRPr lang="en-IN" sz="1400" kern="1200" dirty="0"/>
        </a:p>
      </dsp:txBody>
      <dsp:txXfrm>
        <a:off x="6568249" y="1881226"/>
        <a:ext cx="1121978" cy="696634"/>
      </dsp:txXfrm>
    </dsp:sp>
    <dsp:sp modelId="{E2850951-F63A-40C8-8FD7-9B39650255AA}">
      <dsp:nvSpPr>
        <dsp:cNvPr id="0" name=""/>
        <dsp:cNvSpPr/>
      </dsp:nvSpPr>
      <dsp:spPr>
        <a:xfrm>
          <a:off x="7841380" y="1736547"/>
          <a:ext cx="1165324" cy="739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929FB-207B-4B5F-B091-60E294DF7BD2}">
      <dsp:nvSpPr>
        <dsp:cNvPr id="0" name=""/>
        <dsp:cNvSpPr/>
      </dsp:nvSpPr>
      <dsp:spPr>
        <a:xfrm>
          <a:off x="7970861" y="1859553"/>
          <a:ext cx="1165324" cy="739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Integration </a:t>
          </a:r>
          <a:endParaRPr lang="en-IN" sz="1400" kern="1200" dirty="0"/>
        </a:p>
      </dsp:txBody>
      <dsp:txXfrm>
        <a:off x="7992534" y="1881226"/>
        <a:ext cx="1121978" cy="696634"/>
      </dsp:txXfrm>
    </dsp:sp>
    <dsp:sp modelId="{76CC355D-A562-4236-AB40-8F8B1638C1A3}">
      <dsp:nvSpPr>
        <dsp:cNvPr id="0" name=""/>
        <dsp:cNvSpPr/>
      </dsp:nvSpPr>
      <dsp:spPr>
        <a:xfrm>
          <a:off x="6417095" y="657651"/>
          <a:ext cx="1165324" cy="739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CF035-0962-440B-A1C5-E0E4E5800138}">
      <dsp:nvSpPr>
        <dsp:cNvPr id="0" name=""/>
        <dsp:cNvSpPr/>
      </dsp:nvSpPr>
      <dsp:spPr>
        <a:xfrm>
          <a:off x="6546576" y="780657"/>
          <a:ext cx="1165324" cy="739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Other Payload Systems Designers</a:t>
          </a:r>
          <a:endParaRPr lang="en-IN" sz="1400" kern="1200" dirty="0"/>
        </a:p>
      </dsp:txBody>
      <dsp:txXfrm>
        <a:off x="6568249" y="802330"/>
        <a:ext cx="1121978" cy="696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91080-6934-4233-AB67-E552C0B3E4AF}">
      <dsp:nvSpPr>
        <dsp:cNvPr id="0" name=""/>
        <dsp:cNvSpPr/>
      </dsp:nvSpPr>
      <dsp:spPr>
        <a:xfrm>
          <a:off x="0" y="91783"/>
          <a:ext cx="7690339" cy="480646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34003-D255-41D7-A0D7-F1B1221A97D2}">
      <dsp:nvSpPr>
        <dsp:cNvPr id="0" name=""/>
        <dsp:cNvSpPr/>
      </dsp:nvSpPr>
      <dsp:spPr>
        <a:xfrm>
          <a:off x="757498" y="3665868"/>
          <a:ext cx="176877" cy="1768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B4A16-4E92-4F01-A259-415755733358}">
      <dsp:nvSpPr>
        <dsp:cNvPr id="0" name=""/>
        <dsp:cNvSpPr/>
      </dsp:nvSpPr>
      <dsp:spPr>
        <a:xfrm>
          <a:off x="845937" y="3754307"/>
          <a:ext cx="1007434" cy="114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2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Discrete Interfaces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Analog Voltages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Digital Bits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Order of 32 words @32ms. 16kbps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TM 1kbps</a:t>
          </a:r>
          <a:endParaRPr lang="en-IN" sz="1400" kern="1200" dirty="0"/>
        </a:p>
      </dsp:txBody>
      <dsp:txXfrm>
        <a:off x="845937" y="3754307"/>
        <a:ext cx="1007434" cy="1143937"/>
      </dsp:txXfrm>
    </dsp:sp>
    <dsp:sp modelId="{72AF9497-63F3-4AB5-B816-08DD6444CD57}">
      <dsp:nvSpPr>
        <dsp:cNvPr id="0" name=""/>
        <dsp:cNvSpPr/>
      </dsp:nvSpPr>
      <dsp:spPr>
        <a:xfrm>
          <a:off x="1714945" y="2745912"/>
          <a:ext cx="276852" cy="2768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F87CB-D1F9-4662-AE5F-9DECC8542632}">
      <dsp:nvSpPr>
        <dsp:cNvPr id="0" name=""/>
        <dsp:cNvSpPr/>
      </dsp:nvSpPr>
      <dsp:spPr>
        <a:xfrm>
          <a:off x="1853371" y="2884338"/>
          <a:ext cx="1276596" cy="2013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69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Serial Digital Interfaces + Analog Interfaces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Customised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Marginal increase in data rate</a:t>
          </a:r>
          <a:endParaRPr lang="en-IN" sz="1400" kern="1200" dirty="0"/>
        </a:p>
      </dsp:txBody>
      <dsp:txXfrm>
        <a:off x="1853371" y="2884338"/>
        <a:ext cx="1276596" cy="2013907"/>
      </dsp:txXfrm>
    </dsp:sp>
    <dsp:sp modelId="{2E12CBE8-BD53-4529-AD92-D6F40212866A}">
      <dsp:nvSpPr>
        <dsp:cNvPr id="0" name=""/>
        <dsp:cNvSpPr/>
      </dsp:nvSpPr>
      <dsp:spPr>
        <a:xfrm>
          <a:off x="2945399" y="2012446"/>
          <a:ext cx="369136" cy="3691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6FC11-7759-4395-BD94-E609DAA8912E}">
      <dsp:nvSpPr>
        <dsp:cNvPr id="0" name=""/>
        <dsp:cNvSpPr/>
      </dsp:nvSpPr>
      <dsp:spPr>
        <a:xfrm>
          <a:off x="3019859" y="1832618"/>
          <a:ext cx="1699939" cy="3518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59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Remote Sensing Spacecrafts + Scientific Missions + Standardisation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Star Sensors, GPS Receivers 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AOCS, TC, TM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Antenna Control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err="1" smtClean="0"/>
            <a:t>Auxiiliary</a:t>
          </a:r>
          <a:r>
            <a:rPr lang="en-IN" sz="1400" kern="1200" dirty="0" smtClean="0"/>
            <a:t> Data to Payload Processing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300 kbps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Scientific Payloads with minimum data rates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4kbps TM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400" kern="1200" dirty="0"/>
        </a:p>
      </dsp:txBody>
      <dsp:txXfrm>
        <a:off x="3019859" y="1832618"/>
        <a:ext cx="1699939" cy="3518516"/>
      </dsp:txXfrm>
    </dsp:sp>
    <dsp:sp modelId="{E1C727BE-E0CD-46FD-BFCA-52DB0011CF4B}">
      <dsp:nvSpPr>
        <dsp:cNvPr id="0" name=""/>
        <dsp:cNvSpPr/>
      </dsp:nvSpPr>
      <dsp:spPr>
        <a:xfrm>
          <a:off x="4375802" y="1439515"/>
          <a:ext cx="476801" cy="476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8B212-6451-4282-A716-24E6DCF01694}">
      <dsp:nvSpPr>
        <dsp:cNvPr id="0" name=""/>
        <dsp:cNvSpPr/>
      </dsp:nvSpPr>
      <dsp:spPr>
        <a:xfrm>
          <a:off x="4614203" y="1677916"/>
          <a:ext cx="1538067" cy="3220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64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GEOSAT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AOCS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TC, TM </a:t>
          </a:r>
          <a:r>
            <a:rPr lang="en-IN" sz="1400" kern="1200" dirty="0" err="1" smtClean="0"/>
            <a:t>Reqmts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Navigation Payload commands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Two Buses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200kbps AOCS</a:t>
          </a:r>
          <a:endParaRPr lang="en-IN" sz="1400" kern="1200" dirty="0"/>
        </a:p>
      </dsp:txBody>
      <dsp:txXfrm>
        <a:off x="4614203" y="1677916"/>
        <a:ext cx="1538067" cy="3220329"/>
      </dsp:txXfrm>
    </dsp:sp>
    <dsp:sp modelId="{90ACFF6D-C962-4F2B-AC04-8EE4DB168755}">
      <dsp:nvSpPr>
        <dsp:cNvPr id="0" name=""/>
        <dsp:cNvSpPr/>
      </dsp:nvSpPr>
      <dsp:spPr>
        <a:xfrm>
          <a:off x="5848502" y="1056921"/>
          <a:ext cx="607536" cy="6075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D5D07E-4F3A-4800-8C25-20BB40670472}">
      <dsp:nvSpPr>
        <dsp:cNvPr id="0" name=""/>
        <dsp:cNvSpPr/>
      </dsp:nvSpPr>
      <dsp:spPr>
        <a:xfrm>
          <a:off x="6152271" y="1360689"/>
          <a:ext cx="1538067" cy="3537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921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High Data rate + CCD Interfaces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Star Sensor CCD etc. </a:t>
          </a:r>
          <a:r>
            <a:rPr lang="en-IN" sz="1400" kern="1200" dirty="0" err="1" smtClean="0"/>
            <a:t>Spacewire</a:t>
          </a:r>
          <a:endParaRPr lang="en-IN" sz="1400" kern="1200" dirty="0"/>
        </a:p>
      </dsp:txBody>
      <dsp:txXfrm>
        <a:off x="6152271" y="1360689"/>
        <a:ext cx="1538067" cy="3537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9A9BAB-CF9B-4D9F-9731-B1CF124CF627}" type="datetimeFigureOut">
              <a:rPr lang="en-IN"/>
              <a:pPr>
                <a:defRPr/>
              </a:pPr>
              <a:t>28-10-2015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FAD8B521-1F65-4AA3-929C-D593F8BC8C9E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13447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49E11D1-0E69-4C64-A710-A7C158E4ECEE}" type="slidenum">
              <a:rPr lang="en-IN" smtClean="0"/>
              <a:pPr>
                <a:defRPr/>
              </a:pPr>
              <a:t>1</a:t>
            </a:fld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3286086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D8B521-1F65-4AA3-929C-D593F8BC8C9E}" type="slidenum">
              <a:rPr lang="en-IN" smtClean="0"/>
              <a:pPr>
                <a:defRPr/>
              </a:pPr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780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7B0895E-4E99-48A7-9805-9F5B9A6CFD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179706-14B7-4CAA-B257-02E8BB5C71A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0E6C8D-0628-4933-BB51-C8CF6BB8E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5"/>
          <p:cNvSpPr>
            <a:spLocks noChangeArrowheads="1"/>
          </p:cNvSpPr>
          <p:nvPr userDrawn="1"/>
        </p:nvSpPr>
        <p:spPr bwMode="auto">
          <a:xfrm>
            <a:off x="457200" y="838200"/>
            <a:ext cx="8153400" cy="228600"/>
          </a:xfrm>
          <a:prstGeom prst="roundRect">
            <a:avLst>
              <a:gd name="adj" fmla="val 16634"/>
            </a:avLst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2075" tIns="19050" rIns="92075" bIns="19050" anchor="ctr"/>
          <a:lstStyle>
            <a:lvl1pPr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Mil Std</a:t>
            </a:r>
            <a:r>
              <a:rPr lang="en-US" sz="1400" i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 1553B Architecture for ISRO Spacecrafts</a:t>
            </a:r>
            <a:endParaRPr lang="en-US" sz="1400" i="1" dirty="0">
              <a:solidFill>
                <a:schemeClr val="bg1"/>
              </a:solidFill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9588" y="119063"/>
            <a:ext cx="67786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50123" y="6550930"/>
            <a:ext cx="9637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October 2015</a:t>
            </a:r>
            <a:endParaRPr lang="en-US" sz="1100" i="1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686824" y="6488668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8E4C769-AC40-46C8-91A3-710BEADE6921}" type="slidenum">
              <a:rPr lang="en-US" sz="1100" i="1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100" i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75" r:id="rId2"/>
    <p:sldLayoutId id="2147483868" r:id="rId3"/>
    <p:sldLayoutId id="2147483870" r:id="rId4"/>
    <p:sldLayoutId id="2147483876" r:id="rId5"/>
    <p:sldLayoutId id="214748387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wmf"/><Relationship Id="rId4" Type="http://schemas.openxmlformats.org/officeDocument/2006/relationships/diagramLayout" Target="../diagrams/layout2.xml"/><Relationship Id="rId9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>
          <a:xfrm>
            <a:off x="431800" y="2631195"/>
            <a:ext cx="8178800" cy="24511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en-IN" sz="1800" dirty="0" smtClean="0"/>
              <a:t/>
            </a:r>
            <a:br>
              <a:rPr lang="en-IN" sz="1800" dirty="0" smtClean="0"/>
            </a:br>
            <a:r>
              <a:rPr lang="en-IN" sz="2400" b="1" dirty="0" smtClean="0"/>
              <a:t>Mil Std 1553B Architecture for ISRO Spacecrafts</a:t>
            </a:r>
            <a:r>
              <a:rPr lang="en-IN" sz="2400" dirty="0" smtClean="0"/>
              <a:t/>
            </a:r>
            <a:br>
              <a:rPr lang="en-IN" sz="2400" dirty="0" smtClean="0"/>
            </a:br>
            <a:endParaRPr lang="en-IN" sz="2400" b="1" i="1" dirty="0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993775" y="4086363"/>
            <a:ext cx="6950075" cy="206692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100000"/>
              </a:lnSpc>
              <a:buNone/>
            </a:pPr>
            <a:r>
              <a:rPr lang="en-IN" sz="1800" b="1" i="1" dirty="0" smtClean="0">
                <a:latin typeface="+mn-lt"/>
              </a:rPr>
              <a:t>S </a:t>
            </a:r>
            <a:r>
              <a:rPr lang="en-IN" sz="1800" b="1" i="1" dirty="0" err="1" smtClean="0">
                <a:latin typeface="+mn-lt"/>
              </a:rPr>
              <a:t>Sudhakar</a:t>
            </a:r>
            <a:r>
              <a:rPr lang="en-IN" sz="1800" b="1" i="1" dirty="0" smtClean="0">
                <a:latin typeface="+mn-lt"/>
              </a:rPr>
              <a:t>-Group Head, CDEG,ISAC/ISRO  </a:t>
            </a:r>
          </a:p>
          <a:p>
            <a:pPr algn="ctr" eaLnBrk="1" hangingPunct="1">
              <a:lnSpc>
                <a:spcPct val="100000"/>
              </a:lnSpc>
              <a:buNone/>
            </a:pPr>
            <a:r>
              <a:rPr lang="en-IN" sz="1800" b="1" i="1" dirty="0" smtClean="0">
                <a:latin typeface="+mn-lt"/>
              </a:rPr>
              <a:t>Email: sudhakar@isac.gov.in</a:t>
            </a:r>
          </a:p>
          <a:p>
            <a:pPr algn="ctr" eaLnBrk="1" hangingPunct="1">
              <a:lnSpc>
                <a:spcPct val="100000"/>
              </a:lnSpc>
            </a:pPr>
            <a:endParaRPr lang="en-IN" sz="1800" i="1" dirty="0" smtClean="0">
              <a:latin typeface="+mn-lt"/>
            </a:endParaRPr>
          </a:p>
          <a:p>
            <a:pPr algn="ctr" eaLnBrk="1" hangingPunct="1">
              <a:lnSpc>
                <a:spcPct val="100000"/>
              </a:lnSpc>
              <a:buNone/>
            </a:pPr>
            <a:r>
              <a:rPr lang="en-IN" sz="1800" i="1" dirty="0" smtClean="0">
                <a:latin typeface="+mn-lt"/>
              </a:rPr>
              <a:t>FSW-2015</a:t>
            </a:r>
          </a:p>
          <a:p>
            <a:pPr algn="ctr" eaLnBrk="1" hangingPunct="1">
              <a:lnSpc>
                <a:spcPct val="100000"/>
              </a:lnSpc>
              <a:buNone/>
            </a:pPr>
            <a:r>
              <a:rPr lang="en-IN" sz="1800" i="1" dirty="0" smtClean="0">
                <a:latin typeface="+mn-lt"/>
              </a:rPr>
              <a:t>John Hopkins Applied Physics Lab, Maryland, USA</a:t>
            </a:r>
          </a:p>
          <a:p>
            <a:pPr algn="ctr" eaLnBrk="1" hangingPunct="1">
              <a:lnSpc>
                <a:spcPct val="100000"/>
              </a:lnSpc>
              <a:buNone/>
            </a:pPr>
            <a:r>
              <a:rPr lang="en-IN" sz="1800" i="1" dirty="0" smtClean="0">
                <a:latin typeface="+mn-lt"/>
              </a:rPr>
              <a:t>October- 2015</a:t>
            </a:r>
          </a:p>
        </p:txBody>
      </p:sp>
      <p:pic>
        <p:nvPicPr>
          <p:cNvPr id="4104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5814" y="1794084"/>
            <a:ext cx="1341304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35525" y="6470072"/>
            <a:ext cx="1634836" cy="360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966363" y="6470072"/>
            <a:ext cx="1149927" cy="360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264920"/>
            <a:ext cx="3680460" cy="4525963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b="1" dirty="0" smtClean="0"/>
              <a:t>Types of Interface Services Provided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TC Service</a:t>
            </a:r>
          </a:p>
          <a:p>
            <a:pPr marL="685800" lvl="1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Type 1,2,3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TM Service</a:t>
            </a:r>
          </a:p>
          <a:p>
            <a:pPr marL="685800" lvl="1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Function, Format Based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Periodic Data Service</a:t>
            </a:r>
          </a:p>
          <a:p>
            <a:pPr marL="685800" lvl="1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Critical, Delay </a:t>
            </a:r>
            <a:r>
              <a:rPr lang="en-US" dirty="0" err="1" smtClean="0"/>
              <a:t>Reqmt</a:t>
            </a:r>
            <a:r>
              <a:rPr lang="en-US" dirty="0" smtClean="0"/>
              <a:t>, Hardware </a:t>
            </a:r>
            <a:r>
              <a:rPr lang="en-US" dirty="0" err="1" smtClean="0"/>
              <a:t>synchronised</a:t>
            </a:r>
            <a:endParaRPr lang="en-US" dirty="0" smtClean="0"/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Polled  Request Periodic Service</a:t>
            </a:r>
          </a:p>
          <a:p>
            <a:pPr marL="685800" lvl="1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Data Ready, Data Request I/F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Asynchronous Message Transfer Service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Time Sync Service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Bulk Data Transfer Service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/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14451" y="273050"/>
            <a:ext cx="7200900" cy="4953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Types of Software Interfaces</a:t>
            </a:r>
            <a:r>
              <a:rPr kumimoji="0" lang="en-IN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provided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164281" y="1186034"/>
            <a:ext cx="4712445" cy="4525963"/>
          </a:xfrm>
          <a:prstGeom prst="rect">
            <a:avLst/>
          </a:prstGeom>
          <a:noFill/>
          <a:ln/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Used by: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Time Critical Data =&gt; Gyro Sync, Time Marker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Periodic =&gt; Sensor Data ( like Star sensor) H/w Sync, 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Auxilliary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Data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Data Ready Driven =&gt; Data like GPS Position, 	Payload Data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Delay Requirement =&gt; Data like Gyro Angle read after Sync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Asynchronous Data =&gt;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Telecommand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Derived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Bulk Data =&gt; Payload data ( Periodic)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Bulk Data =&gt; asynchronous – Large volume – like Software Patch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72450" cy="596900"/>
          </a:xfrm>
          <a:noFill/>
          <a:ln/>
        </p:spPr>
        <p:txBody>
          <a:bodyPr/>
          <a:lstStyle/>
          <a:p>
            <a:pPr algn="r"/>
            <a:r>
              <a:rPr lang="en-US" sz="2800" dirty="0" smtClean="0"/>
              <a:t> House Keeping Data Transfer  </a:t>
            </a:r>
            <a:r>
              <a:rPr lang="en-US" sz="2800" dirty="0"/>
              <a:t>Schemes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392" y="1190625"/>
            <a:ext cx="8336600" cy="566737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dirty="0" err="1">
                <a:solidFill>
                  <a:schemeClr val="tx2"/>
                </a:solidFill>
              </a:rPr>
              <a:t>Telecommand</a:t>
            </a:r>
            <a:r>
              <a:rPr lang="en-US" sz="2000" b="1" dirty="0">
                <a:solidFill>
                  <a:schemeClr val="tx2"/>
                </a:solidFill>
              </a:rPr>
              <a:t> Transfer: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chemeClr val="tx2"/>
                </a:solidFill>
              </a:rPr>
              <a:t>Type 1: Simple, Single Transfer 32 Bit.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chemeClr val="tx2"/>
                </a:solidFill>
              </a:rPr>
              <a:t>Type 2: Single 1553 </a:t>
            </a:r>
            <a:r>
              <a:rPr lang="en-US" sz="1600" dirty="0" err="1" smtClean="0">
                <a:solidFill>
                  <a:schemeClr val="tx2"/>
                </a:solidFill>
              </a:rPr>
              <a:t>Subaddress</a:t>
            </a:r>
            <a:r>
              <a:rPr lang="en-US" sz="1600" dirty="0" smtClean="0">
                <a:solidFill>
                  <a:schemeClr val="tx2"/>
                </a:solidFill>
              </a:rPr>
              <a:t> Transfer. 32 Words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chemeClr val="tx2"/>
                </a:solidFill>
              </a:rPr>
              <a:t>Type 3:  Bulk Transfer. More than 1 Transfer.</a:t>
            </a:r>
          </a:p>
          <a:p>
            <a:pPr lvl="1">
              <a:lnSpc>
                <a:spcPct val="80000"/>
              </a:lnSpc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			( Patch Upload, Payload Data Update)</a:t>
            </a:r>
          </a:p>
          <a:p>
            <a:pPr lvl="1">
              <a:lnSpc>
                <a:spcPct val="80000"/>
              </a:lnSpc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Data Transfer Completion  Identifier– Part of Data.</a:t>
            </a: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Telemetry </a:t>
            </a:r>
            <a:r>
              <a:rPr lang="en-US" sz="2000" b="1" dirty="0">
                <a:solidFill>
                  <a:schemeClr val="tx2"/>
                </a:solidFill>
              </a:rPr>
              <a:t>Acquisition: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chemeClr val="tx2"/>
                </a:solidFill>
              </a:rPr>
              <a:t>Functional Acquisition. ( Along with Sensor / Interface data)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chemeClr val="tx2"/>
                </a:solidFill>
              </a:rPr>
              <a:t>Separate Format Driven Acquisition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chemeClr val="tx2"/>
                </a:solidFill>
              </a:rPr>
              <a:t>Dwell  / Super sampling Acquisition</a:t>
            </a:r>
          </a:p>
          <a:p>
            <a:pPr lvl="1">
              <a:lnSpc>
                <a:spcPct val="80000"/>
              </a:lnSpc>
            </a:pPr>
            <a:endParaRPr lang="en-US" sz="16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tx2"/>
                </a:solidFill>
              </a:rPr>
              <a:t>Asynchronous Message Transfer: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2"/>
                </a:solidFill>
              </a:rPr>
              <a:t>Provision in Scheduler to include message which can be uplinked and used for BC to RT or RT to BC data transfer.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82436" y="273050"/>
            <a:ext cx="7132927" cy="4953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IN" sz="2800" dirty="0" smtClean="0"/>
              <a:t>Major System Requirements Considered.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1446" y="1115865"/>
            <a:ext cx="8811916" cy="55938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1600" dirty="0"/>
              <a:t>Maximize </a:t>
            </a:r>
            <a:r>
              <a:rPr lang="en-US" sz="1600" dirty="0" smtClean="0"/>
              <a:t>Efficiency </a:t>
            </a:r>
            <a:r>
              <a:rPr lang="en-US" sz="1600" dirty="0"/>
              <a:t>of Data transfer. </a:t>
            </a:r>
            <a:r>
              <a:rPr lang="en-US" sz="1600" dirty="0" smtClean="0"/>
              <a:t> - whenever </a:t>
            </a:r>
            <a:r>
              <a:rPr lang="en-US" sz="1600" dirty="0"/>
              <a:t>bus is used for data transfer, the data should be utilized</a:t>
            </a:r>
            <a:r>
              <a:rPr lang="en-US" sz="1600" dirty="0" smtClean="0"/>
              <a:t>.</a:t>
            </a:r>
          </a:p>
          <a:p>
            <a:pPr marL="0" lvl="0" indent="0">
              <a:buNone/>
            </a:pPr>
            <a:r>
              <a:rPr lang="en-US" sz="1600" dirty="0" smtClean="0"/>
              <a:t>	Data is grouped- Function wise – AOCS, HK, Handshaking</a:t>
            </a:r>
          </a:p>
          <a:p>
            <a:pPr marL="0" lv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Schedule wise - Time critical, Periodic, Data which require delay</a:t>
            </a:r>
          </a:p>
          <a:p>
            <a:pPr marL="0" lv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Delay times are effectively used – because of grouping</a:t>
            </a:r>
          </a:p>
          <a:p>
            <a:pPr marL="0" lv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Low volume Handshake I/F ( on 1553) for High volume message Data</a:t>
            </a:r>
            <a:endParaRPr lang="en-IN" sz="1600" dirty="0"/>
          </a:p>
          <a:p>
            <a:pPr lvl="0"/>
            <a:r>
              <a:rPr lang="en-US" sz="1600" dirty="0"/>
              <a:t>Maximize the usage of the bus for all Interface requirements to avoid other discrete interfaces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Schemes for All data transfer Reqmt, Time sync, 1553 Protocol, Minimum Latency I/F</a:t>
            </a:r>
          </a:p>
          <a:p>
            <a:pPr lvl="0"/>
            <a:r>
              <a:rPr lang="en-US" sz="1600" dirty="0" smtClean="0"/>
              <a:t>Minimize </a:t>
            </a:r>
            <a:r>
              <a:rPr lang="en-US" sz="1600" dirty="0"/>
              <a:t>the Dynamic Scheduling of data - </a:t>
            </a:r>
            <a:r>
              <a:rPr lang="en-US" sz="1600" dirty="0" smtClean="0"/>
              <a:t>To simplify design and </a:t>
            </a:r>
            <a:r>
              <a:rPr lang="en-US" sz="1600" dirty="0"/>
              <a:t>employs a fixed, determinant, reliable scheduling scheme.</a:t>
            </a:r>
            <a:endParaRPr lang="en-IN" sz="1600" dirty="0"/>
          </a:p>
          <a:p>
            <a:pPr lvl="0"/>
            <a:r>
              <a:rPr lang="en-US" sz="1600" dirty="0"/>
              <a:t>Minimize Host Processor </a:t>
            </a:r>
            <a:r>
              <a:rPr lang="en-US" sz="1600" dirty="0" smtClean="0"/>
              <a:t>interactions</a:t>
            </a:r>
            <a:endParaRPr lang="en-IN" sz="1600" dirty="0"/>
          </a:p>
          <a:p>
            <a:pPr lvl="0"/>
            <a:r>
              <a:rPr lang="en-US" sz="1600" dirty="0"/>
              <a:t>Reliable data transfer </a:t>
            </a:r>
            <a:endParaRPr lang="en-US" sz="1600" dirty="0" smtClean="0"/>
          </a:p>
          <a:p>
            <a:pPr lvl="1"/>
            <a:r>
              <a:rPr lang="en-US" sz="1600" dirty="0" smtClean="0"/>
              <a:t>Data Transfer verification – Protocol wise, Data wise with Checksum, Validation schemes</a:t>
            </a:r>
          </a:p>
          <a:p>
            <a:pPr lvl="0"/>
            <a:r>
              <a:rPr lang="en-US" sz="1600" dirty="0" smtClean="0"/>
              <a:t>Provision </a:t>
            </a:r>
            <a:r>
              <a:rPr lang="en-US" sz="1600" dirty="0"/>
              <a:t>of Fault tolerant </a:t>
            </a:r>
            <a:r>
              <a:rPr lang="en-US" sz="1600" dirty="0" smtClean="0"/>
              <a:t>features</a:t>
            </a:r>
          </a:p>
          <a:p>
            <a:pPr lvl="1"/>
            <a:r>
              <a:rPr lang="en-US" sz="1600" dirty="0" smtClean="0"/>
              <a:t>Bus and BC Changeover Logics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362510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71446" y="1115865"/>
            <a:ext cx="8243892" cy="5593854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Bus Profiling</a:t>
            </a:r>
          </a:p>
          <a:p>
            <a:pPr marL="685800" lvl="1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cs typeface="+mn-cs"/>
              </a:rPr>
              <a:t>Architecture Design:  Minor Frame  (8ms), Major Frame (64ms), Super Frame (512ms)</a:t>
            </a:r>
          </a:p>
          <a:p>
            <a:pPr marL="685800" lvl="1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cs typeface="+mn-cs"/>
              </a:rPr>
              <a:t> Allocation of Bandwidth / Slots for Each Subsystem</a:t>
            </a:r>
          </a:p>
          <a:p>
            <a:pPr marL="685800" lvl="1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Identify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Slots – Critical / Delay / Periodic / Post Delay</a:t>
            </a:r>
          </a:p>
          <a:p>
            <a:pPr marL="685800" lvl="1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noProof="0" dirty="0" smtClean="0">
                <a:latin typeface="Cambria" panose="02040503050406030204" pitchFamily="18" charset="0"/>
                <a:cs typeface="+mn-cs"/>
              </a:rPr>
              <a:t>Scheduling – Periodic / Handshake Driven / Asynchronous</a:t>
            </a:r>
          </a:p>
          <a:p>
            <a:pPr marL="685800" lvl="1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kumimoji="0" lang="en-US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Bulk</a:t>
            </a:r>
            <a:r>
              <a:rPr kumimoji="0" lang="en-US" sz="20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Message Slots Provisions</a:t>
            </a:r>
          </a:p>
          <a:p>
            <a:pPr marL="685800" lvl="1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baseline="0" noProof="0" dirty="0" smtClean="0">
                <a:latin typeface="Cambria" panose="02040503050406030204" pitchFamily="18" charset="0"/>
                <a:cs typeface="+mn-cs"/>
              </a:rPr>
              <a:t>Syncing</a:t>
            </a:r>
            <a:r>
              <a:rPr lang="en-US" sz="2000" noProof="0" dirty="0" smtClean="0">
                <a:latin typeface="Cambria" panose="02040503050406030204" pitchFamily="18" charset="0"/>
                <a:cs typeface="+mn-cs"/>
              </a:rPr>
              <a:t> of Hardware Events with Mil 1553 Cycle</a:t>
            </a:r>
          </a:p>
          <a:p>
            <a:pPr marL="685800" lvl="1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noProof="0" dirty="0" smtClean="0">
                <a:latin typeface="Cambria" panose="02040503050406030204" pitchFamily="18" charset="0"/>
                <a:cs typeface="+mn-cs"/>
              </a:rPr>
              <a:t>Compute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kumimoji="0" lang="en-US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Margins in Each Minor Frame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kumimoji="0" lang="en-US" sz="20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Execution Latency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baseline="0" noProof="0" dirty="0" smtClean="0">
                <a:latin typeface="Cambria" panose="02040503050406030204" pitchFamily="18" charset="0"/>
                <a:cs typeface="+mn-cs"/>
              </a:rPr>
              <a:t>Minimum /  Maximum Delays</a:t>
            </a:r>
            <a:endParaRPr kumimoji="0" lang="en-IN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2436" y="273050"/>
            <a:ext cx="7132927" cy="4953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Mil 1553B</a:t>
            </a:r>
            <a:r>
              <a:rPr kumimoji="0" lang="en-IN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Bus Profiling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167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71446" y="1115865"/>
            <a:ext cx="4923067" cy="5593854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Bus Profiling contd..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Cambria" panose="02040503050406030204" pitchFamily="18" charset="0"/>
                <a:cs typeface="+mn-cs"/>
              </a:rPr>
              <a:t> Data Ready and Data Request Messages</a:t>
            </a:r>
          </a:p>
          <a:p>
            <a:pPr marL="685800" lvl="1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anose="02040503050406030204" pitchFamily="18" charset="0"/>
                <a:cs typeface="+mn-cs"/>
              </a:rPr>
              <a:t>Time Critical -  Hence Sampling / handling is periodic</a:t>
            </a:r>
          </a:p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anose="02040503050406030204" pitchFamily="18" charset="0"/>
                <a:cs typeface="+mn-cs"/>
              </a:rPr>
              <a:t>Data Transfer Messages</a:t>
            </a:r>
          </a:p>
          <a:p>
            <a:pPr marL="685800" lvl="1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anose="02040503050406030204" pitchFamily="18" charset="0"/>
                <a:cs typeface="+mn-cs"/>
              </a:rPr>
              <a:t>Dictated by Consumption of Message</a:t>
            </a:r>
          </a:p>
          <a:p>
            <a:pPr marL="685800" lvl="1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anose="02040503050406030204" pitchFamily="18" charset="0"/>
                <a:cs typeface="+mn-cs"/>
              </a:rPr>
              <a:t>Gyro usage before Controller</a:t>
            </a:r>
          </a:p>
          <a:p>
            <a:pPr marL="685800" lvl="1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anose="02040503050406030204" pitchFamily="18" charset="0"/>
                <a:cs typeface="+mn-cs"/>
              </a:rPr>
              <a:t>Actuator after Controller</a:t>
            </a:r>
          </a:p>
          <a:p>
            <a:pPr marL="685800" lvl="1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anose="02040503050406030204" pitchFamily="18" charset="0"/>
                <a:cs typeface="+mn-cs"/>
              </a:rPr>
              <a:t>Loop bandwidth requirements</a:t>
            </a:r>
          </a:p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anose="02040503050406030204" pitchFamily="18" charset="0"/>
                <a:cs typeface="+mn-cs"/>
              </a:rPr>
              <a:t>Periodic Data messages</a:t>
            </a:r>
          </a:p>
          <a:p>
            <a:pPr marL="685800" lvl="1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anose="02040503050406030204" pitchFamily="18" charset="0"/>
                <a:cs typeface="+mn-cs"/>
              </a:rPr>
              <a:t>Dictated by periodicity</a:t>
            </a:r>
          </a:p>
          <a:p>
            <a:pPr marL="685800" lvl="1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anose="02040503050406030204" pitchFamily="18" charset="0"/>
                <a:cs typeface="+mn-cs"/>
              </a:rPr>
              <a:t>Source of data / Source Modules</a:t>
            </a:r>
          </a:p>
          <a:p>
            <a:pPr marL="685800" lvl="1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en-US" sz="2000" dirty="0" smtClean="0">
              <a:latin typeface="Cambria" panose="02040503050406030204" pitchFamily="18" charset="0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2437" y="273050"/>
            <a:ext cx="7147214" cy="4953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Mil 1553B</a:t>
            </a:r>
            <a:r>
              <a:rPr kumimoji="0" lang="en-IN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Bus Profiling contd..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50130" y="1281812"/>
            <a:ext cx="4393870" cy="395666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27167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6926" y="0"/>
            <a:ext cx="7324149" cy="900113"/>
          </a:xfrm>
          <a:prstGeom prst="rect">
            <a:avLst/>
          </a:prstGeom>
        </p:spPr>
        <p:txBody>
          <a:bodyPr/>
          <a:lstStyle/>
          <a:p>
            <a:pPr marL="838200" indent="-838200" algn="r"/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Typical Scheduler Design </a:t>
            </a:r>
            <a:endParaRPr lang="en-US" altLang="en-US" sz="2800" i="1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204" y="1295400"/>
            <a:ext cx="5391230" cy="546881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 smtClean="0"/>
              <a:t>Selected AOCC is BC. 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Non selected AOCC is RT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Message Table for Each Message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Grouping of Messages of Each RT.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Each RT is a component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Messages divided as</a:t>
            </a:r>
          </a:p>
          <a:p>
            <a:pPr lvl="1"/>
            <a:r>
              <a:rPr lang="en-US" altLang="en-US" sz="1600" dirty="0" smtClean="0"/>
              <a:t>Time Critical</a:t>
            </a:r>
          </a:p>
          <a:p>
            <a:pPr lvl="1"/>
            <a:r>
              <a:rPr lang="en-US" altLang="en-US" sz="1600" dirty="0" smtClean="0"/>
              <a:t>Periodic</a:t>
            </a:r>
          </a:p>
          <a:p>
            <a:pPr lvl="1"/>
            <a:r>
              <a:rPr lang="en-US" altLang="en-US" sz="1600" dirty="0" smtClean="0"/>
              <a:t>Asynchronous Messages</a:t>
            </a:r>
          </a:p>
          <a:p>
            <a:pPr lvl="1"/>
            <a:r>
              <a:rPr lang="en-US" altLang="en-US" sz="1600" dirty="0" smtClean="0"/>
              <a:t>Event Driven Messages</a:t>
            </a:r>
          </a:p>
          <a:p>
            <a:pPr lvl="1"/>
            <a:r>
              <a:rPr lang="en-US" altLang="en-US" sz="1600" dirty="0" smtClean="0"/>
              <a:t>Bulk Messages</a:t>
            </a:r>
          </a:p>
          <a:p>
            <a:r>
              <a:rPr lang="en-US" altLang="en-US" sz="2000" dirty="0" smtClean="0"/>
              <a:t>Fixed Scheduling </a:t>
            </a:r>
          </a:p>
          <a:p>
            <a:r>
              <a:rPr lang="en-US" altLang="en-US" sz="2000" dirty="0" smtClean="0"/>
              <a:t>Bulk messages dynamically</a:t>
            </a:r>
          </a:p>
          <a:p>
            <a:pPr marL="0" indent="0">
              <a:buNone/>
            </a:pPr>
            <a:r>
              <a:rPr lang="en-US" altLang="en-US" sz="2000" dirty="0"/>
              <a:t>	</a:t>
            </a:r>
            <a:r>
              <a:rPr lang="en-US" altLang="en-US" sz="2000" dirty="0" smtClean="0"/>
              <a:t>scheduled in fixed slots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800" dirty="0"/>
          </a:p>
          <a:p>
            <a:pPr>
              <a:lnSpc>
                <a:spcPct val="90000"/>
              </a:lnSpc>
            </a:pPr>
            <a:endParaRPr lang="en-US" altLang="en-US" sz="1800" dirty="0"/>
          </a:p>
        </p:txBody>
      </p:sp>
      <p:sp>
        <p:nvSpPr>
          <p:cNvPr id="749" name="Rectangle 61"/>
          <p:cNvSpPr>
            <a:spLocks noChangeArrowheads="1"/>
          </p:cNvSpPr>
          <p:nvPr/>
        </p:nvSpPr>
        <p:spPr bwMode="auto">
          <a:xfrm>
            <a:off x="5411602" y="5821517"/>
            <a:ext cx="178240" cy="10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700" b="1" dirty="0" smtClean="0">
                <a:solidFill>
                  <a:srgbClr val="000000"/>
                </a:solidFill>
                <a:latin typeface="Arial" pitchFamily="34" charset="0"/>
              </a:rPr>
              <a:t>TCP</a:t>
            </a:r>
            <a:endParaRPr lang="en-US" altLang="en-US" sz="1800" b="1" dirty="0">
              <a:latin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68219" y="3811980"/>
            <a:ext cx="4636394" cy="2497122"/>
            <a:chOff x="871238" y="1463040"/>
            <a:chExt cx="8089882" cy="4431323"/>
          </a:xfrm>
        </p:grpSpPr>
        <p:sp>
          <p:nvSpPr>
            <p:cNvPr id="7" name="Oval 6"/>
            <p:cNvSpPr/>
            <p:nvPr/>
          </p:nvSpPr>
          <p:spPr>
            <a:xfrm>
              <a:off x="1069145" y="1674055"/>
              <a:ext cx="1659987" cy="167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050" dirty="0" smtClean="0"/>
                <a:t>Subsystem Interface Modules</a:t>
              </a:r>
              <a:endParaRPr lang="en-IN" sz="105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304712" y="1842868"/>
              <a:ext cx="1859093" cy="40514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050" dirty="0" smtClean="0"/>
                <a:t>Scheduler</a:t>
              </a:r>
              <a:endParaRPr lang="en-IN" sz="1050" dirty="0"/>
            </a:p>
          </p:txBody>
        </p:sp>
        <p:cxnSp>
          <p:nvCxnSpPr>
            <p:cNvPr id="9" name="Straight Arrow Connector 8"/>
            <p:cNvCxnSpPr>
              <a:stCxn id="7" idx="7"/>
              <a:endCxn id="8" idx="1"/>
            </p:cNvCxnSpPr>
            <p:nvPr/>
          </p:nvCxnSpPr>
          <p:spPr>
            <a:xfrm>
              <a:off x="2486034" y="1919213"/>
              <a:ext cx="2090936" cy="5169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729132" y="1919215"/>
              <a:ext cx="1592066" cy="464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50" dirty="0" smtClean="0"/>
                <a:t>Request Flag</a:t>
              </a:r>
              <a:endParaRPr lang="en-IN" sz="105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24553" y="2616592"/>
              <a:ext cx="1810233" cy="464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50" dirty="0" smtClean="0"/>
                <a:t>Scheduled Flag</a:t>
              </a:r>
              <a:endParaRPr lang="en-IN" sz="1050" dirty="0"/>
            </a:p>
          </p:txBody>
        </p:sp>
        <p:cxnSp>
          <p:nvCxnSpPr>
            <p:cNvPr id="12" name="Straight Arrow Connector 11"/>
            <p:cNvCxnSpPr>
              <a:endCxn id="7" idx="6"/>
            </p:cNvCxnSpPr>
            <p:nvPr/>
          </p:nvCxnSpPr>
          <p:spPr>
            <a:xfrm flipH="1" flipV="1">
              <a:off x="2729132" y="2511083"/>
              <a:ext cx="1575582" cy="4748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871238" y="3868615"/>
              <a:ext cx="1659987" cy="167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050" dirty="0" smtClean="0"/>
                <a:t>Subsystem Interface Modules</a:t>
              </a:r>
              <a:endParaRPr lang="en-IN" sz="1050" dirty="0"/>
            </a:p>
          </p:txBody>
        </p:sp>
        <p:cxnSp>
          <p:nvCxnSpPr>
            <p:cNvPr id="14" name="Straight Arrow Connector 13"/>
            <p:cNvCxnSpPr>
              <a:stCxn id="13" idx="7"/>
            </p:cNvCxnSpPr>
            <p:nvPr/>
          </p:nvCxnSpPr>
          <p:spPr>
            <a:xfrm>
              <a:off x="2288126" y="4113775"/>
              <a:ext cx="2074142" cy="5169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531226" y="4113775"/>
              <a:ext cx="1592066" cy="464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50" dirty="0" smtClean="0"/>
                <a:t>Request Flag</a:t>
              </a:r>
              <a:endParaRPr lang="en-IN" sz="105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26647" y="4811152"/>
              <a:ext cx="1810233" cy="464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50" dirty="0" smtClean="0"/>
                <a:t>Scheduled Flag</a:t>
              </a:r>
              <a:endParaRPr lang="en-IN" sz="1050" dirty="0"/>
            </a:p>
          </p:txBody>
        </p:sp>
        <p:cxnSp>
          <p:nvCxnSpPr>
            <p:cNvPr id="17" name="Straight Arrow Connector 16"/>
            <p:cNvCxnSpPr>
              <a:stCxn id="8" idx="3"/>
              <a:endCxn id="13" idx="6"/>
            </p:cNvCxnSpPr>
            <p:nvPr/>
          </p:nvCxnSpPr>
          <p:spPr>
            <a:xfrm flipH="1" flipV="1">
              <a:off x="2531226" y="4705643"/>
              <a:ext cx="2045744" cy="5953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893169" y="2103881"/>
              <a:ext cx="738554" cy="36076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050" dirty="0" smtClean="0"/>
                <a:t>Main</a:t>
              </a:r>
            </a:p>
            <a:p>
              <a:pPr algn="ctr"/>
              <a:r>
                <a:rPr lang="en-IN" sz="1050" dirty="0" smtClean="0"/>
                <a:t>Frame</a:t>
              </a:r>
              <a:endParaRPr lang="en-IN" sz="1050" dirty="0"/>
            </a:p>
          </p:txBody>
        </p:sp>
        <p:cxnSp>
          <p:nvCxnSpPr>
            <p:cNvPr id="19" name="Straight Arrow Connector 18"/>
            <p:cNvCxnSpPr>
              <a:stCxn id="18" idx="3"/>
            </p:cNvCxnSpPr>
            <p:nvPr/>
          </p:nvCxnSpPr>
          <p:spPr>
            <a:xfrm flipV="1">
              <a:off x="7631723" y="3868616"/>
              <a:ext cx="175846" cy="390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7948246" y="2985923"/>
              <a:ext cx="1012874" cy="1825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050" dirty="0" smtClean="0"/>
                <a:t>Protocol Chip</a:t>
              </a:r>
              <a:endParaRPr lang="en-IN" sz="1050" dirty="0"/>
            </a:p>
          </p:txBody>
        </p:sp>
        <p:cxnSp>
          <p:nvCxnSpPr>
            <p:cNvPr id="21" name="Straight Arrow Connector 20"/>
            <p:cNvCxnSpPr>
              <a:stCxn id="8" idx="7"/>
            </p:cNvCxnSpPr>
            <p:nvPr/>
          </p:nvCxnSpPr>
          <p:spPr>
            <a:xfrm flipV="1">
              <a:off x="5891546" y="2288551"/>
              <a:ext cx="1001622" cy="1476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5584874" y="1463040"/>
              <a:ext cx="208773" cy="456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793647" y="1463040"/>
              <a:ext cx="1726322" cy="464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50" dirty="0" smtClean="0"/>
                <a:t>Cycle Number</a:t>
              </a:r>
              <a:endParaRPr lang="en-IN" sz="105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997902" y="1246909"/>
            <a:ext cx="5054987" cy="2415534"/>
            <a:chOff x="393895" y="1772529"/>
            <a:chExt cx="8222137" cy="3974887"/>
          </a:xfrm>
        </p:grpSpPr>
        <p:sp>
          <p:nvSpPr>
            <p:cNvPr id="28" name="Rectangle 27"/>
            <p:cNvSpPr/>
            <p:nvPr/>
          </p:nvSpPr>
          <p:spPr>
            <a:xfrm>
              <a:off x="393895" y="3657600"/>
              <a:ext cx="379828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87791" y="3655255"/>
              <a:ext cx="379828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76998" y="3659945"/>
              <a:ext cx="379828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570894" y="3657600"/>
              <a:ext cx="379828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78859" y="4302369"/>
              <a:ext cx="379828" cy="36576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372755" y="4300024"/>
              <a:ext cx="379828" cy="36576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761962" y="4304714"/>
              <a:ext cx="379828" cy="36576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55858" y="4302369"/>
              <a:ext cx="379828" cy="36576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30998" y="3685736"/>
              <a:ext cx="379828" cy="36576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24894" y="3683391"/>
              <a:ext cx="379828" cy="36576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314101" y="3688081"/>
              <a:ext cx="379828" cy="36576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07997" y="3685736"/>
              <a:ext cx="379828" cy="36576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078455" y="3683391"/>
              <a:ext cx="379828" cy="36576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472351" y="3681046"/>
              <a:ext cx="379828" cy="36576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861558" y="3685736"/>
              <a:ext cx="379828" cy="36576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255454" y="3683391"/>
              <a:ext cx="379828" cy="36576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393895" y="2926080"/>
              <a:ext cx="0" cy="729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83808" y="3029801"/>
              <a:ext cx="1739727" cy="455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dirty="0" smtClean="0"/>
                <a:t>Start Message</a:t>
              </a:r>
              <a:endParaRPr lang="en-IN" sz="1200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3530998" y="2926080"/>
              <a:ext cx="4688" cy="5767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720912" y="3029801"/>
              <a:ext cx="2251603" cy="455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dirty="0" smtClean="0"/>
                <a:t>Wait For Timer End</a:t>
              </a:r>
              <a:endParaRPr lang="en-IN" sz="1200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2094222" y="2926080"/>
              <a:ext cx="0" cy="729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168774" y="3029801"/>
              <a:ext cx="1434146" cy="455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dirty="0" smtClean="0"/>
                <a:t>Start Timer</a:t>
              </a:r>
              <a:endParaRPr lang="en-IN" sz="1200" dirty="0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7793544" y="3038621"/>
              <a:ext cx="0" cy="5767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977575" y="3133524"/>
              <a:ext cx="1638457" cy="455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dirty="0" smtClean="0"/>
                <a:t>End Message</a:t>
              </a:r>
              <a:endParaRPr lang="en-IN" sz="1200" dirty="0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V="1">
              <a:off x="1556826" y="4853354"/>
              <a:ext cx="422033" cy="67524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 flipV="1">
              <a:off x="3535686" y="4853354"/>
              <a:ext cx="389208" cy="5205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978860" y="4987722"/>
              <a:ext cx="2775679" cy="759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dirty="0" smtClean="0"/>
                <a:t>Normally filled with</a:t>
              </a:r>
            </a:p>
            <a:p>
              <a:r>
                <a:rPr lang="en-IN" sz="1200" dirty="0" smtClean="0"/>
                <a:t>TM, Dwell TM Messages</a:t>
              </a:r>
              <a:endParaRPr lang="en-IN" sz="12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83808" y="4304714"/>
              <a:ext cx="1445514" cy="455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dirty="0" smtClean="0"/>
                <a:t>Critical Slot</a:t>
              </a:r>
              <a:endParaRPr lang="en-IN" sz="1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910827" y="4328160"/>
              <a:ext cx="1805327" cy="455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dirty="0" smtClean="0"/>
                <a:t>Post Delay Slot</a:t>
              </a:r>
              <a:endParaRPr lang="en-IN" sz="12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87791" y="1772529"/>
              <a:ext cx="5992837" cy="4642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dirty="0" smtClean="0"/>
                <a:t>Main Frame 1</a:t>
              </a:r>
              <a:endParaRPr lang="en-IN" sz="12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204171" y="2236763"/>
              <a:ext cx="5992837" cy="4642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dirty="0" smtClean="0"/>
                <a:t>Main Frame 2</a:t>
              </a:r>
              <a:endParaRPr lang="en-IN" sz="1200" dirty="0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>
              <a:off x="393895" y="2700997"/>
              <a:ext cx="810276" cy="4325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7197008" y="2700997"/>
              <a:ext cx="371410" cy="8018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6644680" y="3692769"/>
              <a:ext cx="379828" cy="36576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033887" y="3683391"/>
              <a:ext cx="379828" cy="36576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427783" y="3681046"/>
              <a:ext cx="379828" cy="36576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</p:grpSp>
    </p:spTree>
    <p:extLst>
      <p:ext uri="{BB962C8B-B14F-4D97-AF65-F5344CB8AC3E}">
        <p14:creationId xmlns:p14="http://schemas.microsoft.com/office/powerpoint/2010/main" val="37141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0"/>
          <p:cNvSpPr>
            <a:spLocks noChangeShapeType="1"/>
          </p:cNvSpPr>
          <p:nvPr/>
        </p:nvSpPr>
        <p:spPr bwMode="auto">
          <a:xfrm>
            <a:off x="633413" y="5407025"/>
            <a:ext cx="82772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sz="1200"/>
          </a:p>
        </p:txBody>
      </p:sp>
      <p:sp>
        <p:nvSpPr>
          <p:cNvPr id="3" name="Line 51"/>
          <p:cNvSpPr>
            <a:spLocks noChangeShapeType="1"/>
          </p:cNvSpPr>
          <p:nvPr/>
        </p:nvSpPr>
        <p:spPr bwMode="auto">
          <a:xfrm flipV="1">
            <a:off x="522271" y="2527300"/>
            <a:ext cx="0" cy="34194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sz="1100"/>
          </a:p>
        </p:txBody>
      </p:sp>
      <p:sp>
        <p:nvSpPr>
          <p:cNvPr id="4" name="Text Box 52"/>
          <p:cNvSpPr txBox="1">
            <a:spLocks noChangeArrowheads="1"/>
          </p:cNvSpPr>
          <p:nvPr/>
        </p:nvSpPr>
        <p:spPr bwMode="auto">
          <a:xfrm>
            <a:off x="8963036" y="5454650"/>
            <a:ext cx="2365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en-US" sz="1200" b="1"/>
              <a:t>t</a:t>
            </a:r>
          </a:p>
        </p:txBody>
      </p:sp>
      <p:sp>
        <p:nvSpPr>
          <p:cNvPr id="5" name="Line 53"/>
          <p:cNvSpPr>
            <a:spLocks noChangeShapeType="1"/>
          </p:cNvSpPr>
          <p:nvPr/>
        </p:nvSpPr>
        <p:spPr bwMode="auto">
          <a:xfrm flipV="1">
            <a:off x="1601771" y="2527300"/>
            <a:ext cx="0" cy="305911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sz="1200"/>
          </a:p>
        </p:txBody>
      </p:sp>
      <p:sp>
        <p:nvSpPr>
          <p:cNvPr id="6" name="Line 54"/>
          <p:cNvSpPr>
            <a:spLocks noChangeShapeType="1"/>
          </p:cNvSpPr>
          <p:nvPr/>
        </p:nvSpPr>
        <p:spPr bwMode="auto">
          <a:xfrm flipV="1">
            <a:off x="2681271" y="2527300"/>
            <a:ext cx="0" cy="305911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sz="1200"/>
          </a:p>
        </p:txBody>
      </p:sp>
      <p:sp>
        <p:nvSpPr>
          <p:cNvPr id="7" name="Line 55"/>
          <p:cNvSpPr>
            <a:spLocks noChangeShapeType="1"/>
          </p:cNvSpPr>
          <p:nvPr/>
        </p:nvSpPr>
        <p:spPr bwMode="auto">
          <a:xfrm flipV="1">
            <a:off x="7770823" y="2527300"/>
            <a:ext cx="0" cy="305911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56"/>
          <p:cNvSpPr>
            <a:spLocks noChangeShapeType="1"/>
          </p:cNvSpPr>
          <p:nvPr/>
        </p:nvSpPr>
        <p:spPr bwMode="auto">
          <a:xfrm flipV="1">
            <a:off x="8850323" y="2527300"/>
            <a:ext cx="0" cy="34194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57"/>
          <p:cNvSpPr>
            <a:spLocks noChangeShapeType="1"/>
          </p:cNvSpPr>
          <p:nvPr/>
        </p:nvSpPr>
        <p:spPr bwMode="auto">
          <a:xfrm>
            <a:off x="293688" y="5767388"/>
            <a:ext cx="8521700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 sz="1200"/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4940300" y="6157912"/>
            <a:ext cx="1223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en-US" sz="1200" dirty="0" smtClean="0"/>
              <a:t>Super  </a:t>
            </a:r>
            <a:r>
              <a:rPr lang="en-GB" altLang="en-US" sz="1200" dirty="0"/>
              <a:t>Frame </a:t>
            </a:r>
            <a:r>
              <a:rPr lang="en-GB" altLang="en-US" sz="1200" dirty="0" smtClean="0"/>
              <a:t>( 512ms)</a:t>
            </a:r>
            <a:endParaRPr lang="en-GB" altLang="en-US" sz="1200" dirty="0"/>
          </a:p>
        </p:txBody>
      </p:sp>
      <p:sp>
        <p:nvSpPr>
          <p:cNvPr id="11" name="Text Box 59"/>
          <p:cNvSpPr txBox="1">
            <a:spLocks noChangeArrowheads="1"/>
          </p:cNvSpPr>
          <p:nvPr/>
        </p:nvSpPr>
        <p:spPr bwMode="auto">
          <a:xfrm>
            <a:off x="558784" y="5383213"/>
            <a:ext cx="1008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altLang="en-US" sz="1200" dirty="0"/>
              <a:t>Minor Frame </a:t>
            </a:r>
            <a:r>
              <a:rPr lang="en-GB" altLang="en-US" sz="1200" dirty="0" smtClean="0"/>
              <a:t>1 </a:t>
            </a:r>
            <a:endParaRPr lang="en-GB" altLang="en-US" sz="1200" dirty="0"/>
          </a:p>
          <a:p>
            <a:pPr algn="ctr"/>
            <a:r>
              <a:rPr lang="en-GB" altLang="en-US" sz="1200" dirty="0" smtClean="0"/>
              <a:t>( 8 </a:t>
            </a:r>
            <a:r>
              <a:rPr lang="en-GB" altLang="en-US" sz="1200" dirty="0" err="1"/>
              <a:t>msec</a:t>
            </a:r>
            <a:r>
              <a:rPr lang="en-GB" altLang="en-US" sz="1200" dirty="0"/>
              <a:t>)</a:t>
            </a:r>
          </a:p>
        </p:txBody>
      </p:sp>
      <p:sp>
        <p:nvSpPr>
          <p:cNvPr id="12" name="Text Box 60"/>
          <p:cNvSpPr txBox="1">
            <a:spLocks noChangeArrowheads="1"/>
          </p:cNvSpPr>
          <p:nvPr/>
        </p:nvSpPr>
        <p:spPr bwMode="auto">
          <a:xfrm>
            <a:off x="1636696" y="5383213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altLang="en-US" sz="1200" dirty="0"/>
              <a:t>Minor Frame </a:t>
            </a:r>
            <a:r>
              <a:rPr lang="en-GB" altLang="en-US" sz="1200" dirty="0" smtClean="0"/>
              <a:t>1</a:t>
            </a:r>
          </a:p>
          <a:p>
            <a:pPr algn="ctr"/>
            <a:r>
              <a:rPr lang="en-GB" altLang="en-US" sz="1200" dirty="0" smtClean="0"/>
              <a:t>1553 </a:t>
            </a:r>
            <a:endParaRPr lang="en-GB" altLang="en-US" sz="1200" dirty="0"/>
          </a:p>
          <a:p>
            <a:pPr algn="ctr"/>
            <a:r>
              <a:rPr lang="en-GB" altLang="en-US" sz="1200" dirty="0" smtClean="0"/>
              <a:t>(  8 </a:t>
            </a:r>
            <a:r>
              <a:rPr lang="en-GB" altLang="en-US" sz="1200" dirty="0" err="1"/>
              <a:t>msec</a:t>
            </a:r>
            <a:r>
              <a:rPr lang="en-GB" altLang="en-US" sz="1200" dirty="0"/>
              <a:t>)</a:t>
            </a:r>
          </a:p>
        </p:txBody>
      </p:sp>
      <p:sp>
        <p:nvSpPr>
          <p:cNvPr id="13" name="Text Box 61"/>
          <p:cNvSpPr txBox="1">
            <a:spLocks noChangeArrowheads="1"/>
          </p:cNvSpPr>
          <p:nvPr/>
        </p:nvSpPr>
        <p:spPr bwMode="auto">
          <a:xfrm>
            <a:off x="558784" y="4757739"/>
            <a:ext cx="1008062" cy="603250"/>
          </a:xfrm>
          <a:prstGeom prst="rect">
            <a:avLst/>
          </a:prstGeom>
          <a:solidFill>
            <a:schemeClr val="bg2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en-US" sz="1200" b="1" dirty="0" smtClean="0"/>
              <a:t>1553 Cycle </a:t>
            </a:r>
          </a:p>
          <a:p>
            <a:pPr algn="ctr"/>
            <a:r>
              <a:rPr lang="en-GB" altLang="en-US" sz="1200" b="1" dirty="0" smtClean="0"/>
              <a:t>Completion</a:t>
            </a:r>
          </a:p>
          <a:p>
            <a:pPr algn="ctr"/>
            <a:r>
              <a:rPr lang="en-GB" altLang="en-US" sz="1200" b="1" dirty="0" smtClean="0"/>
              <a:t> check + Init</a:t>
            </a:r>
            <a:endParaRPr lang="en-GB" altLang="en-US" sz="1200" b="1" dirty="0"/>
          </a:p>
        </p:txBody>
      </p:sp>
      <p:sp>
        <p:nvSpPr>
          <p:cNvPr id="14" name="Text Box 62"/>
          <p:cNvSpPr txBox="1">
            <a:spLocks noChangeArrowheads="1"/>
          </p:cNvSpPr>
          <p:nvPr/>
        </p:nvSpPr>
        <p:spPr bwMode="auto">
          <a:xfrm>
            <a:off x="1636696" y="4408469"/>
            <a:ext cx="1008063" cy="409575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en-US" sz="1200" b="1" dirty="0" smtClean="0"/>
              <a:t>Critical </a:t>
            </a:r>
          </a:p>
          <a:p>
            <a:pPr algn="ctr"/>
            <a:r>
              <a:rPr lang="en-GB" altLang="en-US" sz="1200" b="1" dirty="0" smtClean="0"/>
              <a:t>Messages</a:t>
            </a:r>
            <a:endParaRPr lang="en-GB" altLang="en-US" sz="1200" b="1" dirty="0"/>
          </a:p>
        </p:txBody>
      </p:sp>
      <p:sp>
        <p:nvSpPr>
          <p:cNvPr id="16" name="Line 64"/>
          <p:cNvSpPr>
            <a:spLocks noChangeShapeType="1"/>
          </p:cNvSpPr>
          <p:nvPr/>
        </p:nvSpPr>
        <p:spPr bwMode="auto">
          <a:xfrm flipV="1">
            <a:off x="3760771" y="2527300"/>
            <a:ext cx="0" cy="305911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Text Box 65"/>
          <p:cNvSpPr txBox="1">
            <a:spLocks noChangeArrowheads="1"/>
          </p:cNvSpPr>
          <p:nvPr/>
        </p:nvSpPr>
        <p:spPr bwMode="auto">
          <a:xfrm>
            <a:off x="2719371" y="5383213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altLang="en-US" sz="1200" dirty="0"/>
              <a:t>Minor Frame 2 </a:t>
            </a:r>
          </a:p>
          <a:p>
            <a:pPr algn="ctr"/>
            <a:r>
              <a:rPr lang="en-GB" altLang="en-US" sz="1200" dirty="0" smtClean="0"/>
              <a:t>( 8 </a:t>
            </a:r>
            <a:r>
              <a:rPr lang="en-GB" altLang="en-US" sz="1200" dirty="0" err="1"/>
              <a:t>msec</a:t>
            </a:r>
            <a:r>
              <a:rPr lang="en-GB" altLang="en-US" sz="1200" dirty="0"/>
              <a:t>)</a:t>
            </a:r>
          </a:p>
        </p:txBody>
      </p:sp>
      <p:sp>
        <p:nvSpPr>
          <p:cNvPr id="18" name="Text Box 66"/>
          <p:cNvSpPr txBox="1">
            <a:spLocks noChangeArrowheads="1"/>
          </p:cNvSpPr>
          <p:nvPr/>
        </p:nvSpPr>
        <p:spPr bwMode="auto">
          <a:xfrm>
            <a:off x="7810511" y="5383213"/>
            <a:ext cx="1008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altLang="en-US" sz="1200" dirty="0"/>
              <a:t>Minor Frame </a:t>
            </a:r>
            <a:r>
              <a:rPr lang="en-GB" altLang="en-US" sz="1200" dirty="0" smtClean="0"/>
              <a:t>64</a:t>
            </a:r>
          </a:p>
          <a:p>
            <a:pPr algn="ctr"/>
            <a:r>
              <a:rPr lang="en-GB" altLang="en-US" sz="1200" dirty="0" smtClean="0"/>
              <a:t>1553 </a:t>
            </a:r>
            <a:endParaRPr lang="en-GB" altLang="en-US" sz="1200" dirty="0"/>
          </a:p>
          <a:p>
            <a:pPr algn="ctr"/>
            <a:r>
              <a:rPr lang="en-GB" altLang="en-US" sz="1200" dirty="0" smtClean="0"/>
              <a:t>(8 </a:t>
            </a:r>
            <a:r>
              <a:rPr lang="en-GB" altLang="en-US" sz="1200" dirty="0" err="1"/>
              <a:t>msec</a:t>
            </a:r>
            <a:r>
              <a:rPr lang="en-GB" altLang="en-US" sz="1200" dirty="0"/>
              <a:t>)</a:t>
            </a:r>
          </a:p>
        </p:txBody>
      </p:sp>
      <p:sp>
        <p:nvSpPr>
          <p:cNvPr id="20" name="Text Box 68"/>
          <p:cNvSpPr txBox="1">
            <a:spLocks noChangeArrowheads="1"/>
          </p:cNvSpPr>
          <p:nvPr/>
        </p:nvSpPr>
        <p:spPr bwMode="auto">
          <a:xfrm>
            <a:off x="1652572" y="1385860"/>
            <a:ext cx="1008062" cy="882650"/>
          </a:xfrm>
          <a:prstGeom prst="rect">
            <a:avLst/>
          </a:prstGeom>
          <a:solidFill>
            <a:srgbClr val="CCFFFF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altLang="en-US" sz="1200" b="1" dirty="0" smtClean="0"/>
              <a:t>Slots  </a:t>
            </a:r>
            <a:endParaRPr lang="en-GB" altLang="en-US" sz="1200" b="1" dirty="0"/>
          </a:p>
        </p:txBody>
      </p:sp>
      <p:sp>
        <p:nvSpPr>
          <p:cNvPr id="21" name="Text Box 69"/>
          <p:cNvSpPr txBox="1">
            <a:spLocks noChangeArrowheads="1"/>
          </p:cNvSpPr>
          <p:nvPr/>
        </p:nvSpPr>
        <p:spPr bwMode="auto">
          <a:xfrm>
            <a:off x="558784" y="2114550"/>
            <a:ext cx="1008062" cy="9762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altLang="en-US" sz="1200" b="1" dirty="0" smtClean="0"/>
              <a:t>Mil Bus Scheduler Update</a:t>
            </a:r>
          </a:p>
          <a:p>
            <a:pPr algn="ctr"/>
            <a:r>
              <a:rPr lang="en-GB" altLang="en-US" sz="1200" b="1" dirty="0" smtClean="0"/>
              <a:t>MF-2</a:t>
            </a:r>
            <a:endParaRPr lang="en-GB" altLang="en-US" sz="1200" b="1" dirty="0"/>
          </a:p>
        </p:txBody>
      </p:sp>
      <p:sp>
        <p:nvSpPr>
          <p:cNvPr id="22" name="Text Box 70"/>
          <p:cNvSpPr txBox="1">
            <a:spLocks noChangeArrowheads="1"/>
          </p:cNvSpPr>
          <p:nvPr/>
        </p:nvSpPr>
        <p:spPr bwMode="auto">
          <a:xfrm>
            <a:off x="1652571" y="2328834"/>
            <a:ext cx="1008062" cy="1071561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altLang="en-US" sz="1200" b="1" dirty="0" smtClean="0"/>
              <a:t>Post Delay Messages</a:t>
            </a:r>
            <a:endParaRPr lang="en-GB" altLang="en-US" sz="1200" b="1" dirty="0"/>
          </a:p>
        </p:txBody>
      </p:sp>
      <p:sp>
        <p:nvSpPr>
          <p:cNvPr id="29" name="Text Box 77"/>
          <p:cNvSpPr txBox="1">
            <a:spLocks noChangeArrowheads="1"/>
          </p:cNvSpPr>
          <p:nvPr/>
        </p:nvSpPr>
        <p:spPr bwMode="auto">
          <a:xfrm>
            <a:off x="573072" y="3914776"/>
            <a:ext cx="1008062" cy="741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altLang="en-US" sz="1200" b="1" dirty="0" err="1"/>
              <a:t>MilBus</a:t>
            </a:r>
            <a:r>
              <a:rPr lang="en-GB" altLang="en-US" sz="1200" b="1" dirty="0"/>
              <a:t> </a:t>
            </a:r>
            <a:r>
              <a:rPr lang="en-GB" altLang="en-US" sz="1200" b="1" dirty="0" smtClean="0"/>
              <a:t>Data Copy</a:t>
            </a:r>
            <a:endParaRPr lang="en-GB" altLang="en-US" sz="1200" b="1" dirty="0"/>
          </a:p>
        </p:txBody>
      </p:sp>
      <p:sp>
        <p:nvSpPr>
          <p:cNvPr id="30" name="Text Box 78"/>
          <p:cNvSpPr txBox="1">
            <a:spLocks noChangeArrowheads="1"/>
          </p:cNvSpPr>
          <p:nvPr/>
        </p:nvSpPr>
        <p:spPr bwMode="auto">
          <a:xfrm>
            <a:off x="1638284" y="3460718"/>
            <a:ext cx="1008062" cy="89697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altLang="en-US" sz="1200" b="1" dirty="0" smtClean="0"/>
              <a:t>Delay Fill</a:t>
            </a:r>
          </a:p>
          <a:p>
            <a:pPr algn="ctr"/>
            <a:r>
              <a:rPr lang="en-GB" altLang="en-US" sz="1200" b="1" dirty="0" smtClean="0"/>
              <a:t>Messages</a:t>
            </a:r>
            <a:endParaRPr lang="en-GB" altLang="en-US" sz="1200" b="1" dirty="0"/>
          </a:p>
        </p:txBody>
      </p:sp>
      <p:sp>
        <p:nvSpPr>
          <p:cNvPr id="34" name="Line 82"/>
          <p:cNvSpPr>
            <a:spLocks noChangeShapeType="1"/>
          </p:cNvSpPr>
          <p:nvPr/>
        </p:nvSpPr>
        <p:spPr bwMode="auto">
          <a:xfrm flipV="1">
            <a:off x="4840271" y="2527300"/>
            <a:ext cx="0" cy="305911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Text Box 83"/>
          <p:cNvSpPr txBox="1">
            <a:spLocks noChangeArrowheads="1"/>
          </p:cNvSpPr>
          <p:nvPr/>
        </p:nvSpPr>
        <p:spPr bwMode="auto">
          <a:xfrm>
            <a:off x="3798871" y="5383213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altLang="en-US" sz="1200" dirty="0"/>
              <a:t>Minor Frame </a:t>
            </a:r>
            <a:r>
              <a:rPr lang="en-GB" altLang="en-US" sz="1200" dirty="0" smtClean="0"/>
              <a:t>2</a:t>
            </a:r>
          </a:p>
          <a:p>
            <a:pPr algn="ctr"/>
            <a:r>
              <a:rPr lang="en-GB" altLang="en-US" sz="1200" dirty="0" smtClean="0"/>
              <a:t>1553 </a:t>
            </a:r>
            <a:endParaRPr lang="en-GB" altLang="en-US" sz="1200" dirty="0"/>
          </a:p>
          <a:p>
            <a:pPr algn="ctr"/>
            <a:r>
              <a:rPr lang="en-GB" altLang="en-US" sz="1200" dirty="0" smtClean="0"/>
              <a:t>( 8msec</a:t>
            </a:r>
            <a:r>
              <a:rPr lang="en-GB" altLang="en-US" sz="1200" dirty="0"/>
              <a:t>)</a:t>
            </a:r>
          </a:p>
        </p:txBody>
      </p:sp>
      <p:sp>
        <p:nvSpPr>
          <p:cNvPr id="37" name="Line 85"/>
          <p:cNvSpPr>
            <a:spLocks noChangeShapeType="1"/>
          </p:cNvSpPr>
          <p:nvPr/>
        </p:nvSpPr>
        <p:spPr bwMode="auto">
          <a:xfrm flipV="1">
            <a:off x="6691323" y="2527300"/>
            <a:ext cx="0" cy="305911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Text Box 86"/>
          <p:cNvSpPr txBox="1">
            <a:spLocks noChangeArrowheads="1"/>
          </p:cNvSpPr>
          <p:nvPr/>
        </p:nvSpPr>
        <p:spPr bwMode="auto">
          <a:xfrm>
            <a:off x="6731011" y="5383213"/>
            <a:ext cx="1008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altLang="en-US" sz="1200" dirty="0"/>
              <a:t>Minor Frame </a:t>
            </a:r>
            <a:r>
              <a:rPr lang="en-GB" altLang="en-US" sz="1200" dirty="0" smtClean="0"/>
              <a:t>64 </a:t>
            </a:r>
            <a:endParaRPr lang="en-GB" altLang="en-US" sz="1200" dirty="0"/>
          </a:p>
          <a:p>
            <a:pPr algn="ctr"/>
            <a:r>
              <a:rPr lang="en-GB" altLang="en-US" sz="1200" dirty="0" smtClean="0"/>
              <a:t>(8 </a:t>
            </a:r>
            <a:r>
              <a:rPr lang="en-GB" altLang="en-US" sz="1200" dirty="0" err="1"/>
              <a:t>msec</a:t>
            </a:r>
            <a:r>
              <a:rPr lang="en-GB" altLang="en-US" sz="1200" dirty="0"/>
              <a:t>)</a:t>
            </a:r>
          </a:p>
        </p:txBody>
      </p:sp>
      <p:sp>
        <p:nvSpPr>
          <p:cNvPr id="40" name="Text Box 88"/>
          <p:cNvSpPr txBox="1">
            <a:spLocks noChangeArrowheads="1"/>
          </p:cNvSpPr>
          <p:nvPr/>
        </p:nvSpPr>
        <p:spPr bwMode="auto">
          <a:xfrm>
            <a:off x="5349875" y="5454653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altLang="en-US" sz="1200" b="1" dirty="0"/>
              <a:t>…</a:t>
            </a:r>
          </a:p>
        </p:txBody>
      </p:sp>
      <p:sp>
        <p:nvSpPr>
          <p:cNvPr id="43" name="Text Box 91"/>
          <p:cNvSpPr txBox="1">
            <a:spLocks noChangeArrowheads="1"/>
          </p:cNvSpPr>
          <p:nvPr/>
        </p:nvSpPr>
        <p:spPr bwMode="auto">
          <a:xfrm>
            <a:off x="558784" y="3200400"/>
            <a:ext cx="1008062" cy="5937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altLang="en-US" sz="1200" b="1" dirty="0" smtClean="0"/>
              <a:t>MIL Bus </a:t>
            </a:r>
            <a:r>
              <a:rPr lang="en-GB" altLang="en-US" sz="1200" b="1" dirty="0" err="1" smtClean="0"/>
              <a:t>Reqmt</a:t>
            </a:r>
            <a:r>
              <a:rPr lang="en-GB" altLang="en-US" sz="1200" b="1" dirty="0" smtClean="0"/>
              <a:t> Gen</a:t>
            </a:r>
            <a:endParaRPr lang="en-GB" altLang="en-US" sz="1200" b="1" dirty="0"/>
          </a:p>
        </p:txBody>
      </p:sp>
      <p:sp>
        <p:nvSpPr>
          <p:cNvPr id="49" name="AutoShape 97"/>
          <p:cNvSpPr>
            <a:spLocks/>
          </p:cNvSpPr>
          <p:nvPr/>
        </p:nvSpPr>
        <p:spPr bwMode="auto">
          <a:xfrm>
            <a:off x="269859" y="2790825"/>
            <a:ext cx="144462" cy="2541588"/>
          </a:xfrm>
          <a:prstGeom prst="leftBrace">
            <a:avLst>
              <a:gd name="adj1" fmla="val 14661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50" name="Text Box 98"/>
          <p:cNvSpPr txBox="1">
            <a:spLocks noChangeArrowheads="1"/>
          </p:cNvSpPr>
          <p:nvPr/>
        </p:nvSpPr>
        <p:spPr bwMode="auto">
          <a:xfrm rot="10800000">
            <a:off x="-17479" y="2717800"/>
            <a:ext cx="215900" cy="2592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eaVert" anchor="ctr"/>
          <a:lstStyle/>
          <a:p>
            <a:pPr algn="ctr"/>
            <a:r>
              <a:rPr lang="en-GB" altLang="en-US" sz="1200" b="1" dirty="0" smtClean="0"/>
              <a:t>Processor  Activities</a:t>
            </a:r>
            <a:endParaRPr lang="en-GB" altLang="en-US" sz="1200" b="1" dirty="0"/>
          </a:p>
        </p:txBody>
      </p:sp>
      <p:cxnSp>
        <p:nvCxnSpPr>
          <p:cNvPr id="51" name="AutoShape 99"/>
          <p:cNvCxnSpPr>
            <a:cxnSpLocks noChangeShapeType="1"/>
            <a:endCxn id="14" idx="2"/>
          </p:cNvCxnSpPr>
          <p:nvPr/>
        </p:nvCxnSpPr>
        <p:spPr bwMode="auto">
          <a:xfrm>
            <a:off x="1048528" y="4757741"/>
            <a:ext cx="1092200" cy="60303"/>
          </a:xfrm>
          <a:prstGeom prst="curvedConnector4">
            <a:avLst>
              <a:gd name="adj1" fmla="val 26926"/>
              <a:gd name="adj2" fmla="val 479086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53" name="AutoShape 101"/>
          <p:cNvCxnSpPr>
            <a:cxnSpLocks noChangeShapeType="1"/>
            <a:stCxn id="21" idx="0"/>
            <a:endCxn id="83" idx="0"/>
          </p:cNvCxnSpPr>
          <p:nvPr/>
        </p:nvCxnSpPr>
        <p:spPr bwMode="auto">
          <a:xfrm rot="5400000" flipH="1" flipV="1">
            <a:off x="2340772" y="131711"/>
            <a:ext cx="704882" cy="3260796"/>
          </a:xfrm>
          <a:prstGeom prst="curvedConnector3">
            <a:avLst>
              <a:gd name="adj1" fmla="val 156755"/>
            </a:avLst>
          </a:prstGeom>
          <a:noFill/>
          <a:ln w="12700">
            <a:solidFill>
              <a:srgbClr val="3366FF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2057384" y="4943475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MF1</a:t>
            </a:r>
            <a:endParaRPr lang="en-US" sz="1400" dirty="0"/>
          </a:p>
        </p:txBody>
      </p:sp>
      <p:sp>
        <p:nvSpPr>
          <p:cNvPr id="81" name="Text Box 61"/>
          <p:cNvSpPr txBox="1">
            <a:spLocks noChangeArrowheads="1"/>
          </p:cNvSpPr>
          <p:nvPr/>
        </p:nvSpPr>
        <p:spPr bwMode="auto">
          <a:xfrm>
            <a:off x="2725792" y="4781547"/>
            <a:ext cx="1008062" cy="603250"/>
          </a:xfrm>
          <a:prstGeom prst="rect">
            <a:avLst/>
          </a:prstGeom>
          <a:solidFill>
            <a:schemeClr val="bg2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en-US" sz="1200" b="1" dirty="0" smtClean="0"/>
              <a:t>1553 Cycle </a:t>
            </a:r>
          </a:p>
          <a:p>
            <a:pPr algn="ctr"/>
            <a:r>
              <a:rPr lang="en-GB" altLang="en-US" sz="1200" b="1" dirty="0" smtClean="0"/>
              <a:t>Completion</a:t>
            </a:r>
          </a:p>
          <a:p>
            <a:pPr algn="ctr"/>
            <a:r>
              <a:rPr lang="en-GB" altLang="en-US" sz="1200" b="1" dirty="0" smtClean="0"/>
              <a:t> check + Init</a:t>
            </a:r>
            <a:endParaRPr lang="en-GB" altLang="en-US" sz="1200" b="1" dirty="0"/>
          </a:p>
        </p:txBody>
      </p:sp>
      <p:sp>
        <p:nvSpPr>
          <p:cNvPr id="82" name="Text Box 62"/>
          <p:cNvSpPr txBox="1">
            <a:spLocks noChangeArrowheads="1"/>
          </p:cNvSpPr>
          <p:nvPr/>
        </p:nvSpPr>
        <p:spPr bwMode="auto">
          <a:xfrm>
            <a:off x="3803704" y="4432277"/>
            <a:ext cx="1008063" cy="409575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en-US" sz="1200" b="1" dirty="0" smtClean="0"/>
              <a:t>Critical </a:t>
            </a:r>
          </a:p>
          <a:p>
            <a:pPr algn="ctr"/>
            <a:r>
              <a:rPr lang="en-GB" altLang="en-US" sz="1200" b="1" dirty="0" smtClean="0"/>
              <a:t>Messages</a:t>
            </a:r>
            <a:endParaRPr lang="en-GB" altLang="en-US" sz="1200" b="1" dirty="0"/>
          </a:p>
        </p:txBody>
      </p:sp>
      <p:sp>
        <p:nvSpPr>
          <p:cNvPr id="83" name="Text Box 68"/>
          <p:cNvSpPr txBox="1">
            <a:spLocks noChangeArrowheads="1"/>
          </p:cNvSpPr>
          <p:nvPr/>
        </p:nvSpPr>
        <p:spPr bwMode="auto">
          <a:xfrm>
            <a:off x="3819580" y="1409668"/>
            <a:ext cx="1008062" cy="882650"/>
          </a:xfrm>
          <a:prstGeom prst="rect">
            <a:avLst/>
          </a:prstGeom>
          <a:solidFill>
            <a:srgbClr val="CCFFFF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altLang="en-US" sz="1200" b="1" dirty="0" smtClean="0"/>
              <a:t>Slots Variable</a:t>
            </a:r>
            <a:endParaRPr lang="en-GB" altLang="en-US" sz="1200" b="1" dirty="0"/>
          </a:p>
        </p:txBody>
      </p:sp>
      <p:sp>
        <p:nvSpPr>
          <p:cNvPr id="84" name="Text Box 69"/>
          <p:cNvSpPr txBox="1">
            <a:spLocks noChangeArrowheads="1"/>
          </p:cNvSpPr>
          <p:nvPr/>
        </p:nvSpPr>
        <p:spPr bwMode="auto">
          <a:xfrm>
            <a:off x="2725792" y="2138358"/>
            <a:ext cx="1008062" cy="9762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altLang="en-US" sz="1200" b="1" dirty="0" smtClean="0"/>
              <a:t>Mil Bus Scheduler Update</a:t>
            </a:r>
          </a:p>
          <a:p>
            <a:pPr algn="ctr"/>
            <a:r>
              <a:rPr lang="en-GB" altLang="en-US" sz="1200" b="1" dirty="0" smtClean="0"/>
              <a:t>MF-1</a:t>
            </a:r>
            <a:endParaRPr lang="en-GB" altLang="en-US" sz="1200" b="1" dirty="0"/>
          </a:p>
        </p:txBody>
      </p:sp>
      <p:sp>
        <p:nvSpPr>
          <p:cNvPr id="85" name="Text Box 70"/>
          <p:cNvSpPr txBox="1">
            <a:spLocks noChangeArrowheads="1"/>
          </p:cNvSpPr>
          <p:nvPr/>
        </p:nvSpPr>
        <p:spPr bwMode="auto">
          <a:xfrm>
            <a:off x="3819579" y="2352642"/>
            <a:ext cx="1008062" cy="1071561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altLang="en-US" sz="1200" b="1" dirty="0" smtClean="0"/>
              <a:t>Post Delay Messages</a:t>
            </a:r>
            <a:endParaRPr lang="en-GB" altLang="en-US" sz="1200" b="1" dirty="0"/>
          </a:p>
        </p:txBody>
      </p:sp>
      <p:sp>
        <p:nvSpPr>
          <p:cNvPr id="86" name="Text Box 77"/>
          <p:cNvSpPr txBox="1">
            <a:spLocks noChangeArrowheads="1"/>
          </p:cNvSpPr>
          <p:nvPr/>
        </p:nvSpPr>
        <p:spPr bwMode="auto">
          <a:xfrm>
            <a:off x="2740080" y="3938584"/>
            <a:ext cx="1008062" cy="741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altLang="en-US" sz="1200" b="1" dirty="0" err="1"/>
              <a:t>MilBus</a:t>
            </a:r>
            <a:r>
              <a:rPr lang="en-GB" altLang="en-US" sz="1200" b="1" dirty="0"/>
              <a:t> </a:t>
            </a:r>
            <a:r>
              <a:rPr lang="en-GB" altLang="en-US" sz="1200" b="1" dirty="0" smtClean="0"/>
              <a:t>Data Copy</a:t>
            </a:r>
            <a:endParaRPr lang="en-GB" altLang="en-US" sz="1200" b="1" dirty="0"/>
          </a:p>
        </p:txBody>
      </p:sp>
      <p:sp>
        <p:nvSpPr>
          <p:cNvPr id="87" name="Text Box 78"/>
          <p:cNvSpPr txBox="1">
            <a:spLocks noChangeArrowheads="1"/>
          </p:cNvSpPr>
          <p:nvPr/>
        </p:nvSpPr>
        <p:spPr bwMode="auto">
          <a:xfrm>
            <a:off x="3805292" y="3484526"/>
            <a:ext cx="1008062" cy="89697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altLang="en-US" sz="1200" b="1" dirty="0" smtClean="0"/>
              <a:t>Delay Fill</a:t>
            </a:r>
          </a:p>
          <a:p>
            <a:pPr algn="ctr"/>
            <a:r>
              <a:rPr lang="en-GB" altLang="en-US" sz="1200" b="1" dirty="0" smtClean="0"/>
              <a:t>Messages</a:t>
            </a:r>
            <a:endParaRPr lang="en-GB" altLang="en-US" sz="1200" b="1" dirty="0"/>
          </a:p>
        </p:txBody>
      </p:sp>
      <p:sp>
        <p:nvSpPr>
          <p:cNvPr id="88" name="Text Box 91"/>
          <p:cNvSpPr txBox="1">
            <a:spLocks noChangeArrowheads="1"/>
          </p:cNvSpPr>
          <p:nvPr/>
        </p:nvSpPr>
        <p:spPr bwMode="auto">
          <a:xfrm>
            <a:off x="2725792" y="3224208"/>
            <a:ext cx="1008062" cy="5937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altLang="en-US" sz="1200" b="1" dirty="0" smtClean="0"/>
              <a:t>MIL Bus </a:t>
            </a:r>
            <a:r>
              <a:rPr lang="en-GB" altLang="en-US" sz="1200" b="1" dirty="0" err="1" smtClean="0"/>
              <a:t>Reqmt</a:t>
            </a:r>
            <a:r>
              <a:rPr lang="en-GB" altLang="en-US" sz="1200" b="1" dirty="0" smtClean="0"/>
              <a:t> Gen</a:t>
            </a:r>
            <a:endParaRPr lang="en-GB" altLang="en-US" sz="1200" b="1" dirty="0"/>
          </a:p>
        </p:txBody>
      </p:sp>
      <p:cxnSp>
        <p:nvCxnSpPr>
          <p:cNvPr id="90" name="AutoShape 99"/>
          <p:cNvCxnSpPr>
            <a:cxnSpLocks noChangeShapeType="1"/>
            <a:endCxn id="82" idx="2"/>
          </p:cNvCxnSpPr>
          <p:nvPr/>
        </p:nvCxnSpPr>
        <p:spPr bwMode="auto">
          <a:xfrm>
            <a:off x="3215536" y="4781549"/>
            <a:ext cx="1092200" cy="60303"/>
          </a:xfrm>
          <a:prstGeom prst="curvedConnector4">
            <a:avLst>
              <a:gd name="adj1" fmla="val 26926"/>
              <a:gd name="adj2" fmla="val 479086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91" name="TextBox 90"/>
          <p:cNvSpPr txBox="1"/>
          <p:nvPr/>
        </p:nvSpPr>
        <p:spPr>
          <a:xfrm>
            <a:off x="4224392" y="4967283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MF2</a:t>
            </a:r>
            <a:endParaRPr lang="en-US" sz="1400" dirty="0"/>
          </a:p>
        </p:txBody>
      </p:sp>
      <p:sp>
        <p:nvSpPr>
          <p:cNvPr id="97" name="Text Box 61"/>
          <p:cNvSpPr txBox="1">
            <a:spLocks noChangeArrowheads="1"/>
          </p:cNvSpPr>
          <p:nvPr/>
        </p:nvSpPr>
        <p:spPr bwMode="auto">
          <a:xfrm>
            <a:off x="6740536" y="4110017"/>
            <a:ext cx="1008062" cy="603250"/>
          </a:xfrm>
          <a:prstGeom prst="rect">
            <a:avLst/>
          </a:prstGeom>
          <a:solidFill>
            <a:schemeClr val="bg2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en-US" sz="1200" b="1" dirty="0" smtClean="0"/>
              <a:t>1553 Cycle </a:t>
            </a:r>
          </a:p>
          <a:p>
            <a:pPr algn="ctr"/>
            <a:r>
              <a:rPr lang="en-GB" altLang="en-US" sz="1200" b="1" dirty="0" smtClean="0"/>
              <a:t>Completion</a:t>
            </a:r>
          </a:p>
          <a:p>
            <a:pPr algn="ctr"/>
            <a:r>
              <a:rPr lang="en-GB" altLang="en-US" sz="1200" b="1" dirty="0" smtClean="0"/>
              <a:t> check + Init</a:t>
            </a:r>
            <a:endParaRPr lang="en-GB" altLang="en-US" sz="1200" b="1" dirty="0"/>
          </a:p>
        </p:txBody>
      </p:sp>
      <p:sp>
        <p:nvSpPr>
          <p:cNvPr id="98" name="Text Box 62"/>
          <p:cNvSpPr txBox="1">
            <a:spLocks noChangeArrowheads="1"/>
          </p:cNvSpPr>
          <p:nvPr/>
        </p:nvSpPr>
        <p:spPr bwMode="auto">
          <a:xfrm>
            <a:off x="7818448" y="4375131"/>
            <a:ext cx="1008063" cy="409575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en-US" sz="1200" b="1" dirty="0" smtClean="0"/>
              <a:t>Critical </a:t>
            </a:r>
          </a:p>
          <a:p>
            <a:pPr algn="ctr"/>
            <a:r>
              <a:rPr lang="en-GB" altLang="en-US" sz="1200" b="1" dirty="0" smtClean="0"/>
              <a:t>Messages</a:t>
            </a:r>
            <a:endParaRPr lang="en-GB" altLang="en-US" sz="1200" b="1" dirty="0"/>
          </a:p>
        </p:txBody>
      </p:sp>
      <p:sp>
        <p:nvSpPr>
          <p:cNvPr id="99" name="Text Box 68"/>
          <p:cNvSpPr txBox="1">
            <a:spLocks noChangeArrowheads="1"/>
          </p:cNvSpPr>
          <p:nvPr/>
        </p:nvSpPr>
        <p:spPr bwMode="auto">
          <a:xfrm>
            <a:off x="7834324" y="1352522"/>
            <a:ext cx="1008062" cy="882650"/>
          </a:xfrm>
          <a:prstGeom prst="rect">
            <a:avLst/>
          </a:prstGeom>
          <a:solidFill>
            <a:srgbClr val="CCFFFF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altLang="en-US" sz="1200" b="1" dirty="0" smtClean="0"/>
              <a:t>Slots for allocation</a:t>
            </a:r>
            <a:endParaRPr lang="en-GB" altLang="en-US" sz="1200" b="1" dirty="0"/>
          </a:p>
        </p:txBody>
      </p:sp>
      <p:sp>
        <p:nvSpPr>
          <p:cNvPr id="100" name="Text Box 69"/>
          <p:cNvSpPr txBox="1">
            <a:spLocks noChangeArrowheads="1"/>
          </p:cNvSpPr>
          <p:nvPr/>
        </p:nvSpPr>
        <p:spPr bwMode="auto">
          <a:xfrm>
            <a:off x="6740536" y="1638284"/>
            <a:ext cx="1008062" cy="9762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altLang="en-US" sz="1200" b="1" dirty="0" smtClean="0"/>
              <a:t>Mil Bus Scheduler Update</a:t>
            </a:r>
          </a:p>
          <a:p>
            <a:pPr algn="ctr"/>
            <a:r>
              <a:rPr lang="en-GB" altLang="en-US" sz="1200" b="1" dirty="0" smtClean="0"/>
              <a:t>MF-1</a:t>
            </a:r>
            <a:endParaRPr lang="en-GB" altLang="en-US" sz="1200" b="1" dirty="0"/>
          </a:p>
        </p:txBody>
      </p:sp>
      <p:sp>
        <p:nvSpPr>
          <p:cNvPr id="101" name="Text Box 70"/>
          <p:cNvSpPr txBox="1">
            <a:spLocks noChangeArrowheads="1"/>
          </p:cNvSpPr>
          <p:nvPr/>
        </p:nvSpPr>
        <p:spPr bwMode="auto">
          <a:xfrm>
            <a:off x="7834323" y="2295496"/>
            <a:ext cx="1008062" cy="1071561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altLang="en-US" sz="1200" b="1" dirty="0" smtClean="0"/>
              <a:t>Post Delay Messages</a:t>
            </a:r>
            <a:endParaRPr lang="en-GB" altLang="en-US" sz="1200" b="1" dirty="0"/>
          </a:p>
        </p:txBody>
      </p:sp>
      <p:sp>
        <p:nvSpPr>
          <p:cNvPr id="102" name="Text Box 77"/>
          <p:cNvSpPr txBox="1">
            <a:spLocks noChangeArrowheads="1"/>
          </p:cNvSpPr>
          <p:nvPr/>
        </p:nvSpPr>
        <p:spPr bwMode="auto">
          <a:xfrm>
            <a:off x="6754824" y="3309918"/>
            <a:ext cx="1008062" cy="741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altLang="en-US" sz="1200" b="1" dirty="0" err="1"/>
              <a:t>MilBus</a:t>
            </a:r>
            <a:r>
              <a:rPr lang="en-GB" altLang="en-US" sz="1200" b="1" dirty="0"/>
              <a:t> </a:t>
            </a:r>
            <a:r>
              <a:rPr lang="en-GB" altLang="en-US" sz="1200" b="1" dirty="0" smtClean="0"/>
              <a:t>Data Copy</a:t>
            </a:r>
            <a:endParaRPr lang="en-GB" altLang="en-US" sz="1200" b="1" dirty="0"/>
          </a:p>
        </p:txBody>
      </p:sp>
      <p:sp>
        <p:nvSpPr>
          <p:cNvPr id="103" name="Text Box 78"/>
          <p:cNvSpPr txBox="1">
            <a:spLocks noChangeArrowheads="1"/>
          </p:cNvSpPr>
          <p:nvPr/>
        </p:nvSpPr>
        <p:spPr bwMode="auto">
          <a:xfrm>
            <a:off x="7820036" y="3427380"/>
            <a:ext cx="1008062" cy="89697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altLang="en-US" sz="1200" b="1" dirty="0" smtClean="0"/>
              <a:t>Delay Fill</a:t>
            </a:r>
          </a:p>
          <a:p>
            <a:pPr algn="ctr"/>
            <a:r>
              <a:rPr lang="en-GB" altLang="en-US" sz="1200" b="1" dirty="0" smtClean="0"/>
              <a:t>Messages</a:t>
            </a:r>
            <a:endParaRPr lang="en-GB" altLang="en-US" sz="1200" b="1" dirty="0"/>
          </a:p>
        </p:txBody>
      </p:sp>
      <p:sp>
        <p:nvSpPr>
          <p:cNvPr id="104" name="Text Box 91"/>
          <p:cNvSpPr txBox="1">
            <a:spLocks noChangeArrowheads="1"/>
          </p:cNvSpPr>
          <p:nvPr/>
        </p:nvSpPr>
        <p:spPr bwMode="auto">
          <a:xfrm>
            <a:off x="6740536" y="2666982"/>
            <a:ext cx="1008062" cy="5937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altLang="en-US" sz="1200" b="1" dirty="0" smtClean="0"/>
              <a:t>MIL Bus </a:t>
            </a:r>
            <a:r>
              <a:rPr lang="en-GB" altLang="en-US" sz="1200" b="1" dirty="0" err="1" smtClean="0"/>
              <a:t>Reqmt</a:t>
            </a:r>
            <a:r>
              <a:rPr lang="en-GB" altLang="en-US" sz="1200" b="1" dirty="0" smtClean="0"/>
              <a:t> Gen</a:t>
            </a:r>
            <a:endParaRPr lang="en-GB" altLang="en-US" sz="1200" b="1" dirty="0"/>
          </a:p>
        </p:txBody>
      </p:sp>
      <p:cxnSp>
        <p:nvCxnSpPr>
          <p:cNvPr id="106" name="AutoShape 99"/>
          <p:cNvCxnSpPr>
            <a:cxnSpLocks noChangeShapeType="1"/>
            <a:stCxn id="97" idx="0"/>
            <a:endCxn id="98" idx="2"/>
          </p:cNvCxnSpPr>
          <p:nvPr/>
        </p:nvCxnSpPr>
        <p:spPr bwMode="auto">
          <a:xfrm rot="16200000" flipH="1">
            <a:off x="7446178" y="3908405"/>
            <a:ext cx="674689" cy="1077913"/>
          </a:xfrm>
          <a:prstGeom prst="curvedConnector5">
            <a:avLst>
              <a:gd name="adj1" fmla="val -33882"/>
              <a:gd name="adj2" fmla="val 50000"/>
              <a:gd name="adj3" fmla="val 133882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107" name="TextBox 106"/>
          <p:cNvSpPr txBox="1"/>
          <p:nvPr/>
        </p:nvSpPr>
        <p:spPr>
          <a:xfrm>
            <a:off x="8239136" y="4910137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MF2</a:t>
            </a:r>
            <a:endParaRPr lang="en-US" sz="1400" dirty="0"/>
          </a:p>
        </p:txBody>
      </p:sp>
      <p:sp>
        <p:nvSpPr>
          <p:cNvPr id="110" name="Text Box 61"/>
          <p:cNvSpPr txBox="1">
            <a:spLocks noChangeArrowheads="1"/>
          </p:cNvSpPr>
          <p:nvPr/>
        </p:nvSpPr>
        <p:spPr bwMode="auto">
          <a:xfrm>
            <a:off x="6735768" y="4748209"/>
            <a:ext cx="1008062" cy="603250"/>
          </a:xfrm>
          <a:prstGeom prst="rect">
            <a:avLst/>
          </a:prstGeom>
          <a:solidFill>
            <a:schemeClr val="bg2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en-US" sz="1200" b="1" dirty="0" smtClean="0"/>
              <a:t>Hardware </a:t>
            </a:r>
          </a:p>
          <a:p>
            <a:pPr algn="ctr"/>
            <a:r>
              <a:rPr lang="en-GB" altLang="en-US" sz="1200" b="1" dirty="0" smtClean="0"/>
              <a:t>Events</a:t>
            </a:r>
            <a:endParaRPr lang="en-GB" altLang="en-US" sz="1200" b="1" dirty="0"/>
          </a:p>
        </p:txBody>
      </p:sp>
      <p:sp>
        <p:nvSpPr>
          <p:cNvPr id="111" name="AutoShape 97"/>
          <p:cNvSpPr>
            <a:spLocks/>
          </p:cNvSpPr>
          <p:nvPr/>
        </p:nvSpPr>
        <p:spPr bwMode="auto">
          <a:xfrm>
            <a:off x="422259" y="2943225"/>
            <a:ext cx="144462" cy="2541588"/>
          </a:xfrm>
          <a:prstGeom prst="leftBrace">
            <a:avLst>
              <a:gd name="adj1" fmla="val 14661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2" name="Right Brace 111"/>
          <p:cNvSpPr/>
          <p:nvPr/>
        </p:nvSpPr>
        <p:spPr>
          <a:xfrm>
            <a:off x="4914884" y="1528763"/>
            <a:ext cx="157162" cy="33004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 Box 98"/>
          <p:cNvSpPr txBox="1">
            <a:spLocks noChangeArrowheads="1"/>
          </p:cNvSpPr>
          <p:nvPr/>
        </p:nvSpPr>
        <p:spPr bwMode="auto">
          <a:xfrm rot="10800000">
            <a:off x="5021241" y="2070091"/>
            <a:ext cx="215900" cy="2592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eaVert" anchor="ctr"/>
          <a:lstStyle/>
          <a:p>
            <a:pPr algn="ctr"/>
            <a:r>
              <a:rPr lang="en-GB" altLang="en-US" sz="1200" b="1" dirty="0" smtClean="0"/>
              <a:t>1553 Bus   Activities</a:t>
            </a:r>
            <a:endParaRPr lang="en-GB" altLang="en-US" sz="1200" b="1" dirty="0"/>
          </a:p>
        </p:txBody>
      </p:sp>
      <p:sp>
        <p:nvSpPr>
          <p:cNvPr id="114" name="Right Brace 113"/>
          <p:cNvSpPr/>
          <p:nvPr/>
        </p:nvSpPr>
        <p:spPr>
          <a:xfrm>
            <a:off x="4957746" y="4914900"/>
            <a:ext cx="57150" cy="457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4914875" y="5086350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&lt;100us</a:t>
            </a:r>
            <a:endParaRPr lang="en-US" sz="1200" dirty="0"/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1482437" y="273050"/>
            <a:ext cx="7147214" cy="4953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Mil Std</a:t>
            </a:r>
            <a:r>
              <a:rPr kumimoji="0" lang="en-IN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1553B Scheduler + Host CPU Configuration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79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3012"/>
            <a:ext cx="7445829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82437" y="273050"/>
            <a:ext cx="7147214" cy="4953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Mil 1553B</a:t>
            </a:r>
            <a:r>
              <a:rPr kumimoji="0" lang="en-IN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Typical Interfaces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63826" y="1942062"/>
            <a:ext cx="2180174" cy="306895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b="1" dirty="0" smtClean="0"/>
              <a:t>Interfaces Provided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Data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Message Transfer Requirement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latin typeface="Cambria" panose="02040503050406030204" pitchFamily="18" charset="0"/>
                <a:cs typeface="+mn-cs"/>
              </a:rPr>
              <a:t>Message Service Flag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latin typeface="Cambria" panose="02040503050406030204" pitchFamily="18" charset="0"/>
                <a:cs typeface="+mn-cs"/>
              </a:rPr>
              <a:t>Message Error Flag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latin typeface="Cambria" panose="02040503050406030204" pitchFamily="18" charset="0"/>
                <a:cs typeface="+mn-cs"/>
              </a:rPr>
              <a:t>Time of Message Information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latin typeface="Cambria" panose="02040503050406030204" pitchFamily="18" charset="0"/>
                <a:cs typeface="+mn-cs"/>
              </a:rPr>
              <a:t>Bus Used Flag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latin typeface="Cambria" panose="02040503050406030204" pitchFamily="18" charset="0"/>
                <a:cs typeface="+mn-cs"/>
              </a:rPr>
              <a:t>Transfer Status 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5858" cy="610265"/>
          </a:xfrm>
          <a:noFill/>
          <a:ln/>
        </p:spPr>
        <p:txBody>
          <a:bodyPr/>
          <a:lstStyle/>
          <a:p>
            <a:pPr algn="r"/>
            <a:r>
              <a:rPr lang="en-US" sz="2800" dirty="0"/>
              <a:t>Functions Implemented in OBC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555" y="1369796"/>
            <a:ext cx="5043054" cy="4525963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/>
              <a:t>Selected OBC Functions as Bus Controller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Bus Controller Functions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Message Transfer Requirement Generation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Message Scheduler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Message Transfer Verification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Data Copy to Respective interface data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Bus Selection and Bus Changeover Logic for each RT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TC,TM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FDIR</a:t>
            </a:r>
          </a:p>
          <a:p>
            <a:pPr lvl="0">
              <a:defRPr/>
            </a:pPr>
            <a:r>
              <a:rPr lang="en-US" sz="2000" dirty="0" smtClean="0"/>
              <a:t>Data Transfer is initiated every minor cycle by OBC Software</a:t>
            </a:r>
          </a:p>
          <a:p>
            <a:pPr lvl="0">
              <a:defRPr/>
            </a:pPr>
            <a:r>
              <a:rPr lang="en-US" sz="2000" dirty="0" smtClean="0"/>
              <a:t>Messages to be initiated are decided by respective interface modules.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29200" y="1367383"/>
            <a:ext cx="8229600" cy="4525963"/>
          </a:xfrm>
          <a:prstGeom prst="rect">
            <a:avLst/>
          </a:prstGeom>
          <a:noFill/>
          <a:ln/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Non Selected OBC functions as RT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RT functions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Message Transfer verification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Bus Selection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TC, TM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latin typeface="Cambria" panose="02040503050406030204" pitchFamily="18" charset="0"/>
                <a:cs typeface="+mn-cs"/>
              </a:rPr>
              <a:t>Time of Message Transfer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Bulk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Message Handling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>
                <a:latin typeface="Cambria" panose="02040503050406030204" pitchFamily="18" charset="0"/>
                <a:cs typeface="+mn-cs"/>
              </a:rPr>
              <a:t>Handling Asynchronous</a:t>
            </a:r>
            <a:r>
              <a:rPr lang="en-US" dirty="0" smtClean="0">
                <a:latin typeface="Cambria" panose="02040503050406030204" pitchFamily="18" charset="0"/>
                <a:cs typeface="+mn-cs"/>
              </a:rPr>
              <a:t> Sampling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Double Buffering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>
              <a:latin typeface="Cambria" panose="02040503050406030204" pitchFamily="18" charset="0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Common Functions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Refresh RAM operations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latin typeface="Cambria" panose="02040503050406030204" pitchFamily="18" charset="0"/>
                <a:cs typeface="+mn-cs"/>
              </a:rPr>
              <a:t>Register Refresh Operations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Initialisation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latin typeface="Cambria" panose="02040503050406030204" pitchFamily="18" charset="0"/>
                <a:cs typeface="+mn-cs"/>
              </a:rPr>
              <a:t>System Changeover Logics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5684" y="3812472"/>
            <a:ext cx="8804788" cy="4525963"/>
          </a:xfrm>
          <a:prstGeom prst="rect">
            <a:avLst/>
          </a:prstGeom>
          <a:noFill/>
          <a:ln/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339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3871913" y="1071562"/>
            <a:ext cx="1295400" cy="9477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OBC</a:t>
            </a:r>
            <a:endParaRPr lang="en-US" dirty="0"/>
          </a:p>
          <a:p>
            <a:pPr algn="ctr" eaLnBrk="0" hangingPunct="0"/>
            <a:r>
              <a:rPr lang="en-US" dirty="0"/>
              <a:t>OFF</a:t>
            </a:r>
          </a:p>
        </p:txBody>
      </p:sp>
      <p:sp>
        <p:nvSpPr>
          <p:cNvPr id="4099" name="Oval 3"/>
          <p:cNvSpPr>
            <a:spLocks noChangeArrowheads="1"/>
          </p:cNvSpPr>
          <p:nvPr/>
        </p:nvSpPr>
        <p:spPr bwMode="auto">
          <a:xfrm>
            <a:off x="3871913" y="3543300"/>
            <a:ext cx="12954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Init Mode</a:t>
            </a:r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4938713" y="5372100"/>
            <a:ext cx="12954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RT Mode</a:t>
            </a: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2728913" y="5372100"/>
            <a:ext cx="12954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BC</a:t>
            </a:r>
          </a:p>
          <a:p>
            <a:pPr algn="ctr" eaLnBrk="0" hangingPunct="0"/>
            <a:r>
              <a:rPr lang="en-US"/>
              <a:t> Mode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4557713" y="20193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663951" y="1943100"/>
            <a:ext cx="5950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b="1" dirty="0" smtClean="0"/>
              <a:t>OBC On</a:t>
            </a:r>
            <a:endParaRPr lang="en-US" sz="1000" b="1" dirty="0"/>
          </a:p>
          <a:p>
            <a:pPr eaLnBrk="0" hangingPunct="0"/>
            <a:endParaRPr lang="en-US" sz="1000" b="1" dirty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557713" y="4686300"/>
            <a:ext cx="11769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b="1" dirty="0"/>
              <a:t> </a:t>
            </a:r>
            <a:r>
              <a:rPr lang="en-US" sz="1000" b="1" dirty="0" smtClean="0"/>
              <a:t>OBC </a:t>
            </a:r>
            <a:r>
              <a:rPr lang="en-US" sz="1000" b="1" dirty="0"/>
              <a:t>Not Selected 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719513" y="4889500"/>
            <a:ext cx="103906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b="1" dirty="0"/>
              <a:t> </a:t>
            </a:r>
            <a:r>
              <a:rPr lang="en-US" sz="1000" b="1" dirty="0" smtClean="0"/>
              <a:t>OBC </a:t>
            </a:r>
            <a:r>
              <a:rPr lang="en-US" sz="1000" b="1" dirty="0"/>
              <a:t>Selected &amp;</a:t>
            </a:r>
          </a:p>
          <a:p>
            <a:pPr eaLnBrk="0" hangingPunct="0"/>
            <a:r>
              <a:rPr lang="en-US" sz="1000" b="1" dirty="0"/>
              <a:t>BC Delay</a:t>
            </a:r>
          </a:p>
          <a:p>
            <a:pPr eaLnBrk="0" hangingPunct="0"/>
            <a:r>
              <a:rPr lang="en-US" sz="1000" b="1" dirty="0"/>
              <a:t>Over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189663" y="2022475"/>
            <a:ext cx="2352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MIL STD 1553B</a:t>
            </a:r>
          </a:p>
          <a:p>
            <a:pPr eaLnBrk="0" hangingPunct="0"/>
            <a:r>
              <a:rPr lang="en-US" b="1"/>
              <a:t>Modes of AOCE</a:t>
            </a: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4786313" y="46101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3719513" y="46101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V="1">
            <a:off x="3414713" y="4457700"/>
            <a:ext cx="609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009901" y="4662488"/>
            <a:ext cx="11288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b="1" dirty="0"/>
              <a:t> </a:t>
            </a:r>
            <a:r>
              <a:rPr lang="en-US" sz="1000" b="1" dirty="0" smtClean="0"/>
              <a:t>OBC </a:t>
            </a:r>
            <a:r>
              <a:rPr lang="en-US" sz="1000" b="1" dirty="0"/>
              <a:t>Changeover 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5524501" y="4967288"/>
            <a:ext cx="11288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b="1" dirty="0" smtClean="0"/>
              <a:t>OBC  </a:t>
            </a:r>
            <a:r>
              <a:rPr lang="en-US" sz="1000" b="1" dirty="0"/>
              <a:t>Changeover </a:t>
            </a:r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 flipH="1" flipV="1">
            <a:off x="5091113" y="4381500"/>
            <a:ext cx="609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H="1">
            <a:off x="3643313" y="38481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3643313" y="38481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3643313" y="43053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 flipH="1">
            <a:off x="2500313" y="56769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2500313" y="56769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2500313" y="61341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 flipH="1">
            <a:off x="4710113" y="56769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>
            <a:off x="4710113" y="56769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4710113" y="61341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2557463" y="3976688"/>
            <a:ext cx="1273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b="1"/>
              <a:t>BC Delay Not Over 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1677988" y="5881688"/>
            <a:ext cx="12827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b="1" dirty="0"/>
              <a:t>No </a:t>
            </a:r>
            <a:r>
              <a:rPr lang="en-US" sz="1000" b="1" dirty="0" smtClean="0"/>
              <a:t>OBC </a:t>
            </a:r>
            <a:r>
              <a:rPr lang="en-US" sz="1000" b="1" dirty="0"/>
              <a:t>Changeover 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4041776" y="6200775"/>
            <a:ext cx="12827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b="1" dirty="0"/>
              <a:t>No </a:t>
            </a:r>
            <a:r>
              <a:rPr lang="en-US" sz="1000" b="1" dirty="0" smtClean="0"/>
              <a:t>OBC </a:t>
            </a:r>
            <a:r>
              <a:rPr lang="en-US" sz="1000" b="1" dirty="0"/>
              <a:t>Changeover </a:t>
            </a:r>
          </a:p>
        </p:txBody>
      </p:sp>
      <p:sp>
        <p:nvSpPr>
          <p:cNvPr id="4125" name="Oval 29"/>
          <p:cNvSpPr>
            <a:spLocks noChangeArrowheads="1"/>
          </p:cNvSpPr>
          <p:nvPr/>
        </p:nvSpPr>
        <p:spPr bwMode="auto">
          <a:xfrm>
            <a:off x="3871913" y="2171700"/>
            <a:ext cx="12954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/>
              <a:t>Power On </a:t>
            </a:r>
          </a:p>
          <a:p>
            <a:pPr algn="ctr" eaLnBrk="0" hangingPunct="0"/>
            <a:r>
              <a:rPr lang="en-US" dirty="0"/>
              <a:t>Init</a:t>
            </a:r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>
            <a:off x="4557713" y="33147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3262313" y="3298825"/>
            <a:ext cx="1268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b="1"/>
              <a:t>Power On Init Over</a:t>
            </a:r>
          </a:p>
          <a:p>
            <a:pPr eaLnBrk="0" hangingPunct="0"/>
            <a:endParaRPr lang="en-US" sz="1000" b="1"/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>
            <a:off x="3109913" y="27051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2747963" y="2308225"/>
            <a:ext cx="102624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b="1" dirty="0" smtClean="0"/>
              <a:t>OBC </a:t>
            </a:r>
            <a:r>
              <a:rPr lang="en-US" sz="1000" b="1" dirty="0"/>
              <a:t>System or</a:t>
            </a:r>
          </a:p>
          <a:p>
            <a:pPr eaLnBrk="0" hangingPunct="0"/>
            <a:r>
              <a:rPr lang="en-US" sz="1000" b="1" dirty="0"/>
              <a:t>Processor Reset</a:t>
            </a:r>
          </a:p>
          <a:p>
            <a:pPr eaLnBrk="0" hangingPunct="0"/>
            <a:endParaRPr lang="en-US" sz="1000" b="1" dirty="0"/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>
            <a:off x="1738313" y="33909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Line 35"/>
          <p:cNvSpPr>
            <a:spLocks noChangeShapeType="1"/>
          </p:cNvSpPr>
          <p:nvPr/>
        </p:nvSpPr>
        <p:spPr bwMode="auto">
          <a:xfrm>
            <a:off x="1738313" y="6629396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>
            <a:off x="1724025" y="3390900"/>
            <a:ext cx="19050" cy="32385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3" name="Line 37"/>
          <p:cNvSpPr>
            <a:spLocks noChangeShapeType="1"/>
          </p:cNvSpPr>
          <p:nvPr/>
        </p:nvSpPr>
        <p:spPr bwMode="auto">
          <a:xfrm flipH="1">
            <a:off x="7358062" y="3390900"/>
            <a:ext cx="4763" cy="32385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4" name="Line 38"/>
          <p:cNvSpPr>
            <a:spLocks noChangeShapeType="1"/>
          </p:cNvSpPr>
          <p:nvPr/>
        </p:nvSpPr>
        <p:spPr bwMode="auto">
          <a:xfrm flipV="1">
            <a:off x="3109913" y="27051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5" name="Text Box 39"/>
          <p:cNvSpPr txBox="1">
            <a:spLocks noChangeArrowheads="1"/>
          </p:cNvSpPr>
          <p:nvPr/>
        </p:nvSpPr>
        <p:spPr bwMode="auto">
          <a:xfrm>
            <a:off x="5624513" y="3543300"/>
            <a:ext cx="15824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b="1" dirty="0"/>
              <a:t>States in </a:t>
            </a:r>
            <a:r>
              <a:rPr lang="en-US" sz="1000" b="1" dirty="0" smtClean="0"/>
              <a:t>OBC </a:t>
            </a:r>
            <a:r>
              <a:rPr lang="en-US" sz="1000" b="1" dirty="0"/>
              <a:t>Major Cycle </a:t>
            </a: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685799" y="185738"/>
            <a:ext cx="792956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sz="2800" dirty="0" smtClean="0">
                <a:cs typeface="Times New Roman" pitchFamily="18" charset="0"/>
              </a:rPr>
              <a:t>BC,RT </a:t>
            </a:r>
            <a:r>
              <a:rPr lang="en-US" sz="2800" dirty="0" err="1" smtClean="0">
                <a:cs typeface="Times New Roman" pitchFamily="18" charset="0"/>
              </a:rPr>
              <a:t>Initialisation</a:t>
            </a:r>
            <a:r>
              <a:rPr lang="en-US" sz="2800" dirty="0" smtClean="0">
                <a:cs typeface="Times New Roman" pitchFamily="18" charset="0"/>
              </a:rPr>
              <a:t> – OBC Changeover</a:t>
            </a:r>
            <a:endParaRPr lang="en-AU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96419" y="232434"/>
            <a:ext cx="5604656" cy="864845"/>
          </a:xfrm>
          <a:prstGeom prst="rect">
            <a:avLst/>
          </a:prstGeom>
        </p:spPr>
        <p:txBody>
          <a:bodyPr/>
          <a:lstStyle/>
          <a:p>
            <a:pPr algn="r" eaLnBrk="1" hangingPunct="1"/>
            <a:r>
              <a:rPr lang="en-US" dirty="0" smtClean="0">
                <a:latin typeface="+mn-lt"/>
              </a:rPr>
              <a:t>Agenda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60400" y="1295400"/>
            <a:ext cx="8483600" cy="46783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i="1" dirty="0" smtClean="0">
                <a:latin typeface="+mn-lt"/>
              </a:rPr>
              <a:t>Introduction - Subsystems</a:t>
            </a:r>
          </a:p>
          <a:p>
            <a:pPr eaLnBrk="1" hangingPunct="1"/>
            <a:r>
              <a:rPr lang="en-US" i="1" dirty="0" smtClean="0">
                <a:latin typeface="+mn-lt"/>
              </a:rPr>
              <a:t>Requirements</a:t>
            </a:r>
          </a:p>
          <a:p>
            <a:pPr eaLnBrk="1" hangingPunct="1"/>
            <a:r>
              <a:rPr lang="en-US" i="1" dirty="0" smtClean="0">
                <a:latin typeface="+mn-lt"/>
              </a:rPr>
              <a:t>Mil Std 1553B Architecture</a:t>
            </a:r>
          </a:p>
          <a:p>
            <a:pPr eaLnBrk="1" hangingPunct="1"/>
            <a:r>
              <a:rPr lang="en-US" i="1" dirty="0" smtClean="0">
                <a:latin typeface="+mn-lt"/>
              </a:rPr>
              <a:t>Data Transfer Schemes</a:t>
            </a:r>
          </a:p>
          <a:p>
            <a:pPr eaLnBrk="1" hangingPunct="1"/>
            <a:r>
              <a:rPr lang="en-US" i="1" dirty="0" smtClean="0">
                <a:latin typeface="+mn-lt"/>
              </a:rPr>
              <a:t>Fault Handling</a:t>
            </a:r>
          </a:p>
          <a:p>
            <a:pPr eaLnBrk="1" hangingPunct="1"/>
            <a:r>
              <a:rPr lang="en-US" i="1" dirty="0" smtClean="0">
                <a:latin typeface="+mn-lt"/>
              </a:rPr>
              <a:t>Experiences</a:t>
            </a:r>
          </a:p>
          <a:p>
            <a:pPr eaLnBrk="1" hangingPunct="1"/>
            <a:endParaRPr lang="en-US" i="1" dirty="0">
              <a:latin typeface="+mn-lt"/>
            </a:endParaRPr>
          </a:p>
          <a:p>
            <a:pPr marL="0" indent="0" eaLnBrk="1" hangingPunct="1">
              <a:buNone/>
            </a:pPr>
            <a:endParaRPr lang="en-US" i="1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287" y="1142364"/>
            <a:ext cx="8654538" cy="4525963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1800" b="1" dirty="0" smtClean="0"/>
              <a:t>Time Sync Interfaces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1.	Marker From Time Source / User 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		Hardware / Mil 1553 Marker ( PPS, Sync Mode Code)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2. 	Time at Marker from Time Source 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Time Sync – By Marker followed by Onboard Time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Time sync –  applicable for both   - OBC to subsystem or GPS receiver to OBC</a:t>
            </a:r>
          </a:p>
          <a:p>
            <a:r>
              <a:rPr lang="en-US" sz="1800" dirty="0" smtClean="0"/>
              <a:t>Marker – Discrete I/f like PPS / 1553 Message though Sync without data Mode command</a:t>
            </a:r>
          </a:p>
          <a:p>
            <a:r>
              <a:rPr lang="en-US" sz="1800" dirty="0" smtClean="0"/>
              <a:t>Time sync message types – RT Based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	Broadcast Based – single / alternate Bus</a:t>
            </a:r>
          </a:p>
          <a:p>
            <a:r>
              <a:rPr lang="en-US" sz="1800" dirty="0" smtClean="0"/>
              <a:t>TT Register is kept track w.r.t On Board Time – For monitoring all messages and events.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587" y="231775"/>
            <a:ext cx="7329488" cy="639763"/>
          </a:xfrm>
        </p:spPr>
        <p:txBody>
          <a:bodyPr/>
          <a:lstStyle/>
          <a:p>
            <a:pPr algn="r"/>
            <a:r>
              <a:rPr lang="en-IN" sz="2800" dirty="0" smtClean="0"/>
              <a:t>Time Sync Schemes</a:t>
            </a:r>
            <a:endParaRPr lang="en-IN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899160" y="5343525"/>
            <a:ext cx="5758816" cy="1127760"/>
            <a:chOff x="381000" y="4312920"/>
            <a:chExt cx="7680960" cy="1645920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2209800" y="4312920"/>
              <a:ext cx="0" cy="118872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6477000" y="4312920"/>
              <a:ext cx="0" cy="118872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85800" y="5501640"/>
              <a:ext cx="737616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381000" y="4907280"/>
              <a:ext cx="1203960" cy="10515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584960" y="4907280"/>
              <a:ext cx="0" cy="10515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584960" y="5212080"/>
              <a:ext cx="624840" cy="7467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09800" y="5318760"/>
              <a:ext cx="0" cy="64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217420" y="4907280"/>
              <a:ext cx="1203960" cy="10515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421380" y="4739640"/>
              <a:ext cx="1203960" cy="10515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625340" y="4739640"/>
              <a:ext cx="0" cy="10515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421380" y="4838700"/>
              <a:ext cx="0" cy="10515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625340" y="4739640"/>
              <a:ext cx="1203960" cy="10515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9300" y="4739640"/>
              <a:ext cx="0" cy="10515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477000" y="4686300"/>
              <a:ext cx="1203960" cy="10515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680960" y="4686300"/>
              <a:ext cx="0" cy="10515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829300" y="5212080"/>
              <a:ext cx="647700" cy="5257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9" name="Straight Connector 7168"/>
            <p:cNvCxnSpPr/>
            <p:nvPr/>
          </p:nvCxnSpPr>
          <p:spPr>
            <a:xfrm>
              <a:off x="6477000" y="5265420"/>
              <a:ext cx="0" cy="472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2" name="TextBox 7171"/>
            <p:cNvSpPr txBox="1"/>
            <p:nvPr/>
          </p:nvSpPr>
          <p:spPr>
            <a:xfrm>
              <a:off x="518160" y="4907280"/>
              <a:ext cx="1565476" cy="381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100" dirty="0" smtClean="0"/>
                <a:t>Time Tag register</a:t>
              </a:r>
              <a:endParaRPr lang="en-IN" sz="1100" dirty="0"/>
            </a:p>
          </p:txBody>
        </p:sp>
        <p:sp>
          <p:nvSpPr>
            <p:cNvPr id="7173" name="TextBox 7172"/>
            <p:cNvSpPr txBox="1"/>
            <p:nvPr/>
          </p:nvSpPr>
          <p:spPr>
            <a:xfrm>
              <a:off x="2298969" y="4312920"/>
              <a:ext cx="1242631" cy="381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100" dirty="0" smtClean="0"/>
                <a:t>Marker </a:t>
              </a:r>
              <a:r>
                <a:rPr lang="en-IN" sz="1100" dirty="0" err="1" smtClean="0"/>
                <a:t>Syn</a:t>
              </a:r>
              <a:r>
                <a:rPr lang="en-IN" sz="1100" dirty="0" smtClean="0"/>
                <a:t> c</a:t>
              </a:r>
              <a:endParaRPr lang="en-IN" sz="1100" dirty="0"/>
            </a:p>
          </p:txBody>
        </p:sp>
      </p:grpSp>
      <p:sp>
        <p:nvSpPr>
          <p:cNvPr id="7174" name="TextBox 7173"/>
          <p:cNvSpPr txBox="1"/>
          <p:nvPr/>
        </p:nvSpPr>
        <p:spPr>
          <a:xfrm>
            <a:off x="3696467" y="6400800"/>
            <a:ext cx="4216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Time sync accuracies in the order of 100us.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7376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72450" cy="628650"/>
          </a:xfrm>
        </p:spPr>
        <p:txBody>
          <a:bodyPr/>
          <a:lstStyle/>
          <a:p>
            <a:pPr algn="r"/>
            <a:r>
              <a:rPr lang="en-US" sz="2800" dirty="0" smtClean="0"/>
              <a:t>Mil 1553B Bus Typical  Implementations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1049" y="1237247"/>
          <a:ext cx="3946567" cy="5320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569"/>
                <a:gridCol w="2180998"/>
              </a:tblGrid>
              <a:tr h="490576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Implementation</a:t>
                      </a:r>
                      <a:endParaRPr lang="en-US" dirty="0"/>
                    </a:p>
                  </a:txBody>
                  <a:tcPr/>
                </a:tc>
              </a:tr>
              <a:tr h="846748">
                <a:tc>
                  <a:txBody>
                    <a:bodyPr/>
                    <a:lstStyle/>
                    <a:p>
                      <a:r>
                        <a:rPr lang="en-US" dirty="0" smtClean="0"/>
                        <a:t>Bus Configuration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Dual Redundant</a:t>
                      </a:r>
                    </a:p>
                    <a:p>
                      <a:r>
                        <a:rPr lang="en-US" dirty="0" smtClean="0"/>
                        <a:t>Transformer Coupled</a:t>
                      </a:r>
                      <a:endParaRPr lang="en-US" dirty="0"/>
                    </a:p>
                  </a:txBody>
                  <a:tcPr/>
                </a:tc>
              </a:tr>
              <a:tr h="691144">
                <a:tc>
                  <a:txBody>
                    <a:bodyPr/>
                    <a:lstStyle/>
                    <a:p>
                      <a:r>
                        <a:rPr lang="en-US" dirty="0" smtClean="0"/>
                        <a:t>Topology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&amp; Two Level used</a:t>
                      </a:r>
                      <a:endParaRPr lang="en-US" dirty="0"/>
                    </a:p>
                  </a:txBody>
                  <a:tcPr/>
                </a:tc>
              </a:tr>
              <a:tr h="490576">
                <a:tc>
                  <a:txBody>
                    <a:bodyPr/>
                    <a:lstStyle/>
                    <a:p>
                      <a:r>
                        <a:rPr lang="en-US" dirty="0" smtClean="0"/>
                        <a:t>Bus Selection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RTs can be selected</a:t>
                      </a:r>
                      <a:r>
                        <a:rPr lang="en-US" baseline="0" dirty="0" smtClean="0"/>
                        <a:t> for A or B</a:t>
                      </a:r>
                      <a:endParaRPr lang="en-US" dirty="0"/>
                    </a:p>
                  </a:txBody>
                  <a:tcPr/>
                </a:tc>
              </a:tr>
              <a:tr h="1209640">
                <a:tc>
                  <a:txBody>
                    <a:bodyPr/>
                    <a:lstStyle/>
                    <a:p>
                      <a:r>
                        <a:rPr lang="en-US" dirty="0" smtClean="0"/>
                        <a:t>Bus Reconfiguration / Retry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Retry Not used ( to be deterministic)</a:t>
                      </a:r>
                    </a:p>
                    <a:p>
                      <a:r>
                        <a:rPr lang="en-US" dirty="0" smtClean="0"/>
                        <a:t>Changeover</a:t>
                      </a:r>
                      <a:r>
                        <a:rPr lang="en-US" baseline="0" dirty="0" smtClean="0"/>
                        <a:t> to Other Bus in case of 3 successive failures</a:t>
                      </a:r>
                      <a:endParaRPr lang="en-US" dirty="0" smtClean="0"/>
                    </a:p>
                  </a:txBody>
                  <a:tcPr/>
                </a:tc>
              </a:tr>
              <a:tr h="846748">
                <a:tc>
                  <a:txBody>
                    <a:bodyPr/>
                    <a:lstStyle/>
                    <a:p>
                      <a:r>
                        <a:rPr lang="en-US" dirty="0" smtClean="0"/>
                        <a:t>Bus 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than 60% </a:t>
                      </a:r>
                      <a:r>
                        <a:rPr lang="en-US" baseline="0" dirty="0" smtClean="0"/>
                        <a:t> ( </a:t>
                      </a:r>
                      <a:r>
                        <a:rPr lang="en-US" baseline="0" dirty="0" err="1" smtClean="0"/>
                        <a:t>Megha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r>
                        <a:rPr lang="en-US" baseline="0" dirty="0" smtClean="0"/>
                        <a:t>Others normally &lt; 50%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Group 89"/>
          <p:cNvGraphicFramePr>
            <a:graphicFrameLocks noGrp="1"/>
          </p:cNvGraphicFramePr>
          <p:nvPr>
            <p:ph idx="1"/>
          </p:nvPr>
        </p:nvGraphicFramePr>
        <p:xfrm>
          <a:off x="4412240" y="1270659"/>
          <a:ext cx="4518004" cy="5262505"/>
        </p:xfrm>
        <a:graphic>
          <a:graphicData uri="http://schemas.openxmlformats.org/drawingml/2006/table">
            <a:tbl>
              <a:tblPr/>
              <a:tblGrid>
                <a:gridCol w="1157287"/>
                <a:gridCol w="2039693"/>
                <a:gridCol w="1321024"/>
              </a:tblGrid>
              <a:tr h="452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Subsystem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% Load over 1024ms cycle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Between OBC 1 &amp;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Monitoring Data , Time Correlation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Star Sensor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TM,TC, Attitude, Aux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6.5%  2 SS =&gt; 13%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GPS Receiver (IRS-P5)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TM,TC, State Vector, Aux Data,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 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DTG ( C-2)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TM,TC, Attitude, Aux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1.5%  3 DTGs =&gt; 4.5%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SSR ( C-2)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TM,TC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Dual </a:t>
                      </a:r>
                      <a:r>
                        <a:rPr kumimoji="0" lang="en-US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Gimbal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Antenna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TM, TC, Beam Angles, Sensor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Wheel Drive Electronics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TM, TC, Speed, TCS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1.6%  3 WDE =&gt; 4.8%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Payload Controllers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TM, TC,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Baseband Data Handling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TM, TC, Aux Data, Time, Handshake I/F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Broadcast Data </a:t>
                      </a:r>
                      <a:r>
                        <a:rPr kumimoji="0" lang="en-US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Chandrayaan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Marker, Time of Marker, Attitude &amp;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MADRAS (</a:t>
                      </a:r>
                      <a:r>
                        <a:rPr kumimoji="0" lang="en-US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MeghaTropiques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TM, TC, Time, Payload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 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71204" y="1218727"/>
            <a:ext cx="1771650" cy="1228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Processor or </a:t>
            </a:r>
            <a:r>
              <a:rPr lang="en-US" sz="1400" dirty="0" err="1" smtClean="0"/>
              <a:t>Eqvt</a:t>
            </a:r>
            <a:r>
              <a:rPr lang="en-US" sz="1400" dirty="0" smtClean="0"/>
              <a:t> Logic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365820" y="236608"/>
            <a:ext cx="6220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Typical Hardware Implementation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5139293" y="2125700"/>
            <a:ext cx="985033" cy="2291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Shared RAM</a:t>
            </a:r>
            <a:endParaRPr lang="en-US" sz="1400" dirty="0"/>
          </a:p>
        </p:txBody>
      </p:sp>
      <p:sp>
        <p:nvSpPr>
          <p:cNvPr id="5" name="Rounded Rectangle 4"/>
          <p:cNvSpPr/>
          <p:nvPr/>
        </p:nvSpPr>
        <p:spPr>
          <a:xfrm>
            <a:off x="2657367" y="3876816"/>
            <a:ext cx="1771650" cy="1228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Mil Std 1553B Protocol Controller</a:t>
            </a:r>
            <a:endParaRPr lang="en-US" sz="1400" dirty="0"/>
          </a:p>
        </p:txBody>
      </p:sp>
      <p:sp>
        <p:nvSpPr>
          <p:cNvPr id="6" name="Right Arrow 5"/>
          <p:cNvSpPr/>
          <p:nvPr/>
        </p:nvSpPr>
        <p:spPr>
          <a:xfrm>
            <a:off x="1789849" y="4595749"/>
            <a:ext cx="795646" cy="273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extBox 6"/>
          <p:cNvSpPr txBox="1"/>
          <p:nvPr/>
        </p:nvSpPr>
        <p:spPr>
          <a:xfrm>
            <a:off x="673569" y="4310761"/>
            <a:ext cx="1053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BC/RT</a:t>
            </a:r>
          </a:p>
          <a:p>
            <a:r>
              <a:rPr lang="en-US" sz="1400" dirty="0" smtClean="0"/>
              <a:t>RT </a:t>
            </a:r>
            <a:r>
              <a:rPr lang="en-US" sz="1400" dirty="0" err="1" smtClean="0"/>
              <a:t>Addr</a:t>
            </a:r>
            <a:endParaRPr lang="en-US" sz="1400" dirty="0" smtClean="0"/>
          </a:p>
          <a:p>
            <a:r>
              <a:rPr lang="en-US" sz="1400" dirty="0" smtClean="0"/>
              <a:t>1553 A/B</a:t>
            </a:r>
            <a:endParaRPr lang="en-US" sz="1400" dirty="0"/>
          </a:p>
        </p:txBody>
      </p:sp>
      <p:sp>
        <p:nvSpPr>
          <p:cNvPr id="9" name="Left-Right Arrow 8"/>
          <p:cNvSpPr/>
          <p:nvPr/>
        </p:nvSpPr>
        <p:spPr>
          <a:xfrm>
            <a:off x="4438031" y="3930751"/>
            <a:ext cx="724395" cy="3918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Left-Right Arrow 10"/>
          <p:cNvSpPr/>
          <p:nvPr/>
        </p:nvSpPr>
        <p:spPr>
          <a:xfrm>
            <a:off x="4402405" y="2244454"/>
            <a:ext cx="712519" cy="30875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Rounded Rectangle 11"/>
          <p:cNvSpPr/>
          <p:nvPr/>
        </p:nvSpPr>
        <p:spPr>
          <a:xfrm>
            <a:off x="3251119" y="2838223"/>
            <a:ext cx="1771650" cy="747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Memory Arbitration Logic</a:t>
            </a:r>
            <a:endParaRPr lang="en-US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424169" y="1199424"/>
            <a:ext cx="1769424" cy="688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Local PROM, RAM,I/O</a:t>
            </a:r>
            <a:endParaRPr lang="en-US" sz="1400" dirty="0"/>
          </a:p>
        </p:txBody>
      </p:sp>
      <p:sp>
        <p:nvSpPr>
          <p:cNvPr id="15" name="Left-Right Arrow 14"/>
          <p:cNvSpPr/>
          <p:nvPr/>
        </p:nvSpPr>
        <p:spPr>
          <a:xfrm>
            <a:off x="2205470" y="1543810"/>
            <a:ext cx="439387" cy="2493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7" name="Straight Arrow Connector 16"/>
          <p:cNvCxnSpPr>
            <a:endCxn id="12" idx="2"/>
          </p:cNvCxnSpPr>
          <p:nvPr/>
        </p:nvCxnSpPr>
        <p:spPr>
          <a:xfrm flipV="1">
            <a:off x="4129288" y="3585503"/>
            <a:ext cx="7656" cy="32147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0"/>
          </p:cNvCxnSpPr>
          <p:nvPr/>
        </p:nvCxnSpPr>
        <p:spPr>
          <a:xfrm flipH="1" flipV="1">
            <a:off x="4117413" y="2410691"/>
            <a:ext cx="19531" cy="42753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Up-Down Arrow 28"/>
          <p:cNvSpPr/>
          <p:nvPr/>
        </p:nvSpPr>
        <p:spPr>
          <a:xfrm>
            <a:off x="2941740" y="2458210"/>
            <a:ext cx="178130" cy="140128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" name="Left-Up Arrow 30"/>
          <p:cNvSpPr/>
          <p:nvPr/>
        </p:nvSpPr>
        <p:spPr>
          <a:xfrm rot="16200000">
            <a:off x="4414280" y="4607643"/>
            <a:ext cx="748147" cy="67689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" name="Rounded Rectangle 31"/>
          <p:cNvSpPr/>
          <p:nvPr/>
        </p:nvSpPr>
        <p:spPr>
          <a:xfrm>
            <a:off x="4592410" y="5355790"/>
            <a:ext cx="1710047" cy="5700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Low Latency I/O Through 1553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2585496" y="5450784"/>
            <a:ext cx="1080654" cy="641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Transceiver +Transformer</a:t>
            </a:r>
            <a:endParaRPr lang="en-US" sz="1200" dirty="0"/>
          </a:p>
        </p:txBody>
      </p:sp>
      <p:sp>
        <p:nvSpPr>
          <p:cNvPr id="34" name="Up-Down Arrow 33"/>
          <p:cNvSpPr/>
          <p:nvPr/>
        </p:nvSpPr>
        <p:spPr>
          <a:xfrm>
            <a:off x="3108010" y="5142026"/>
            <a:ext cx="142504" cy="29688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-Down Arrow 34"/>
          <p:cNvSpPr/>
          <p:nvPr/>
        </p:nvSpPr>
        <p:spPr>
          <a:xfrm>
            <a:off x="2834878" y="6103927"/>
            <a:ext cx="190005" cy="37407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-Down Arrow 35"/>
          <p:cNvSpPr/>
          <p:nvPr/>
        </p:nvSpPr>
        <p:spPr>
          <a:xfrm>
            <a:off x="3201028" y="6090077"/>
            <a:ext cx="190005" cy="37407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241964" y="6488668"/>
            <a:ext cx="798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Bus A,    B</a:t>
            </a:r>
            <a:endParaRPr lang="en-US" sz="1200" dirty="0"/>
          </a:p>
        </p:txBody>
      </p:sp>
      <p:sp>
        <p:nvSpPr>
          <p:cNvPr id="38" name="Rounded Rectangle 37"/>
          <p:cNvSpPr/>
          <p:nvPr/>
        </p:nvSpPr>
        <p:spPr>
          <a:xfrm>
            <a:off x="1089205" y="2612571"/>
            <a:ext cx="665018" cy="855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Reset</a:t>
            </a:r>
          </a:p>
          <a:p>
            <a:pPr algn="ctr"/>
            <a:r>
              <a:rPr lang="en-US" sz="1400" dirty="0" smtClean="0"/>
              <a:t>Clock </a:t>
            </a:r>
            <a:endParaRPr lang="en-US" sz="1400" dirty="0"/>
          </a:p>
        </p:txBody>
      </p:sp>
      <p:cxnSp>
        <p:nvCxnSpPr>
          <p:cNvPr id="40" name="Straight Connector 39"/>
          <p:cNvCxnSpPr>
            <a:stCxn id="38" idx="3"/>
          </p:cNvCxnSpPr>
          <p:nvPr/>
        </p:nvCxnSpPr>
        <p:spPr>
          <a:xfrm>
            <a:off x="1754223" y="3040083"/>
            <a:ext cx="4631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217361" y="2291938"/>
            <a:ext cx="11875" cy="19475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217361" y="2291938"/>
            <a:ext cx="427511" cy="11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229236" y="4227616"/>
            <a:ext cx="4156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109775" y="1651620"/>
            <a:ext cx="315573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Processor Based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Non Processor Based Systems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Protocol controller Memory </a:t>
            </a:r>
          </a:p>
          <a:p>
            <a:r>
              <a:rPr lang="en-US" dirty="0" smtClean="0"/>
              <a:t>  mapped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Two level Topology requires </a:t>
            </a:r>
          </a:p>
          <a:p>
            <a:r>
              <a:rPr lang="en-US" dirty="0" smtClean="0"/>
              <a:t>   two protocol controllers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Protocol Controller chip based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IP Core – based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External RAM to Controller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upto</a:t>
            </a:r>
            <a:r>
              <a:rPr lang="en-US" dirty="0" smtClean="0"/>
              <a:t> 8KW of Shared RAM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With Built in / External</a:t>
            </a:r>
          </a:p>
          <a:p>
            <a:r>
              <a:rPr lang="en-US" dirty="0" smtClean="0"/>
              <a:t>   Transceiver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dirty="0" err="1" smtClean="0"/>
              <a:t>Tansceiver</a:t>
            </a:r>
            <a:r>
              <a:rPr lang="en-US" dirty="0" smtClean="0"/>
              <a:t>, Transformer with</a:t>
            </a:r>
          </a:p>
          <a:p>
            <a:r>
              <a:rPr lang="en-US" dirty="0" smtClean="0"/>
              <a:t>   5V, 15V, 3.3 V options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1262061"/>
            <a:ext cx="8229600" cy="512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42888"/>
            <a:ext cx="8172450" cy="6286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Typical  Implementations – SAR Payload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Controller Interface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1143000"/>
            <a:ext cx="8382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28600"/>
            <a:ext cx="8172450" cy="64293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	 SAR Payload Controller Interface  - Contd..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75" y="0"/>
            <a:ext cx="6757988" cy="792162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Interface Safety Features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129" y="1143000"/>
            <a:ext cx="4529137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Requirements: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Data Transfer Consistency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Functional Consistency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Communication Verification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Means: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Parity Bits in I/f 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Wild sample remover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Validation of at least 3 consecutive samples for taking critical action 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Checksum in Packet Transfers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Validation with Other sensors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Valid / Invalid bit provision in I/f 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Communication Validation.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4400" y="1102374"/>
            <a:ext cx="4114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Consistency of Data ensured by</a:t>
            </a:r>
          </a:p>
          <a:p>
            <a:pPr lvl="1"/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Data Ready logic – Sampling + Delay requirements</a:t>
            </a:r>
          </a:p>
          <a:p>
            <a:pPr lvl="1"/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Checksum in all critical packets</a:t>
            </a:r>
          </a:p>
          <a:p>
            <a:pPr lvl="1"/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If </a:t>
            </a:r>
            <a:r>
              <a:rPr lang="en-US" sz="2000" dirty="0" err="1" smtClean="0"/>
              <a:t>synchronised</a:t>
            </a:r>
            <a:r>
              <a:rPr lang="en-US" sz="2000" dirty="0" smtClean="0"/>
              <a:t> with hardware, scheduler profile sync with hardware.  Periodic Forced Sync.</a:t>
            </a:r>
          </a:p>
          <a:p>
            <a:pPr lvl="1"/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Double buffering if required</a:t>
            </a:r>
          </a:p>
        </p:txBody>
      </p:sp>
    </p:spTree>
    <p:extLst>
      <p:ext uri="{BB962C8B-B14F-4D97-AF65-F5344CB8AC3E}">
        <p14:creationId xmlns:p14="http://schemas.microsoft.com/office/powerpoint/2010/main" val="16602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17320" y="167958"/>
            <a:ext cx="7183755" cy="717867"/>
          </a:xfrm>
          <a:noFill/>
          <a:ln/>
        </p:spPr>
        <p:txBody>
          <a:bodyPr/>
          <a:lstStyle/>
          <a:p>
            <a:pPr algn="r"/>
            <a:r>
              <a:rPr lang="en-US" sz="2800" dirty="0" smtClean="0"/>
              <a:t>Fail Safe Logics</a:t>
            </a:r>
            <a:endParaRPr lang="en-US" sz="28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16024"/>
            <a:ext cx="5925789" cy="5460666"/>
          </a:xfrm>
          <a:noFill/>
          <a:ln/>
        </p:spPr>
        <p:txBody>
          <a:bodyPr/>
          <a:lstStyle/>
          <a:p>
            <a:r>
              <a:rPr lang="en-US" sz="1800" dirty="0" smtClean="0"/>
              <a:t>RAM Refresh</a:t>
            </a:r>
          </a:p>
          <a:p>
            <a:pPr lvl="1"/>
            <a:r>
              <a:rPr lang="en-US" sz="1800" dirty="0" smtClean="0"/>
              <a:t>Periodic refresh of Protocol logic pointers</a:t>
            </a:r>
          </a:p>
          <a:p>
            <a:r>
              <a:rPr lang="en-US" sz="1800" dirty="0" smtClean="0"/>
              <a:t>Register Refresh</a:t>
            </a:r>
          </a:p>
          <a:p>
            <a:pPr lvl="1"/>
            <a:r>
              <a:rPr lang="en-US" sz="1800" dirty="0" smtClean="0"/>
              <a:t>Protocol registers are initiated every cycle.</a:t>
            </a:r>
          </a:p>
          <a:p>
            <a:r>
              <a:rPr lang="en-US" sz="1800" dirty="0" smtClean="0"/>
              <a:t>Bus Fault Detection logics</a:t>
            </a:r>
          </a:p>
          <a:p>
            <a:pPr lvl="1"/>
            <a:r>
              <a:rPr lang="en-US" sz="1800" dirty="0" smtClean="0"/>
              <a:t>Bus Changeover Logics</a:t>
            </a:r>
          </a:p>
          <a:p>
            <a:pPr lvl="1"/>
            <a:r>
              <a:rPr lang="en-US" sz="1800" dirty="0" smtClean="0"/>
              <a:t>Successive 3 Fail cycles changes Bus for the RT</a:t>
            </a:r>
          </a:p>
          <a:p>
            <a:pPr lvl="1"/>
            <a:r>
              <a:rPr lang="en-US" sz="1800" dirty="0" smtClean="0"/>
              <a:t>RT FDIR : Further 3 successive Fail cycles declare RT failure after changeover.</a:t>
            </a:r>
          </a:p>
          <a:p>
            <a:pPr lvl="1"/>
            <a:r>
              <a:rPr lang="en-US" sz="1800" dirty="0" smtClean="0"/>
              <a:t>Detection of BC failure – for 2 selected RTs results in BC changeover  - by declaring Safe Mode.</a:t>
            </a:r>
          </a:p>
          <a:p>
            <a:r>
              <a:rPr lang="en-US" sz="1800" dirty="0" smtClean="0"/>
              <a:t>FDIR for subsystems / Payloads</a:t>
            </a:r>
          </a:p>
          <a:p>
            <a:pPr lvl="1"/>
            <a:r>
              <a:rPr lang="en-US" sz="1800" dirty="0" smtClean="0"/>
              <a:t>No Retry used. Auto Bus changeover logic is expected to Act</a:t>
            </a:r>
          </a:p>
          <a:p>
            <a:pPr lvl="1"/>
            <a:r>
              <a:rPr lang="en-US" sz="1800" dirty="0" smtClean="0"/>
              <a:t>Heart Beat timers are provided in periodic readout ( TM). Incase of freeze, shutdown actions are initiated.</a:t>
            </a:r>
          </a:p>
          <a:p>
            <a:pPr lvl="1"/>
            <a:r>
              <a:rPr lang="en-US" sz="1800" dirty="0" smtClean="0"/>
              <a:t>In addition, Payload can request shutdown, in case it finds wrong sequence or anomaly.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51960" y="1661159"/>
            <a:ext cx="4511040" cy="4525963"/>
          </a:xfrm>
          <a:prstGeom prst="rect">
            <a:avLst/>
          </a:prstGeom>
          <a:noFill/>
          <a:ln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67698" y="1018488"/>
            <a:ext cx="3776302" cy="4424528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Onboard Diagnostics 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1553 Cycle Completion Error Checks and Diagnostic counters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Interface Fail Error Counters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Mil 1553 Bus Error checks and Fail counters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Real Time Executive - Scheduler – Time overrun Indicators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Message Status, Bus Status of Mil 1553B</a:t>
            </a:r>
          </a:p>
          <a:p>
            <a:pPr marL="457200" marR="0" lvl="1" indent="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247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6200" y="1066800"/>
            <a:ext cx="4572000" cy="4525963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6807" y="1166239"/>
            <a:ext cx="8083386" cy="358129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600" b="1" dirty="0" smtClean="0"/>
              <a:t>Mil Std 1553B Interface Architecture </a:t>
            </a:r>
            <a:r>
              <a:rPr lang="en-US" sz="1600" dirty="0" smtClean="0"/>
              <a:t>– Problems seen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/>
              <a:t> Hardware Protocol is well established</a:t>
            </a:r>
          </a:p>
          <a:p>
            <a:pPr marL="685800" lvl="1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1600" dirty="0" smtClean="0"/>
              <a:t>Problems due to Current / Powering /Grounding Configurations – Requirements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1600" dirty="0" smtClean="0"/>
              <a:t>Routing </a:t>
            </a:r>
            <a:r>
              <a:rPr lang="en-US" sz="1600" dirty="0" err="1" smtClean="0"/>
              <a:t>Txr</a:t>
            </a:r>
            <a:r>
              <a:rPr lang="en-US" sz="1600" dirty="0" smtClean="0"/>
              <a:t> Supply, Grounding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/>
              <a:t> Most Software Problems are related to Data definitions</a:t>
            </a:r>
          </a:p>
          <a:p>
            <a:pPr marL="685800" lvl="1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1600" dirty="0" smtClean="0"/>
              <a:t>Sub Address Mismatch – Normally resolved at ICD Level</a:t>
            </a:r>
          </a:p>
          <a:p>
            <a:pPr marL="685800" lvl="1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1600" dirty="0" smtClean="0"/>
              <a:t>Response to Mode codes – Resolved at Interface Tests</a:t>
            </a:r>
          </a:p>
          <a:p>
            <a:pPr marL="685800" lvl="1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1600" dirty="0" smtClean="0"/>
              <a:t>Asynchronous Interfaces</a:t>
            </a:r>
          </a:p>
          <a:p>
            <a:pPr marL="685800" lvl="1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1600" dirty="0" err="1" smtClean="0"/>
              <a:t>Behaviour</a:t>
            </a:r>
            <a:r>
              <a:rPr lang="en-US" sz="1600" dirty="0" smtClean="0"/>
              <a:t> during System Changeover – RT to BC</a:t>
            </a:r>
          </a:p>
          <a:p>
            <a:pPr marL="685800" lvl="1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endParaRPr lang="en-US" sz="1600" dirty="0" smtClean="0"/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76926" y="0"/>
            <a:ext cx="7338437" cy="900113"/>
          </a:xfrm>
          <a:prstGeom prst="rect">
            <a:avLst/>
          </a:prstGeom>
        </p:spPr>
        <p:txBody>
          <a:bodyPr/>
          <a:lstStyle/>
          <a:p>
            <a:pPr marL="838200" marR="0" lvl="0" indent="-83820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838200" marR="0" lvl="0" indent="-83820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Experiences</a:t>
            </a:r>
            <a:endParaRPr kumimoji="0" lang="en-US" altLang="en-US" sz="28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469" y="4381263"/>
            <a:ext cx="6059235" cy="2090976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600" b="1" dirty="0" smtClean="0"/>
              <a:t>BC RT Changeover Logic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/>
              <a:t>Delay provided in BC RT changeover logic resulted in</a:t>
            </a:r>
          </a:p>
          <a:p>
            <a:pPr marL="685800" lvl="1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rPr>
              <a:t>Wrong Saturation of Incremental angle at Gyro End</a:t>
            </a:r>
          </a:p>
          <a:p>
            <a:pPr marL="685800" lvl="1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rPr>
              <a:t>Non transfer of Star sensor REFT signal – resulted </a:t>
            </a:r>
          </a:p>
          <a:p>
            <a:pPr marL="685800" lvl="1" indent="-228600" eaLnBrk="0" hangingPunct="0">
              <a:lnSpc>
                <a:spcPct val="90000"/>
              </a:lnSpc>
              <a:spcBef>
                <a:spcPts val="1000"/>
              </a:spcBef>
            </a:pPr>
            <a:r>
              <a:rPr lang="en-US" sz="1600" dirty="0" smtClean="0">
                <a:cs typeface="+mn-cs"/>
              </a:rPr>
              <a:t>         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rPr>
              <a:t>in </a:t>
            </a:r>
            <a:r>
              <a:rPr kumimoji="0" lang="en-US" sz="1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rPr>
              <a:t>Hangup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rPr>
              <a:t> of Star sensor</a:t>
            </a:r>
          </a:p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rPr>
              <a:t>Problems identified early – Solutions worked out.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67021" y="4777046"/>
            <a:ext cx="4276980" cy="1661245"/>
            <a:chOff x="95499" y="3332693"/>
            <a:chExt cx="9168921" cy="3586388"/>
          </a:xfrm>
        </p:grpSpPr>
        <p:sp>
          <p:nvSpPr>
            <p:cNvPr id="10" name="Rectangle 9"/>
            <p:cNvSpPr/>
            <p:nvPr/>
          </p:nvSpPr>
          <p:spPr>
            <a:xfrm>
              <a:off x="535936" y="4891087"/>
              <a:ext cx="8031163" cy="13322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5935" y="4577238"/>
              <a:ext cx="8031163" cy="29908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8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5939" y="6223317"/>
              <a:ext cx="8031163" cy="29908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800" dirty="0"/>
            </a:p>
          </p:txBody>
        </p:sp>
        <p:grpSp>
          <p:nvGrpSpPr>
            <p:cNvPr id="13" name="Group 108"/>
            <p:cNvGrpSpPr/>
            <p:nvPr/>
          </p:nvGrpSpPr>
          <p:grpSpPr>
            <a:xfrm>
              <a:off x="535940" y="4602003"/>
              <a:ext cx="8077200" cy="1960563"/>
              <a:chOff x="228600" y="4521200"/>
              <a:chExt cx="8077200" cy="1960563"/>
            </a:xfrm>
          </p:grpSpPr>
          <p:cxnSp>
            <p:nvCxnSpPr>
              <p:cNvPr id="18" name="Straight Connector 18"/>
              <p:cNvCxnSpPr>
                <a:cxnSpLocks noChangeShapeType="1"/>
              </p:cNvCxnSpPr>
              <p:nvPr/>
            </p:nvCxnSpPr>
            <p:spPr bwMode="auto">
              <a:xfrm flipV="1">
                <a:off x="228600" y="4876800"/>
                <a:ext cx="571500" cy="457200"/>
              </a:xfrm>
              <a:prstGeom prst="line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19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800100" y="4876800"/>
                <a:ext cx="0" cy="457200"/>
              </a:xfrm>
              <a:prstGeom prst="line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20" name="Straight Connector 42"/>
              <p:cNvCxnSpPr>
                <a:cxnSpLocks noChangeShapeType="1"/>
              </p:cNvCxnSpPr>
              <p:nvPr/>
            </p:nvCxnSpPr>
            <p:spPr bwMode="auto">
              <a:xfrm>
                <a:off x="228600" y="5334000"/>
                <a:ext cx="80772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" name="Straight Arrow Connector 44"/>
              <p:cNvCxnSpPr>
                <a:cxnSpLocks noChangeShapeType="1"/>
              </p:cNvCxnSpPr>
              <p:nvPr/>
            </p:nvCxnSpPr>
            <p:spPr bwMode="auto">
              <a:xfrm flipV="1">
                <a:off x="228600" y="4587240"/>
                <a:ext cx="0" cy="14478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2" name="Straight Arrow Connector 47"/>
              <p:cNvCxnSpPr>
                <a:cxnSpLocks noChangeShapeType="1"/>
              </p:cNvCxnSpPr>
              <p:nvPr/>
            </p:nvCxnSpPr>
            <p:spPr bwMode="auto">
              <a:xfrm flipV="1">
                <a:off x="1371600" y="4587240"/>
                <a:ext cx="0" cy="14478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3" name="Straight Arrow Connector 48"/>
              <p:cNvCxnSpPr>
                <a:cxnSpLocks noChangeShapeType="1"/>
              </p:cNvCxnSpPr>
              <p:nvPr/>
            </p:nvCxnSpPr>
            <p:spPr bwMode="auto">
              <a:xfrm flipV="1">
                <a:off x="2527935" y="4576763"/>
                <a:ext cx="0" cy="14478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4" name="Straight Arrow Connector 50"/>
              <p:cNvCxnSpPr>
                <a:cxnSpLocks noChangeShapeType="1"/>
              </p:cNvCxnSpPr>
              <p:nvPr/>
            </p:nvCxnSpPr>
            <p:spPr bwMode="auto">
              <a:xfrm flipV="1">
                <a:off x="6080125" y="4521200"/>
                <a:ext cx="0" cy="14478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5" name="Straight Arrow Connector 51"/>
              <p:cNvCxnSpPr>
                <a:cxnSpLocks noChangeShapeType="1"/>
              </p:cNvCxnSpPr>
              <p:nvPr/>
            </p:nvCxnSpPr>
            <p:spPr bwMode="auto">
              <a:xfrm flipV="1">
                <a:off x="6645910" y="4521200"/>
                <a:ext cx="0" cy="14478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6" name="Straight Arrow Connector 52"/>
              <p:cNvCxnSpPr>
                <a:cxnSpLocks noChangeShapeType="1"/>
              </p:cNvCxnSpPr>
              <p:nvPr/>
            </p:nvCxnSpPr>
            <p:spPr bwMode="auto">
              <a:xfrm flipV="1">
                <a:off x="8259763" y="4587240"/>
                <a:ext cx="0" cy="14478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7" name="Straight Connector 56"/>
              <p:cNvCxnSpPr>
                <a:cxnSpLocks noChangeShapeType="1"/>
              </p:cNvCxnSpPr>
              <p:nvPr/>
            </p:nvCxnSpPr>
            <p:spPr bwMode="auto">
              <a:xfrm>
                <a:off x="228600" y="4754563"/>
                <a:ext cx="0" cy="550862"/>
              </a:xfrm>
              <a:prstGeom prst="line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28" name="Straight Connector 18"/>
              <p:cNvCxnSpPr>
                <a:cxnSpLocks noChangeShapeType="1"/>
              </p:cNvCxnSpPr>
              <p:nvPr/>
            </p:nvCxnSpPr>
            <p:spPr bwMode="auto">
              <a:xfrm flipV="1">
                <a:off x="813435" y="4876800"/>
                <a:ext cx="571500" cy="457200"/>
              </a:xfrm>
              <a:prstGeom prst="line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29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1384935" y="4876800"/>
                <a:ext cx="0" cy="457200"/>
              </a:xfrm>
              <a:prstGeom prst="line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30" name="Straight Connector 18"/>
              <p:cNvCxnSpPr>
                <a:cxnSpLocks noChangeShapeType="1"/>
              </p:cNvCxnSpPr>
              <p:nvPr/>
            </p:nvCxnSpPr>
            <p:spPr bwMode="auto">
              <a:xfrm flipV="1">
                <a:off x="1373505" y="4860925"/>
                <a:ext cx="571500" cy="457200"/>
              </a:xfrm>
              <a:prstGeom prst="line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31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1945005" y="4860925"/>
                <a:ext cx="0" cy="457200"/>
              </a:xfrm>
              <a:prstGeom prst="line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32" name="Straight Connector 18"/>
              <p:cNvCxnSpPr>
                <a:cxnSpLocks noChangeShapeType="1"/>
              </p:cNvCxnSpPr>
              <p:nvPr/>
            </p:nvCxnSpPr>
            <p:spPr bwMode="auto">
              <a:xfrm flipV="1">
                <a:off x="1958340" y="4860925"/>
                <a:ext cx="571500" cy="457200"/>
              </a:xfrm>
              <a:prstGeom prst="line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33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2529840" y="4860925"/>
                <a:ext cx="0" cy="457200"/>
              </a:xfrm>
              <a:prstGeom prst="line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34" name="Straight Connector 18"/>
              <p:cNvCxnSpPr>
                <a:cxnSpLocks noChangeShapeType="1"/>
              </p:cNvCxnSpPr>
              <p:nvPr/>
            </p:nvCxnSpPr>
            <p:spPr bwMode="auto">
              <a:xfrm flipV="1">
                <a:off x="2542540" y="4521200"/>
                <a:ext cx="982980" cy="800100"/>
              </a:xfrm>
              <a:prstGeom prst="line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35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3114040" y="4864100"/>
                <a:ext cx="0" cy="457200"/>
              </a:xfrm>
              <a:prstGeom prst="line">
                <a:avLst/>
              </a:prstGeom>
              <a:noFill/>
              <a:ln w="28575" algn="ctr">
                <a:solidFill>
                  <a:srgbClr val="00FF00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36" name="Straight Connector 18"/>
              <p:cNvCxnSpPr>
                <a:cxnSpLocks noChangeShapeType="1"/>
              </p:cNvCxnSpPr>
              <p:nvPr/>
            </p:nvCxnSpPr>
            <p:spPr bwMode="auto">
              <a:xfrm flipV="1">
                <a:off x="3127375" y="4864100"/>
                <a:ext cx="571500" cy="457200"/>
              </a:xfrm>
              <a:prstGeom prst="line">
                <a:avLst/>
              </a:prstGeom>
              <a:noFill/>
              <a:ln w="28575" algn="ctr">
                <a:solidFill>
                  <a:srgbClr val="00FF00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37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3525520" y="4541203"/>
                <a:ext cx="0" cy="1875472"/>
              </a:xfrm>
              <a:prstGeom prst="line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38" name="Straight Connector 18"/>
              <p:cNvCxnSpPr>
                <a:cxnSpLocks noChangeShapeType="1"/>
              </p:cNvCxnSpPr>
              <p:nvPr/>
            </p:nvCxnSpPr>
            <p:spPr bwMode="auto">
              <a:xfrm flipV="1">
                <a:off x="3525520" y="4610100"/>
                <a:ext cx="2265680" cy="1814513"/>
              </a:xfrm>
              <a:prstGeom prst="line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39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5770880" y="4599940"/>
                <a:ext cx="0" cy="1875472"/>
              </a:xfrm>
              <a:prstGeom prst="line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0" name="Straight Connector 39"/>
              <p:cNvCxnSpPr>
                <a:cxnSpLocks noChangeShapeType="1"/>
              </p:cNvCxnSpPr>
              <p:nvPr/>
            </p:nvCxnSpPr>
            <p:spPr bwMode="auto">
              <a:xfrm>
                <a:off x="6048375" y="6451600"/>
                <a:ext cx="2211388" cy="0"/>
              </a:xfrm>
              <a:prstGeom prst="line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1" name="Straight Connector 18"/>
              <p:cNvCxnSpPr>
                <a:cxnSpLocks noChangeShapeType="1"/>
              </p:cNvCxnSpPr>
              <p:nvPr/>
            </p:nvCxnSpPr>
            <p:spPr bwMode="auto">
              <a:xfrm flipV="1">
                <a:off x="5791200" y="6253163"/>
                <a:ext cx="285750" cy="228600"/>
              </a:xfrm>
              <a:prstGeom prst="line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2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6080125" y="6253163"/>
                <a:ext cx="0" cy="228600"/>
              </a:xfrm>
              <a:prstGeom prst="line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3" name="Straight Arrow Connector 47"/>
              <p:cNvCxnSpPr>
                <a:cxnSpLocks noChangeShapeType="1"/>
              </p:cNvCxnSpPr>
              <p:nvPr/>
            </p:nvCxnSpPr>
            <p:spPr bwMode="auto">
              <a:xfrm flipV="1">
                <a:off x="813435" y="4541203"/>
                <a:ext cx="0" cy="14478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4" name="Straight Arrow Connector 47"/>
              <p:cNvCxnSpPr>
                <a:cxnSpLocks noChangeShapeType="1"/>
              </p:cNvCxnSpPr>
              <p:nvPr/>
            </p:nvCxnSpPr>
            <p:spPr bwMode="auto">
              <a:xfrm flipV="1">
                <a:off x="1958340" y="4572000"/>
                <a:ext cx="0" cy="14478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5" name="Straight Arrow Connector 48"/>
              <p:cNvCxnSpPr>
                <a:cxnSpLocks noChangeShapeType="1"/>
              </p:cNvCxnSpPr>
              <p:nvPr/>
            </p:nvCxnSpPr>
            <p:spPr bwMode="auto">
              <a:xfrm flipV="1">
                <a:off x="3127375" y="4572000"/>
                <a:ext cx="0" cy="14478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sysDash"/>
                <a:round/>
                <a:headEnd/>
                <a:tailEnd type="arrow" w="med" len="med"/>
              </a:ln>
            </p:spPr>
          </p:cxnSp>
          <p:cxnSp>
            <p:nvCxnSpPr>
              <p:cNvPr id="46" name="Straight Arrow Connector 51"/>
              <p:cNvCxnSpPr>
                <a:cxnSpLocks noChangeShapeType="1"/>
              </p:cNvCxnSpPr>
              <p:nvPr/>
            </p:nvCxnSpPr>
            <p:spPr bwMode="auto">
              <a:xfrm flipV="1">
                <a:off x="7225030" y="4541203"/>
                <a:ext cx="0" cy="14478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7" name="Straight Arrow Connector 51"/>
              <p:cNvCxnSpPr>
                <a:cxnSpLocks noChangeShapeType="1"/>
              </p:cNvCxnSpPr>
              <p:nvPr/>
            </p:nvCxnSpPr>
            <p:spPr bwMode="auto">
              <a:xfrm flipV="1">
                <a:off x="7729220" y="4556760"/>
                <a:ext cx="0" cy="14478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14" name="TextBox 13"/>
            <p:cNvSpPr txBox="1"/>
            <p:nvPr/>
          </p:nvSpPr>
          <p:spPr>
            <a:xfrm>
              <a:off x="4006215" y="4419599"/>
              <a:ext cx="2937073" cy="465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800" b="1" dirty="0" smtClean="0"/>
                <a:t>Sync Loss due to changeover</a:t>
              </a:r>
              <a:endParaRPr lang="en-IN" sz="8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717700" y="5233406"/>
              <a:ext cx="2080544" cy="454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800" b="1" dirty="0" smtClean="0"/>
                <a:t>Incremental Angle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37883" y="3332693"/>
              <a:ext cx="3295251" cy="996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800" b="1" dirty="0" smtClean="0"/>
                <a:t>Incremental angle accumulated</a:t>
              </a:r>
            </a:p>
            <a:p>
              <a:r>
                <a:rPr lang="en-IN" sz="800" b="1" dirty="0" smtClean="0"/>
                <a:t>By gyro and transferred to AOCC</a:t>
              </a:r>
            </a:p>
            <a:p>
              <a:r>
                <a:rPr lang="en-IN" sz="800" b="1" dirty="0" smtClean="0"/>
                <a:t>At Sync</a:t>
              </a:r>
              <a:endParaRPr lang="en-IN" sz="800" b="1" dirty="0"/>
            </a:p>
          </p:txBody>
        </p:sp>
        <p:sp>
          <p:nvSpPr>
            <p:cNvPr id="17" name="TextBox 5"/>
            <p:cNvSpPr txBox="1"/>
            <p:nvPr/>
          </p:nvSpPr>
          <p:spPr>
            <a:xfrm>
              <a:off x="6617946" y="6188192"/>
              <a:ext cx="2646474" cy="730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800" b="1" dirty="0" smtClean="0"/>
                <a:t>Saturated Incr angle with</a:t>
              </a:r>
            </a:p>
            <a:p>
              <a:r>
                <a:rPr lang="en-IN" sz="800" b="1" dirty="0" smtClean="0"/>
                <a:t>Wrong polarity</a:t>
              </a:r>
              <a:endParaRPr lang="en-IN" sz="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6200" y="1066800"/>
            <a:ext cx="4572000" cy="4525963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1623" y="1067922"/>
            <a:ext cx="8289867" cy="4525963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dirty="0" smtClean="0"/>
              <a:t>Scheduler Effects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 </a:t>
            </a:r>
            <a:r>
              <a:rPr lang="en-US" sz="2000" dirty="0" err="1" smtClean="0"/>
              <a:t>Correlator</a:t>
            </a:r>
            <a:r>
              <a:rPr lang="en-US" sz="2000" dirty="0" smtClean="0"/>
              <a:t> was getting reset with Mil Std 1553B Interface in GPS Receiver.</a:t>
            </a:r>
          </a:p>
          <a:p>
            <a:pPr marL="685800" lvl="1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 smtClean="0"/>
              <a:t>Flight Scheduler schedules all messages together once Data ready is received.</a:t>
            </a:r>
          </a:p>
          <a:p>
            <a:pPr marL="685800" lvl="1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 smtClean="0"/>
              <a:t>Always the Receiver was tested with 1 </a:t>
            </a:r>
            <a:r>
              <a:rPr lang="en-US" sz="2000" dirty="0" err="1" smtClean="0"/>
              <a:t>msg</a:t>
            </a:r>
            <a:r>
              <a:rPr lang="en-US" sz="2000" dirty="0" smtClean="0"/>
              <a:t> at a time.</a:t>
            </a:r>
          </a:p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 smtClean="0"/>
              <a:t>Early Interface Test with BC Scheduler identified the Issue and correction carried out at GPS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Database Driver Scheduler + Schemes are provided for BC simulators.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523999" y="5006968"/>
            <a:ext cx="63246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2209799" y="4625968"/>
            <a:ext cx="0" cy="38100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2666999" y="4625968"/>
            <a:ext cx="0" cy="38100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438399" y="4625968"/>
            <a:ext cx="0" cy="38100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3505199" y="4625968"/>
            <a:ext cx="0" cy="38100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3962399" y="4625968"/>
            <a:ext cx="0" cy="38100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3733799" y="4625968"/>
            <a:ext cx="0" cy="38100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4724399" y="4625968"/>
            <a:ext cx="0" cy="38100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5181599" y="4625968"/>
            <a:ext cx="0" cy="38100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4952999" y="4625968"/>
            <a:ext cx="0" cy="38100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514599" y="5311768"/>
            <a:ext cx="76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809999" y="5311768"/>
            <a:ext cx="76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5410199" y="4625968"/>
            <a:ext cx="0" cy="38100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5867399" y="4625968"/>
            <a:ext cx="0" cy="38100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5638799" y="4625968"/>
            <a:ext cx="0" cy="38100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486399" y="5540368"/>
            <a:ext cx="76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029199" y="5311768"/>
            <a:ext cx="76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4419599" y="4321168"/>
            <a:ext cx="0" cy="68580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2168524" y="4549768"/>
            <a:ext cx="304800" cy="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981199" y="3914768"/>
            <a:ext cx="16017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64ms</a:t>
            </a:r>
          </a:p>
          <a:p>
            <a:r>
              <a:rPr lang="en-US" sz="1400">
                <a:latin typeface="Times New Roman" pitchFamily="18" charset="0"/>
              </a:rPr>
              <a:t>Data Rdy Sampling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419349" y="5697531"/>
            <a:ext cx="1879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itchFamily="18" charset="0"/>
              </a:rPr>
              <a:t>SPS State vector</a:t>
            </a:r>
          </a:p>
          <a:p>
            <a:r>
              <a:rPr lang="en-US" sz="1400" dirty="0">
                <a:latin typeface="Times New Roman" pitchFamily="18" charset="0"/>
              </a:rPr>
              <a:t>Measurements Reading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4343399" y="3990968"/>
            <a:ext cx="13372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itchFamily="18" charset="0"/>
              </a:rPr>
              <a:t>Sync Command</a:t>
            </a: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5562599" y="5616568"/>
            <a:ext cx="381000" cy="5334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5999162" y="6200768"/>
            <a:ext cx="1636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Time sync Reading</a:t>
            </a: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V="1">
            <a:off x="6934199" y="4321168"/>
            <a:ext cx="0" cy="68580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3809999" y="5768968"/>
            <a:ext cx="0" cy="7620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2514599" y="5768968"/>
            <a:ext cx="0" cy="7620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2514599" y="6302368"/>
            <a:ext cx="12954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800349" y="6353168"/>
            <a:ext cx="590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1 sec </a:t>
            </a: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4419599" y="4549768"/>
            <a:ext cx="2514600" cy="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5030787" y="4143368"/>
            <a:ext cx="612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1 min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619999" y="5540368"/>
            <a:ext cx="76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4419599" y="5768968"/>
            <a:ext cx="10668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4725987" y="5773731"/>
            <a:ext cx="735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&lt; 1 sec </a:t>
            </a:r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>
            <a:off x="4419599" y="5083168"/>
            <a:ext cx="0" cy="7620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2895599" y="4854568"/>
            <a:ext cx="381000" cy="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4038599" y="4854568"/>
            <a:ext cx="381000" cy="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6172199" y="4778368"/>
            <a:ext cx="381000" cy="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5" name="Straight Arrow Connector 44"/>
          <p:cNvCxnSpPr>
            <a:stCxn id="16" idx="1"/>
          </p:cNvCxnSpPr>
          <p:nvPr/>
        </p:nvCxnSpPr>
        <p:spPr>
          <a:xfrm flipH="1">
            <a:off x="858982" y="5426068"/>
            <a:ext cx="1655617" cy="400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6" idx="2"/>
          </p:cNvCxnSpPr>
          <p:nvPr/>
        </p:nvCxnSpPr>
        <p:spPr>
          <a:xfrm flipH="1">
            <a:off x="2313709" y="5540368"/>
            <a:ext cx="238990" cy="341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936859" y="5725236"/>
            <a:ext cx="146956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</a:rPr>
              <a:t>Read State Vector</a:t>
            </a:r>
          </a:p>
          <a:p>
            <a:r>
              <a:rPr lang="en-US" sz="1400" dirty="0" smtClean="0">
                <a:latin typeface="Times New Roman" pitchFamily="18" charset="0"/>
              </a:rPr>
              <a:t>Measurements</a:t>
            </a:r>
          </a:p>
          <a:p>
            <a:r>
              <a:rPr lang="en-US" sz="1400" dirty="0" smtClean="0">
                <a:latin typeface="Times New Roman" pitchFamily="18" charset="0"/>
              </a:rPr>
              <a:t>SL, NS OBC</a:t>
            </a:r>
            <a:endParaRPr lang="en-US" sz="1400" dirty="0">
              <a:latin typeface="Times New Roman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1191491" y="5424913"/>
            <a:ext cx="0" cy="332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1343891" y="5424908"/>
            <a:ext cx="0" cy="332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1510151" y="5438763"/>
            <a:ext cx="0" cy="332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1662556" y="5438763"/>
            <a:ext cx="0" cy="332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814961" y="5438763"/>
            <a:ext cx="0" cy="332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1967361" y="5438758"/>
            <a:ext cx="0" cy="332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133621" y="5452613"/>
            <a:ext cx="0" cy="332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286026" y="5452613"/>
            <a:ext cx="0" cy="332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2"/>
          <p:cNvSpPr txBox="1">
            <a:spLocks noChangeArrowheads="1"/>
          </p:cNvSpPr>
          <p:nvPr/>
        </p:nvSpPr>
        <p:spPr>
          <a:xfrm>
            <a:off x="1276926" y="0"/>
            <a:ext cx="7338437" cy="1143000"/>
          </a:xfrm>
          <a:prstGeom prst="rect">
            <a:avLst/>
          </a:prstGeom>
        </p:spPr>
        <p:txBody>
          <a:bodyPr/>
          <a:lstStyle/>
          <a:p>
            <a:pPr marL="838200" marR="0" lvl="0" indent="-83820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838200" marR="0" lvl="0" indent="-83820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Experiences  contd..</a:t>
            </a:r>
            <a:endParaRPr kumimoji="0" lang="en-US" altLang="en-US" sz="28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2171701" y="273049"/>
            <a:ext cx="6472237" cy="5556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IN" sz="2800" dirty="0" smtClean="0"/>
              <a:t>Conclusion &amp; Future.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254000" y="1181100"/>
            <a:ext cx="8327292" cy="4525963"/>
          </a:xfrm>
          <a:prstGeom prst="rect">
            <a:avLst/>
          </a:prstGeom>
        </p:spPr>
        <p:txBody>
          <a:bodyPr/>
          <a:lstStyle/>
          <a:p>
            <a:endParaRPr lang="en-IN" sz="2000" dirty="0" smtClean="0">
              <a:latin typeface="Calibri" pitchFamily="34" charset="0"/>
            </a:endParaRPr>
          </a:p>
          <a:p>
            <a:pPr lvl="1" algn="just"/>
            <a:r>
              <a:rPr lang="en-IN" sz="2000" dirty="0" smtClean="0">
                <a:latin typeface="Calibri" pitchFamily="34" charset="0"/>
              </a:rPr>
              <a:t>Mil Std 1553B Bus has been effectively used for various ISRO spacecraft Applications.</a:t>
            </a:r>
          </a:p>
          <a:p>
            <a:pPr lvl="1" algn="just"/>
            <a:r>
              <a:rPr lang="en-IN" sz="2000" dirty="0" smtClean="0">
                <a:latin typeface="Calibri" pitchFamily="34" charset="0"/>
              </a:rPr>
              <a:t>Typical requirements of AOCS &amp; other applications have been captured and used.</a:t>
            </a:r>
          </a:p>
          <a:p>
            <a:pPr lvl="1" algn="just"/>
            <a:r>
              <a:rPr lang="en-IN" sz="2000" dirty="0" smtClean="0">
                <a:latin typeface="Calibri" pitchFamily="34" charset="0"/>
              </a:rPr>
              <a:t>Present Monolithic configuration with service functions needs to be migrated to more Layered architecture.</a:t>
            </a:r>
          </a:p>
          <a:p>
            <a:pPr lvl="1" algn="just"/>
            <a:r>
              <a:rPr lang="en-IN" sz="2000" dirty="0" smtClean="0">
                <a:latin typeface="Calibri" pitchFamily="34" charset="0"/>
              </a:rPr>
              <a:t>Requirements with multiple 1553 Bus topologies for isolation </a:t>
            </a:r>
            <a:r>
              <a:rPr lang="en-IN" sz="2000" dirty="0" err="1" smtClean="0">
                <a:latin typeface="Calibri" pitchFamily="34" charset="0"/>
              </a:rPr>
              <a:t>reqmts</a:t>
            </a:r>
            <a:r>
              <a:rPr lang="en-IN" sz="2000" dirty="0" smtClean="0">
                <a:latin typeface="Calibri" pitchFamily="34" charset="0"/>
              </a:rPr>
              <a:t> are provided.  </a:t>
            </a:r>
          </a:p>
          <a:p>
            <a:pPr lvl="1" algn="just"/>
            <a:r>
              <a:rPr lang="en-IN" sz="2000" dirty="0" smtClean="0">
                <a:latin typeface="Calibri" pitchFamily="34" charset="0"/>
              </a:rPr>
              <a:t>Also other interface requirements are being increasingly envisaged at various levels, </a:t>
            </a:r>
            <a:r>
              <a:rPr lang="en-IN" sz="2000" dirty="0" err="1" smtClean="0">
                <a:latin typeface="Calibri" pitchFamily="34" charset="0"/>
              </a:rPr>
              <a:t>i.e</a:t>
            </a:r>
            <a:r>
              <a:rPr lang="en-IN" sz="2000" dirty="0" smtClean="0">
                <a:latin typeface="Calibri" pitchFamily="34" charset="0"/>
              </a:rPr>
              <a:t> </a:t>
            </a:r>
            <a:r>
              <a:rPr lang="en-IN" sz="2000" dirty="0" err="1" smtClean="0">
                <a:latin typeface="Calibri" pitchFamily="34" charset="0"/>
              </a:rPr>
              <a:t>Spacewire</a:t>
            </a:r>
            <a:r>
              <a:rPr lang="en-IN" sz="2000" dirty="0" smtClean="0">
                <a:latin typeface="Calibri" pitchFamily="34" charset="0"/>
              </a:rPr>
              <a:t>, CAN Bus, I2C at Lower level.</a:t>
            </a:r>
          </a:p>
          <a:p>
            <a:pPr lvl="1" algn="just"/>
            <a:r>
              <a:rPr lang="en-IN" sz="2000" dirty="0" smtClean="0">
                <a:latin typeface="Calibri" pitchFamily="34" charset="0"/>
              </a:rPr>
              <a:t>CCSDS –SOIS is to be considered for the advantages of mixing multiple interface standards, multiple sources and including Multiple Processors in future.</a:t>
            </a:r>
          </a:p>
          <a:p>
            <a:pPr lvl="1"/>
            <a:endParaRPr lang="en-IN" sz="2000" dirty="0" smtClean="0">
              <a:latin typeface="Calibri" pitchFamily="34" charset="0"/>
            </a:endParaRPr>
          </a:p>
          <a:p>
            <a:pPr lvl="1"/>
            <a:endParaRPr lang="en-IN" sz="2000" dirty="0" smtClean="0">
              <a:latin typeface="Calibri" pitchFamily="34" charset="0"/>
            </a:endParaRPr>
          </a:p>
          <a:p>
            <a:endParaRPr lang="en-IN" sz="2000" dirty="0" smtClean="0">
              <a:latin typeface="Calibri" pitchFamily="34" charset="0"/>
            </a:endParaRPr>
          </a:p>
          <a:p>
            <a:pPr lvl="1"/>
            <a:endParaRPr lang="en-IN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22244001"/>
              </p:ext>
            </p:extLst>
          </p:nvPr>
        </p:nvGraphicFramePr>
        <p:xfrm>
          <a:off x="0" y="428629"/>
          <a:ext cx="9143999" cy="5414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5172084"/>
            <a:ext cx="87344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/>
              <a:t>AOCC – On Board Computer – </a:t>
            </a:r>
            <a:r>
              <a:rPr lang="en-IN" sz="1600" dirty="0" err="1" smtClean="0"/>
              <a:t>Telecommand</a:t>
            </a:r>
            <a:r>
              <a:rPr lang="en-IN" sz="1600" dirty="0" smtClean="0"/>
              <a:t> Processor Systems – BC/RT</a:t>
            </a:r>
          </a:p>
          <a:p>
            <a:r>
              <a:rPr lang="en-IN" sz="1600" dirty="0" smtClean="0"/>
              <a:t>Other Subsystems - RT</a:t>
            </a:r>
          </a:p>
          <a:p>
            <a:endParaRPr lang="en-IN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/>
              <a:t>All Employ both Customised + Mil 1553B I/f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/>
              <a:t>Mil </a:t>
            </a:r>
            <a:r>
              <a:rPr lang="en-IN" sz="1600" dirty="0" err="1" smtClean="0"/>
              <a:t>Std</a:t>
            </a:r>
            <a:r>
              <a:rPr lang="en-IN" sz="1600" dirty="0" smtClean="0"/>
              <a:t> 1553B Interface increasingly employed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/>
              <a:t>Configuration evolved over past 15 years. First Spacecraft with Mil 1553 in 2005</a:t>
            </a:r>
            <a:endParaRPr lang="en-IN" sz="16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43026" y="0"/>
            <a:ext cx="7258050" cy="86484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latin typeface="+mn-lt"/>
              <a:ea typeface="+mj-ea"/>
              <a:cs typeface="+mj-cs"/>
            </a:endParaRP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+mn-lt"/>
                <a:ea typeface="+mj-ea"/>
                <a:cs typeface="+mj-cs"/>
              </a:rPr>
              <a:t>Mil Std 1553B Development Areas in ISRO – Spacecrafts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858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79" y="1037668"/>
            <a:ext cx="85039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Acknowledgements are Due to</a:t>
            </a:r>
          </a:p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Dr. A S </a:t>
            </a:r>
            <a:r>
              <a:rPr lang="en-US" sz="1600" dirty="0" err="1" smtClean="0"/>
              <a:t>Kiran</a:t>
            </a:r>
            <a:r>
              <a:rPr lang="en-US" sz="1600" dirty="0" smtClean="0"/>
              <a:t> Kumar, Chairman ISRO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Dr. M </a:t>
            </a:r>
            <a:r>
              <a:rPr lang="en-US" sz="1600" dirty="0" err="1" smtClean="0"/>
              <a:t>Annadurai</a:t>
            </a:r>
            <a:r>
              <a:rPr lang="en-US" sz="1600" dirty="0" smtClean="0"/>
              <a:t>, Director ISAC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Mr. Subramanya Udupa, DD, CDA, ISAC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Colleagues and Team members of </a:t>
            </a:r>
          </a:p>
          <a:p>
            <a:r>
              <a:rPr lang="en-US" sz="1600" dirty="0" smtClean="0"/>
              <a:t>	Control  and Digital Electronics Group, </a:t>
            </a:r>
            <a:r>
              <a:rPr lang="en-US" sz="1600" dirty="0"/>
              <a:t>	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Sincere thanks to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Dr. Allen D </a:t>
            </a:r>
            <a:r>
              <a:rPr lang="en-US" sz="1600" dirty="0" err="1" smtClean="0"/>
              <a:t>Unell</a:t>
            </a:r>
            <a:r>
              <a:rPr lang="en-US" sz="1600" smtClean="0"/>
              <a:t>,</a:t>
            </a:r>
            <a:r>
              <a:rPr lang="en-US" sz="1600" smtClean="0"/>
              <a:t> </a:t>
            </a:r>
            <a:r>
              <a:rPr lang="en-US" sz="1600" dirty="0" smtClean="0"/>
              <a:t>Chairman FSW-2015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Mr. Subodh Harmalkar, FSW-2015, APL</a:t>
            </a:r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572505" y="5927648"/>
            <a:ext cx="2052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sudhakar@isac.gov.in</a:t>
            </a:r>
            <a:endParaRPr lang="en-US" sz="1600" b="1" i="1" dirty="0"/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057400" y="4348930"/>
            <a:ext cx="4911436" cy="12898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Thank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65159" y="911119"/>
            <a:ext cx="410464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01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800" dirty="0" smtClean="0">
              <a:latin typeface="+mn-lt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1800" dirty="0" smtClean="0">
                <a:latin typeface="+mn-lt"/>
              </a:rPr>
              <a:t>Functional Usage of Mil </a:t>
            </a:r>
            <a:r>
              <a:rPr lang="en-US" altLang="en-US" sz="1800" dirty="0" err="1" smtClean="0">
                <a:latin typeface="+mn-lt"/>
              </a:rPr>
              <a:t>Std</a:t>
            </a:r>
            <a:r>
              <a:rPr lang="en-US" altLang="en-US" sz="1800" dirty="0" smtClean="0">
                <a:latin typeface="+mn-lt"/>
              </a:rPr>
              <a:t> 1553B Bus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en-US" sz="1800" b="0" dirty="0">
              <a:latin typeface="+mn-lt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800" b="0" dirty="0" smtClean="0">
                <a:latin typeface="+mn-lt"/>
              </a:rPr>
              <a:t>AOCC / On Board Computer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800" b="0" dirty="0" smtClean="0">
                <a:latin typeface="+mn-lt"/>
              </a:rPr>
              <a:t>Sensors, Actuators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800" b="0" dirty="0" smtClean="0">
                <a:latin typeface="+mn-lt"/>
              </a:rPr>
              <a:t>TM, TC Bus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800" b="0" smtClean="0">
                <a:latin typeface="+mn-lt"/>
              </a:rPr>
              <a:t>GPS Receiver.</a:t>
            </a:r>
            <a:endParaRPr lang="en-US" altLang="en-US" sz="1800" b="0" dirty="0" smtClean="0">
              <a:latin typeface="+mn-lt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800" b="0" dirty="0" smtClean="0">
                <a:latin typeface="+mn-lt"/>
              </a:rPr>
              <a:t>Antenna Control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800" b="0" dirty="0" smtClean="0">
                <a:latin typeface="+mn-lt"/>
              </a:rPr>
              <a:t>Solar Array Drive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800" b="0" dirty="0" smtClean="0">
                <a:latin typeface="+mn-lt"/>
              </a:rPr>
              <a:t>Payload Interfaces HK and Payload Data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800" b="0" dirty="0" err="1" smtClean="0">
                <a:latin typeface="+mn-lt"/>
              </a:rPr>
              <a:t>Auxilliary</a:t>
            </a:r>
            <a:r>
              <a:rPr lang="en-US" altLang="en-US" sz="1800" b="0" dirty="0" smtClean="0">
                <a:latin typeface="+mn-lt"/>
              </a:rPr>
              <a:t> Data Transfer for Payload Post Facto AD.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altLang="en-US" sz="1800" b="0" dirty="0">
              <a:latin typeface="+mn-lt"/>
            </a:endParaRPr>
          </a:p>
        </p:txBody>
      </p: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7329" y="1545101"/>
            <a:ext cx="2186181" cy="145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93317311"/>
              </p:ext>
            </p:extLst>
          </p:nvPr>
        </p:nvGraphicFramePr>
        <p:xfrm>
          <a:off x="5749387" y="4852079"/>
          <a:ext cx="2072250" cy="1697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6" name="Bitmap Image" r:id="rId4" imgW="3428571" imgH="2905531" progId="PBrush">
                  <p:embed/>
                </p:oleObj>
              </mc:Choice>
              <mc:Fallback>
                <p:oleObj name="Bitmap Image" r:id="rId4" imgW="3428571" imgH="2905531" progId="PBrush">
                  <p:embed/>
                  <p:pic>
                    <p:nvPicPr>
                      <p:cNvPr id="0" name="Picture 7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387" y="4852079"/>
                        <a:ext cx="2072250" cy="1697101"/>
                      </a:xfrm>
                      <a:prstGeom prst="rect">
                        <a:avLst/>
                      </a:prstGeom>
                      <a:noFill/>
                      <a:effectLst>
                        <a:outerShdw dist="107763" dir="2700000" algn="ctr" rotWithShape="0">
                          <a:srgbClr val="777777">
                            <a:alpha val="50000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Content Placeholder 7" descr="IR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710290" y="3202060"/>
            <a:ext cx="2213220" cy="1528987"/>
          </a:xfrm>
          <a:prstGeom prst="rect">
            <a:avLst/>
          </a:prstGeom>
          <a:effectLst>
            <a:outerShdw dist="179605" dir="2700000" algn="ctr" rotWithShape="0">
              <a:srgbClr val="C0C0C0">
                <a:alpha val="50000"/>
              </a:srgbClr>
            </a:outerShdw>
          </a:effectLst>
        </p:spPr>
      </p:pic>
      <p:pic>
        <p:nvPicPr>
          <p:cNvPr id="33" name="Picture 1" descr="DSC_007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816824"/>
            <a:ext cx="2607212" cy="174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 descr="DSC_0003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25743" y="4816644"/>
            <a:ext cx="2587780" cy="172101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968625" y="273050"/>
            <a:ext cx="5546725" cy="495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r"/>
            <a:r>
              <a:rPr lang="en-IN" dirty="0" smtClean="0"/>
              <a:t>Usage of Mil </a:t>
            </a:r>
            <a:r>
              <a:rPr lang="en-IN" dirty="0" err="1" smtClean="0"/>
              <a:t>Std</a:t>
            </a:r>
            <a:r>
              <a:rPr lang="en-IN" dirty="0" smtClean="0"/>
              <a:t> 1553 B Bus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26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96429" y="144238"/>
            <a:ext cx="6504646" cy="495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r"/>
            <a:r>
              <a:rPr lang="en-IN" dirty="0" smtClean="0"/>
              <a:t>Interface Requirements</a:t>
            </a:r>
            <a:endParaRPr lang="en-IN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77034991"/>
              </p:ext>
            </p:extLst>
          </p:nvPr>
        </p:nvGraphicFramePr>
        <p:xfrm>
          <a:off x="893516" y="448090"/>
          <a:ext cx="7690339" cy="539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08960" y="1505243"/>
            <a:ext cx="1266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Mil 1553B Bus </a:t>
            </a:r>
            <a:endParaRPr lang="en-IN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42006" y="2151574"/>
            <a:ext cx="337625" cy="380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75052" y="1941342"/>
            <a:ext cx="844062" cy="210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85672" y="4153208"/>
            <a:ext cx="2672578" cy="172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4000637" y="5469348"/>
          <a:ext cx="2057263" cy="1388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3" name="SmartDraw" r:id="rId9" imgW="5998464" imgH="3904488" progId="">
                  <p:embed/>
                </p:oleObj>
              </mc:Choice>
              <mc:Fallback>
                <p:oleObj name="SmartDraw" r:id="rId9" imgW="5998464" imgH="390448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637" y="5469348"/>
                        <a:ext cx="2057263" cy="1388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56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89" y="0"/>
            <a:ext cx="7086600" cy="1143000"/>
          </a:xfrm>
        </p:spPr>
        <p:txBody>
          <a:bodyPr/>
          <a:lstStyle/>
          <a:p>
            <a:pPr algn="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Mil Std 1553B Hardware Architecture</a:t>
            </a:r>
            <a:endParaRPr lang="en-US" sz="2800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3114675"/>
            <a:ext cx="8376889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7200" y="1371600"/>
            <a:ext cx="8115300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dirty="0" smtClean="0"/>
              <a:t> BMU  (Bus Management Unit) – The On Board Computer (OBC)  configuration uses dual redundant Bus topology with Bus A and B connected to all sub-systems. 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dirty="0" smtClean="0"/>
              <a:t> Selected OBC will function as Bus controller and Non selected OBC will function as RT. 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 smtClean="0"/>
              <a:t> All other subsystems are RT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dirty="0" smtClean="0"/>
              <a:t> Bus Monitor only at GC.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 smtClean="0"/>
              <a:t>Non Selected System – needs all data for Hot redundancy. Hence RT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35343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68625" y="273050"/>
            <a:ext cx="5546725" cy="4953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IN" dirty="0" smtClean="0"/>
              <a:t>Software Architecture</a:t>
            </a:r>
            <a:endParaRPr lang="en-IN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49380" y="1149927"/>
            <a:ext cx="435032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01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1800" dirty="0" smtClean="0">
                <a:latin typeface="+mn-lt"/>
              </a:rPr>
              <a:t>Host Software </a:t>
            </a:r>
          </a:p>
          <a:p>
            <a:pPr eaLnBrk="1" hangingPunct="1"/>
            <a:r>
              <a:rPr lang="en-US" altLang="en-US" sz="1800" dirty="0" smtClean="0">
                <a:latin typeface="+mn-lt"/>
              </a:rPr>
              <a:t>	Round-robin</a:t>
            </a:r>
            <a:endParaRPr lang="en-US" altLang="en-US" sz="1800" dirty="0">
              <a:latin typeface="+mn-lt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800" b="0" dirty="0">
                <a:latin typeface="+mn-lt"/>
              </a:rPr>
              <a:t>Advantage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altLang="en-US" sz="1800" b="0" dirty="0">
                <a:latin typeface="+mn-lt"/>
              </a:rPr>
              <a:t>Simplicity, Deterministic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800" b="0" dirty="0">
                <a:latin typeface="+mn-lt"/>
              </a:rPr>
              <a:t>Short comings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altLang="en-US" sz="1800" b="0" dirty="0">
                <a:latin typeface="+mn-lt"/>
              </a:rPr>
              <a:t>Scalability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altLang="en-US" sz="1800" b="0" dirty="0">
                <a:latin typeface="+mn-lt"/>
              </a:rPr>
              <a:t>Fragile for code changes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altLang="en-US" sz="1800" b="0" dirty="0" smtClean="0">
                <a:latin typeface="+mn-lt"/>
              </a:rPr>
              <a:t>Manual </a:t>
            </a:r>
            <a:r>
              <a:rPr lang="en-US" altLang="en-US" sz="1800" b="0" dirty="0">
                <a:latin typeface="+mn-lt"/>
              </a:rPr>
              <a:t>partitioning </a:t>
            </a:r>
            <a:endParaRPr lang="en-US" altLang="en-US" sz="1800" b="0" dirty="0" smtClean="0">
              <a:latin typeface="+mn-lt"/>
            </a:endParaRPr>
          </a:p>
          <a:p>
            <a:pPr lvl="2" eaLnBrk="1" hangingPunct="1">
              <a:buFont typeface="Wingdings" pitchFamily="2" charset="2"/>
              <a:buChar char="Ø"/>
            </a:pPr>
            <a:r>
              <a:rPr lang="en-US" altLang="en-US" sz="1800" b="0" dirty="0" smtClean="0">
                <a:latin typeface="+mn-lt"/>
              </a:rPr>
              <a:t>Manual scheduling</a:t>
            </a:r>
            <a:endParaRPr lang="en-US" altLang="en-US" sz="1800" b="0" dirty="0">
              <a:latin typeface="+mn-lt"/>
            </a:endParaRPr>
          </a:p>
          <a:p>
            <a:pPr lvl="2" eaLnBrk="1" hangingPunct="1">
              <a:buFont typeface="Wingdings" pitchFamily="2" charset="2"/>
              <a:buChar char="Ø"/>
            </a:pPr>
            <a:r>
              <a:rPr lang="en-US" altLang="en-US" sz="1800" b="0" dirty="0">
                <a:latin typeface="+mn-lt"/>
              </a:rPr>
              <a:t>Multiple cycles </a:t>
            </a:r>
            <a:r>
              <a:rPr lang="en-US" altLang="en-US" sz="1800" b="0" dirty="0" smtClean="0">
                <a:latin typeface="+mn-lt"/>
              </a:rPr>
              <a:t>–</a:t>
            </a:r>
          </a:p>
          <a:p>
            <a:pPr marL="914400" lvl="2" indent="0" eaLnBrk="1" hangingPunct="1"/>
            <a:r>
              <a:rPr lang="en-US" altLang="en-US" sz="1800" b="0" dirty="0" smtClean="0">
                <a:latin typeface="+mn-lt"/>
              </a:rPr>
              <a:t> 8ms/16ms/32ms/64ms</a:t>
            </a:r>
          </a:p>
          <a:p>
            <a:pPr marL="914400" lvl="2" indent="0" eaLnBrk="1" hangingPunct="1"/>
            <a:r>
              <a:rPr lang="en-US" altLang="en-US" sz="1800" b="0" dirty="0" smtClean="0">
                <a:latin typeface="+mn-lt"/>
              </a:rPr>
              <a:t>/</a:t>
            </a:r>
            <a:r>
              <a:rPr lang="en-US" altLang="en-US" sz="1800" b="0" dirty="0">
                <a:latin typeface="+mn-lt"/>
              </a:rPr>
              <a:t>128ms/512ms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4156365" y="2355273"/>
            <a:ext cx="595745" cy="4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4793673" y="1219200"/>
            <a:ext cx="435032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01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1800" dirty="0" smtClean="0">
                <a:latin typeface="+mn-lt"/>
              </a:rPr>
              <a:t>Mil 1553 Software 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en-US" sz="1800" dirty="0" smtClean="0">
              <a:latin typeface="+mn-lt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1800" b="0" dirty="0" smtClean="0">
                <a:latin typeface="+mn-lt"/>
              </a:rPr>
              <a:t>Should Match Host Software </a:t>
            </a:r>
          </a:p>
          <a:p>
            <a:pPr eaLnBrk="1" hangingPunct="1"/>
            <a:r>
              <a:rPr lang="en-US" altLang="en-US" sz="1800" b="0" dirty="0" smtClean="0">
                <a:latin typeface="+mn-lt"/>
              </a:rPr>
              <a:t>		architecture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1800" b="0" dirty="0" smtClean="0">
                <a:latin typeface="+mn-lt"/>
              </a:rPr>
              <a:t>No Asynchronous Interfaces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1800" b="0" dirty="0" smtClean="0">
                <a:latin typeface="+mn-lt"/>
              </a:rPr>
              <a:t>Deterministic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1800" b="0" dirty="0" smtClean="0">
                <a:latin typeface="+mn-lt"/>
              </a:rPr>
              <a:t>Fail Safe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1800" b="0" dirty="0" smtClean="0">
                <a:latin typeface="+mn-lt"/>
              </a:rPr>
              <a:t>Multiple cycles – 8 to 512ms.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en-US" sz="1800" b="0" dirty="0" smtClean="0">
              <a:latin typeface="+mn-lt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1800" b="0" dirty="0" smtClean="0">
                <a:latin typeface="+mn-lt"/>
              </a:rPr>
              <a:t>Should have both BC, RT Functions.</a:t>
            </a:r>
          </a:p>
          <a:p>
            <a:pPr eaLnBrk="1" hangingPunct="1"/>
            <a:endParaRPr lang="en-US" altLang="en-US" sz="1800" b="0" dirty="0">
              <a:latin typeface="+mn-lt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721" y="4019812"/>
            <a:ext cx="4202369" cy="264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17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6200" y="1066800"/>
            <a:ext cx="4572000" cy="4525963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264920"/>
            <a:ext cx="3680460" cy="4525963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b="1" dirty="0" smtClean="0"/>
              <a:t>Types of Data Transfer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dirty="0" smtClean="0"/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Sensors Data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Actuators Data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House Keeping Telemetry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Telecommand</a:t>
            </a:r>
            <a:endParaRPr lang="en-US" dirty="0" smtClean="0"/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Payload Data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Payload Processing Telemetry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Calibration Data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Time </a:t>
            </a:r>
            <a:r>
              <a:rPr lang="en-US" dirty="0" err="1" smtClean="0"/>
              <a:t>Synchronisation</a:t>
            </a:r>
            <a:endParaRPr lang="en-US" dirty="0" smtClean="0"/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Protocol Handling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Fault Tolerance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03370" y="1287780"/>
            <a:ext cx="4572000" cy="4525963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b="1" dirty="0" err="1" smtClean="0"/>
              <a:t>Susbsystems</a:t>
            </a:r>
            <a:endParaRPr lang="en-US" b="1" dirty="0" smtClean="0"/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dirty="0" smtClean="0"/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Sensors  to AOCC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AOCC to Actuators 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TM, TC to All subsystems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Payload Transfers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Non selected AOCC Data transfers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43051" y="273050"/>
            <a:ext cx="7029450" cy="4953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Types of Data Transfer – </a:t>
            </a:r>
            <a:r>
              <a:rPr kumimoji="0" lang="en-I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Functiona</a:t>
            </a:r>
            <a:r>
              <a:rPr lang="en-IN" sz="3200" dirty="0" smtClean="0">
                <a:latin typeface="Cambria" panose="02040503050406030204" pitchFamily="18" charset="0"/>
                <a:ea typeface="+mj-ea"/>
                <a:cs typeface="+mj-cs"/>
              </a:rPr>
              <a:t>l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82437" y="273050"/>
            <a:ext cx="7104352" cy="495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r"/>
            <a:r>
              <a:rPr lang="en-IN" dirty="0" smtClean="0"/>
              <a:t>Data Transfer Types – 1553 Types </a:t>
            </a:r>
            <a:endParaRPr lang="en-IN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349477"/>
            <a:ext cx="4837471" cy="4525963"/>
          </a:xfrm>
          <a:prstGeom prst="rect">
            <a:avLst/>
          </a:prstGeom>
          <a:noFill/>
          <a:ln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 dirty="0" smtClean="0">
                <a:latin typeface="Calibri" pitchFamily="34" charset="0"/>
              </a:rPr>
              <a:t>Message Transfer Types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latin typeface="Calibri" pitchFamily="34" charset="0"/>
              </a:rPr>
              <a:t>BC to RT  : TC, Aux Data for Payload, Time Sync Data.</a:t>
            </a:r>
          </a:p>
          <a:p>
            <a:pPr lvl="1">
              <a:lnSpc>
                <a:spcPct val="80000"/>
              </a:lnSpc>
            </a:pPr>
            <a:endParaRPr lang="en-US" sz="1800" dirty="0" smtClean="0">
              <a:latin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800" dirty="0" smtClean="0">
                <a:latin typeface="Calibri" pitchFamily="34" charset="0"/>
              </a:rPr>
              <a:t>RT to BC  : TM, Sensor Data</a:t>
            </a:r>
          </a:p>
          <a:p>
            <a:pPr lvl="1">
              <a:lnSpc>
                <a:spcPct val="80000"/>
              </a:lnSpc>
            </a:pPr>
            <a:endParaRPr lang="en-US" sz="1800" dirty="0" smtClean="0">
              <a:latin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800" dirty="0" smtClean="0">
                <a:latin typeface="Calibri" pitchFamily="34" charset="0"/>
              </a:rPr>
              <a:t>RT to RT  : TM , Sensor Data to Non </a:t>
            </a:r>
            <a:r>
              <a:rPr lang="en-US" sz="1800" dirty="0" err="1" smtClean="0">
                <a:latin typeface="Calibri" pitchFamily="34" charset="0"/>
              </a:rPr>
              <a:t>Sel</a:t>
            </a:r>
            <a:r>
              <a:rPr lang="en-US" sz="1800" dirty="0" smtClean="0">
                <a:latin typeface="Calibri" pitchFamily="34" charset="0"/>
              </a:rPr>
              <a:t> OBC, Payload Data to BDH</a:t>
            </a:r>
          </a:p>
          <a:p>
            <a:pPr lvl="1">
              <a:lnSpc>
                <a:spcPct val="80000"/>
              </a:lnSpc>
            </a:pPr>
            <a:endParaRPr lang="en-US" sz="1800" dirty="0" smtClean="0">
              <a:latin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800" dirty="0" smtClean="0">
                <a:latin typeface="Calibri" pitchFamily="34" charset="0"/>
              </a:rPr>
              <a:t>Broadcast :  Attitude, Time Transfer to Payloads </a:t>
            </a:r>
          </a:p>
          <a:p>
            <a:pPr lvl="1">
              <a:lnSpc>
                <a:spcPct val="80000"/>
              </a:lnSpc>
            </a:pPr>
            <a:endParaRPr lang="en-US" sz="1800" dirty="0" smtClean="0">
              <a:latin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800" dirty="0" err="1">
                <a:latin typeface="Calibri" pitchFamily="34" charset="0"/>
              </a:rPr>
              <a:t>M</a:t>
            </a:r>
            <a:r>
              <a:rPr lang="en-US" sz="1800" dirty="0" err="1" smtClean="0">
                <a:latin typeface="Calibri" pitchFamily="34" charset="0"/>
              </a:rPr>
              <a:t>odecodes</a:t>
            </a:r>
            <a:r>
              <a:rPr lang="en-US" sz="1800" dirty="0" smtClean="0">
                <a:latin typeface="Calibri" pitchFamily="34" charset="0"/>
              </a:rPr>
              <a:t> :</a:t>
            </a:r>
          </a:p>
          <a:p>
            <a:pPr lvl="2">
              <a:lnSpc>
                <a:spcPct val="80000"/>
              </a:lnSpc>
            </a:pPr>
            <a:r>
              <a:rPr lang="en-US" sz="1800" dirty="0" err="1" smtClean="0">
                <a:latin typeface="Calibri" pitchFamily="34" charset="0"/>
              </a:rPr>
              <a:t>Synchronise</a:t>
            </a:r>
            <a:r>
              <a:rPr lang="en-US" sz="1800" dirty="0" smtClean="0">
                <a:latin typeface="Calibri" pitchFamily="34" charset="0"/>
              </a:rPr>
              <a:t> Without Data : For Time correlation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latin typeface="Calibri" pitchFamily="34" charset="0"/>
              </a:rPr>
              <a:t>Mandatory Mode codes by standard to be enabled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Calibri" pitchFamily="34" charset="0"/>
              </a:rPr>
              <a:t>	(</a:t>
            </a:r>
            <a:r>
              <a:rPr lang="en-US" sz="1800" dirty="0" err="1" smtClean="0">
                <a:latin typeface="Calibri" pitchFamily="34" charset="0"/>
              </a:rPr>
              <a:t>Txshutdown</a:t>
            </a:r>
            <a:r>
              <a:rPr lang="en-US" sz="1800" dirty="0" smtClean="0">
                <a:latin typeface="Calibri" pitchFamily="34" charset="0"/>
              </a:rPr>
              <a:t>, Override </a:t>
            </a:r>
            <a:r>
              <a:rPr lang="en-US" sz="1800" dirty="0" err="1" smtClean="0">
                <a:latin typeface="Calibri" pitchFamily="34" charset="0"/>
              </a:rPr>
              <a:t>Tx</a:t>
            </a:r>
            <a:r>
              <a:rPr lang="en-US" sz="1800" dirty="0" smtClean="0">
                <a:latin typeface="Calibri" pitchFamily="34" charset="0"/>
              </a:rPr>
              <a:t> Shutdown, Reset RT &amp; Transmit Status word)</a:t>
            </a: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Calibri" pitchFamily="34" charset="0"/>
              </a:rPr>
              <a:t>	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837471" y="1404783"/>
            <a:ext cx="4306529" cy="4525963"/>
          </a:xfrm>
          <a:prstGeom prst="rect">
            <a:avLst/>
          </a:prstGeom>
          <a:noFill/>
          <a:ln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accent2"/>
                </a:solidFill>
                <a:latin typeface="Calibri" pitchFamily="34" charset="0"/>
              </a:rPr>
              <a:t>Function Types:</a:t>
            </a:r>
          </a:p>
          <a:p>
            <a:r>
              <a:rPr lang="en-US" sz="1800" dirty="0" smtClean="0">
                <a:solidFill>
                  <a:schemeClr val="accent2"/>
                </a:solidFill>
                <a:latin typeface="Calibri" pitchFamily="34" charset="0"/>
              </a:rPr>
              <a:t>Attitude, Position Transfer</a:t>
            </a:r>
            <a:r>
              <a:rPr lang="en-US" sz="1800" dirty="0" smtClean="0">
                <a:latin typeface="Calibri" pitchFamily="34" charset="0"/>
              </a:rPr>
              <a:t> :Star Sensors, SPS Data</a:t>
            </a:r>
          </a:p>
          <a:p>
            <a:r>
              <a:rPr lang="en-US" sz="1800" dirty="0" smtClean="0">
                <a:solidFill>
                  <a:schemeClr val="accent2"/>
                </a:solidFill>
                <a:latin typeface="Calibri" pitchFamily="34" charset="0"/>
              </a:rPr>
              <a:t>Actuator Interface:</a:t>
            </a:r>
            <a:r>
              <a:rPr lang="en-US" sz="1800" dirty="0" smtClean="0">
                <a:latin typeface="Calibri" pitchFamily="34" charset="0"/>
              </a:rPr>
              <a:t> Wheel Speed, Torque </a:t>
            </a:r>
            <a:r>
              <a:rPr lang="en-US" sz="1800" dirty="0" err="1" smtClean="0">
                <a:latin typeface="Calibri" pitchFamily="34" charset="0"/>
              </a:rPr>
              <a:t>Cmd</a:t>
            </a:r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smtClean="0">
                <a:solidFill>
                  <a:schemeClr val="accent2"/>
                </a:solidFill>
                <a:latin typeface="Calibri" pitchFamily="34" charset="0"/>
              </a:rPr>
              <a:t>TM,TC</a:t>
            </a:r>
            <a:r>
              <a:rPr lang="en-US" sz="1800" dirty="0" smtClean="0">
                <a:latin typeface="Calibri" pitchFamily="34" charset="0"/>
              </a:rPr>
              <a:t> : Mil 1553B based TC &amp; TM for all subsystems on the Bus</a:t>
            </a:r>
          </a:p>
          <a:p>
            <a:r>
              <a:rPr lang="en-US" sz="1800" dirty="0" smtClean="0">
                <a:solidFill>
                  <a:schemeClr val="accent2"/>
                </a:solidFill>
                <a:latin typeface="Calibri" pitchFamily="34" charset="0"/>
              </a:rPr>
              <a:t>Time Correlation</a:t>
            </a:r>
            <a:r>
              <a:rPr lang="en-US" sz="1800" dirty="0" smtClean="0">
                <a:latin typeface="Calibri" pitchFamily="34" charset="0"/>
              </a:rPr>
              <a:t>: For GPS Time, OBT Transfer</a:t>
            </a:r>
          </a:p>
          <a:p>
            <a:r>
              <a:rPr lang="en-US" sz="1800" dirty="0" smtClean="0">
                <a:solidFill>
                  <a:schemeClr val="accent2"/>
                </a:solidFill>
                <a:latin typeface="Calibri" pitchFamily="34" charset="0"/>
              </a:rPr>
              <a:t>Aux Data for Payload</a:t>
            </a:r>
            <a:r>
              <a:rPr lang="en-US" sz="1800" dirty="0" smtClean="0">
                <a:latin typeface="Calibri" pitchFamily="34" charset="0"/>
              </a:rPr>
              <a:t> : For Payload Data Processing</a:t>
            </a:r>
          </a:p>
          <a:p>
            <a:r>
              <a:rPr lang="en-US" sz="1800" dirty="0" smtClean="0">
                <a:solidFill>
                  <a:schemeClr val="accent2"/>
                </a:solidFill>
                <a:latin typeface="Calibri" pitchFamily="34" charset="0"/>
              </a:rPr>
              <a:t>Payload Data</a:t>
            </a:r>
            <a:r>
              <a:rPr lang="en-US" sz="1800" dirty="0" smtClean="0">
                <a:latin typeface="Calibri" pitchFamily="34" charset="0"/>
              </a:rPr>
              <a:t> : Science data from Payload</a:t>
            </a:r>
          </a:p>
          <a:p>
            <a:r>
              <a:rPr lang="en-US" sz="1800" dirty="0" smtClean="0">
                <a:solidFill>
                  <a:schemeClr val="accent2"/>
                </a:solidFill>
                <a:latin typeface="Calibri" pitchFamily="34" charset="0"/>
              </a:rPr>
              <a:t>Antenna Control</a:t>
            </a:r>
            <a:r>
              <a:rPr lang="en-US" sz="1800" dirty="0" smtClean="0">
                <a:latin typeface="Calibri" pitchFamily="34" charset="0"/>
              </a:rPr>
              <a:t>: Beam Angle for transferring Payload Data.</a:t>
            </a:r>
          </a:p>
          <a:p>
            <a:endParaRPr lang="en-US" sz="1800" dirty="0" smtClean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12686</TotalTime>
  <Words>2281</Words>
  <Application>Microsoft Office PowerPoint</Application>
  <PresentationFormat>On-screen Show (4:3)</PresentationFormat>
  <Paragraphs>640</Paragraphs>
  <Slides>30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Bitmap Image</vt:lpstr>
      <vt:lpstr>SmartDraw</vt:lpstr>
      <vt:lpstr> Mil Std 1553B Architecture for ISRO Spacecrafts </vt:lpstr>
      <vt:lpstr>Agenda</vt:lpstr>
      <vt:lpstr>PowerPoint Presentation</vt:lpstr>
      <vt:lpstr>PowerPoint Presentation</vt:lpstr>
      <vt:lpstr>PowerPoint Presentation</vt:lpstr>
      <vt:lpstr> Mil Std 1553B Hardware Architecture</vt:lpstr>
      <vt:lpstr>Software Architecture</vt:lpstr>
      <vt:lpstr>PowerPoint Presentation</vt:lpstr>
      <vt:lpstr>PowerPoint Presentation</vt:lpstr>
      <vt:lpstr>PowerPoint Presentation</vt:lpstr>
      <vt:lpstr> House Keeping Data Transfer  Schemes</vt:lpstr>
      <vt:lpstr>Major System Requirements Considered.</vt:lpstr>
      <vt:lpstr>PowerPoint Presentation</vt:lpstr>
      <vt:lpstr>PowerPoint Presentation</vt:lpstr>
      <vt:lpstr> Typical Scheduler Design </vt:lpstr>
      <vt:lpstr>PowerPoint Presentation</vt:lpstr>
      <vt:lpstr>PowerPoint Presentation</vt:lpstr>
      <vt:lpstr>Functions Implemented in OBC</vt:lpstr>
      <vt:lpstr>PowerPoint Presentation</vt:lpstr>
      <vt:lpstr>Time Sync Schemes</vt:lpstr>
      <vt:lpstr>Mil 1553B Bus Typical  Implementations</vt:lpstr>
      <vt:lpstr>PowerPoint Presentation</vt:lpstr>
      <vt:lpstr>PowerPoint Presentation</vt:lpstr>
      <vt:lpstr>PowerPoint Presentation</vt:lpstr>
      <vt:lpstr> Interface Safety Features</vt:lpstr>
      <vt:lpstr>Fail Safe Logics</vt:lpstr>
      <vt:lpstr>PowerPoint Presentation</vt:lpstr>
      <vt:lpstr>PowerPoint Presentation</vt:lpstr>
      <vt:lpstr>Conclusion &amp; Future.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shamsu</dc:creator>
  <cp:lastModifiedBy>sudhakar</cp:lastModifiedBy>
  <cp:revision>1482</cp:revision>
  <dcterms:created xsi:type="dcterms:W3CDTF">2013-05-15T06:38:50Z</dcterms:created>
  <dcterms:modified xsi:type="dcterms:W3CDTF">2015-10-28T11:22:56Z</dcterms:modified>
</cp:coreProperties>
</file>