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2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7/20/15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109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338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455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8520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645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975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682"/>
            <a:ext cx="8229600" cy="47318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519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718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057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011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84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6" y="274638"/>
            <a:ext cx="7305141" cy="907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8681"/>
            <a:ext cx="8229600" cy="4722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10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2A2E-36AF-B149-A2A0-A519D078E6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-452642" y="3772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026" name="Picture 2" descr="J:\Dropbox\Efsi\logo\logo2\efsi1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228600"/>
            <a:ext cx="838200" cy="523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9171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2" r:id="rId3"/>
    <p:sldLayoutId id="2147483662" r:id="rId4"/>
    <p:sldLayoutId id="2147483673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16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33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666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CC993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dev.org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Open Source Spacecraft </a:t>
            </a:r>
            <a:r>
              <a:rPr lang="en-US" dirty="0" smtClean="0"/>
              <a:t>Development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Toolbox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NASA Intern </a:t>
            </a:r>
            <a:r>
              <a:rPr lang="en-US" dirty="0" smtClean="0"/>
              <a:t>Project ‘15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334000"/>
            <a:ext cx="50292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Charles Rogers</a:t>
            </a:r>
          </a:p>
          <a:p>
            <a:r>
              <a:rPr lang="en-US" sz="1800" dirty="0" smtClean="0"/>
              <a:t>Steven Seeger</a:t>
            </a:r>
          </a:p>
          <a:p>
            <a:r>
              <a:rPr lang="en-US" sz="1800" dirty="0" smtClean="0"/>
              <a:t>Embedded Flight Systems, Inc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 </a:t>
            </a:r>
            <a:r>
              <a:rPr lang="en-US" dirty="0" smtClean="0"/>
              <a:t>is a University, ultra low cost mission</a:t>
            </a:r>
          </a:p>
          <a:p>
            <a:r>
              <a:rPr lang="en-US" dirty="0" smtClean="0"/>
              <a:t>Developing a </a:t>
            </a:r>
            <a:r>
              <a:rPr lang="en-US" dirty="0" err="1" smtClean="0"/>
              <a:t>CubeSat</a:t>
            </a:r>
            <a:r>
              <a:rPr lang="en-US" dirty="0" smtClean="0"/>
              <a:t> or like project</a:t>
            </a:r>
          </a:p>
          <a:p>
            <a:r>
              <a:rPr lang="en-US" dirty="0" smtClean="0"/>
              <a:t>Developers are students</a:t>
            </a:r>
          </a:p>
          <a:p>
            <a:pPr lvl="1"/>
            <a:r>
              <a:rPr lang="en-US" dirty="0" smtClean="0"/>
              <a:t>have limited (No) flight </a:t>
            </a:r>
            <a:r>
              <a:rPr lang="en-US" dirty="0" smtClean="0"/>
              <a:t>experience</a:t>
            </a:r>
            <a:endParaRPr lang="en-US" dirty="0" smtClean="0"/>
          </a:p>
          <a:p>
            <a:pPr lvl="1"/>
            <a:r>
              <a:rPr lang="en-US" dirty="0" smtClean="0"/>
              <a:t>Limited software development experience </a:t>
            </a:r>
          </a:p>
          <a:p>
            <a:r>
              <a:rPr lang="en-US" dirty="0" err="1" smtClean="0"/>
              <a:t>cFS</a:t>
            </a:r>
            <a:r>
              <a:rPr lang="en-US" dirty="0" smtClean="0"/>
              <a:t> is a component, need other components</a:t>
            </a:r>
          </a:p>
          <a:p>
            <a:r>
              <a:rPr lang="en-US" dirty="0"/>
              <a:t>U</a:t>
            </a:r>
            <a:r>
              <a:rPr lang="en-US" dirty="0" smtClean="0"/>
              <a:t>se only “open source” components</a:t>
            </a:r>
          </a:p>
          <a:p>
            <a:pPr lvl="1"/>
            <a:r>
              <a:rPr lang="en-US" dirty="0" smtClean="0"/>
              <a:t>No Cost</a:t>
            </a:r>
          </a:p>
          <a:p>
            <a:pPr lvl="1"/>
            <a:r>
              <a:rPr lang="en-US" dirty="0" smtClean="0"/>
              <a:t>No International Traffic in Arm (ITAR) restrictions</a:t>
            </a:r>
          </a:p>
          <a:p>
            <a:r>
              <a:rPr lang="en-US" dirty="0" smtClean="0"/>
              <a:t>Inexpensive but flexible target hardware</a:t>
            </a:r>
          </a:p>
          <a:p>
            <a:r>
              <a:rPr lang="en-US" dirty="0" smtClean="0"/>
              <a:t>DON’T DEVELOP A SATELITE, DEVELOP A BASE SYSTEM</a:t>
            </a:r>
          </a:p>
          <a:p>
            <a:r>
              <a:rPr lang="en-US" dirty="0" smtClean="0"/>
              <a:t>Purpose: Create 	</a:t>
            </a:r>
            <a:r>
              <a:rPr lang="en-US" dirty="0" smtClean="0">
                <a:solidFill>
                  <a:srgbClr val="FF0000"/>
                </a:solidFill>
              </a:rPr>
              <a:t>Quick Start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uide</a:t>
            </a:r>
          </a:p>
          <a:p>
            <a:endParaRPr lang="en-US" dirty="0" smtClean="0"/>
          </a:p>
          <a:p>
            <a:endParaRPr lang="en-US" dirty="0" smtClean="0">
              <a:cs typeface="Corbel" charset="0"/>
            </a:endParaRPr>
          </a:p>
          <a:p>
            <a:endParaRPr lang="en-US" dirty="0">
              <a:cs typeface="Corbel" charset="0"/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Run flight software on a flight like </a:t>
            </a:r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Not a PC 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ser experience with embedded development</a:t>
            </a:r>
            <a:endParaRPr lang="en-US" dirty="0" smtClean="0"/>
          </a:p>
          <a:p>
            <a:r>
              <a:rPr lang="en-US" dirty="0" smtClean="0"/>
              <a:t>Target </a:t>
            </a:r>
            <a:r>
              <a:rPr lang="en-US" dirty="0" smtClean="0"/>
              <a:t>can run </a:t>
            </a:r>
            <a:r>
              <a:rPr lang="en-US" dirty="0" smtClean="0"/>
              <a:t>a Real-Time Operating System (RTOS)</a:t>
            </a:r>
          </a:p>
          <a:p>
            <a:r>
              <a:rPr lang="en-US" dirty="0" smtClean="0"/>
              <a:t>Use hardware interface</a:t>
            </a:r>
          </a:p>
          <a:p>
            <a:pPr lvl="1"/>
            <a:r>
              <a:rPr lang="en-US" dirty="0" smtClean="0"/>
              <a:t>Field Programmable Gate Array (FPGA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cFS</a:t>
            </a:r>
            <a:r>
              <a:rPr lang="en-US" dirty="0" smtClean="0"/>
              <a:t> apps able to interface to hardware</a:t>
            </a:r>
            <a:endParaRPr lang="en-US" dirty="0" smtClean="0"/>
          </a:p>
          <a:p>
            <a:r>
              <a:rPr lang="en-US" dirty="0" smtClean="0"/>
              <a:t>Ability to use Spacecraft </a:t>
            </a:r>
            <a:r>
              <a:rPr lang="en-US" dirty="0"/>
              <a:t>D</a:t>
            </a:r>
            <a:r>
              <a:rPr lang="en-US" dirty="0" smtClean="0"/>
              <a:t>ynamic Flight Models</a:t>
            </a:r>
          </a:p>
          <a:p>
            <a:r>
              <a:rPr lang="en-US" dirty="0" smtClean="0"/>
              <a:t>Ground system </a:t>
            </a:r>
          </a:p>
          <a:p>
            <a:pPr lvl="1"/>
            <a:r>
              <a:rPr lang="en-US" dirty="0" smtClean="0"/>
              <a:t>Develop ground database</a:t>
            </a:r>
          </a:p>
          <a:p>
            <a:pPr lvl="1"/>
            <a:r>
              <a:rPr lang="en-US" dirty="0" smtClean="0"/>
              <a:t>Develop scripts</a:t>
            </a:r>
          </a:p>
          <a:p>
            <a:pPr lvl="1"/>
            <a:r>
              <a:rPr lang="en-US" dirty="0" smtClean="0"/>
              <a:t>Ability to upload Relative and Absolute Time Sequences (RTS, ATS)</a:t>
            </a:r>
          </a:p>
          <a:p>
            <a:pPr lvl="1"/>
            <a:r>
              <a:rPr lang="en-US" dirty="0" smtClean="0"/>
              <a:t>Develop Custom pages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Source Components Selected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cFS</a:t>
            </a:r>
            <a:r>
              <a:rPr lang="en-US" dirty="0" smtClean="0"/>
              <a:t> as flight Command and Data Handing (C&amp;DH)</a:t>
            </a:r>
          </a:p>
          <a:p>
            <a:r>
              <a:rPr lang="en-US" dirty="0" smtClean="0"/>
              <a:t>Linux – </a:t>
            </a:r>
            <a:r>
              <a:rPr lang="en-US" dirty="0" err="1" smtClean="0"/>
              <a:t>Xenomai</a:t>
            </a:r>
            <a:r>
              <a:rPr lang="en-US" dirty="0" smtClean="0"/>
              <a:t> as real-time OS (if RTOS needed)</a:t>
            </a:r>
          </a:p>
          <a:p>
            <a:r>
              <a:rPr lang="en-US" dirty="0" smtClean="0"/>
              <a:t>COSMOS ground system</a:t>
            </a:r>
          </a:p>
          <a:p>
            <a:pPr lvl="1"/>
            <a:r>
              <a:rPr lang="en-US" dirty="0" smtClean="0"/>
              <a:t>Write Ruby </a:t>
            </a:r>
            <a:r>
              <a:rPr lang="en-US" dirty="0" err="1" smtClean="0"/>
              <a:t>procs</a:t>
            </a:r>
            <a:endParaRPr lang="en-US" dirty="0" smtClean="0"/>
          </a:p>
          <a:p>
            <a:pPr lvl="1"/>
            <a:r>
              <a:rPr lang="en-US" dirty="0" smtClean="0"/>
              <a:t>Display pages</a:t>
            </a:r>
            <a:endParaRPr lang="en-US" dirty="0" smtClean="0"/>
          </a:p>
          <a:p>
            <a:pPr lvl="1"/>
            <a:r>
              <a:rPr lang="en-US" dirty="0" smtClean="0"/>
              <a:t>Tool </a:t>
            </a:r>
            <a:r>
              <a:rPr lang="en-US" dirty="0" smtClean="0"/>
              <a:t>to auto generate the ground database</a:t>
            </a:r>
          </a:p>
          <a:p>
            <a:r>
              <a:rPr lang="en-US" dirty="0" smtClean="0"/>
              <a:t>“42” Dynamic </a:t>
            </a:r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Common ACS apps can interface</a:t>
            </a:r>
            <a:endParaRPr lang="en-US" dirty="0" smtClean="0"/>
          </a:p>
          <a:p>
            <a:r>
              <a:rPr lang="en-US" dirty="0" smtClean="0"/>
              <a:t>Target Hardware ZED Board</a:t>
            </a:r>
          </a:p>
          <a:p>
            <a:pPr lvl="1"/>
            <a:r>
              <a:rPr lang="en-US" dirty="0" smtClean="0"/>
              <a:t>Inexpensive (Boards approximately $400)</a:t>
            </a:r>
          </a:p>
          <a:p>
            <a:pPr lvl="1"/>
            <a:r>
              <a:rPr lang="en-US" dirty="0" smtClean="0"/>
              <a:t>Flight-like </a:t>
            </a:r>
            <a:r>
              <a:rPr lang="en-US" dirty="0" smtClean="0"/>
              <a:t>equivalent</a:t>
            </a:r>
          </a:p>
          <a:p>
            <a:pPr lvl="1"/>
            <a:r>
              <a:rPr lang="en-US" dirty="0" smtClean="0"/>
              <a:t>Xilinx  </a:t>
            </a:r>
            <a:r>
              <a:rPr lang="en-US" dirty="0" err="1" smtClean="0"/>
              <a:t>Zynq</a:t>
            </a:r>
            <a:r>
              <a:rPr lang="en-US" dirty="0" smtClean="0"/>
              <a:t> 7000 FPGA</a:t>
            </a:r>
          </a:p>
          <a:p>
            <a:pPr lvl="2"/>
            <a:r>
              <a:rPr lang="en-US" dirty="0" smtClean="0"/>
              <a:t>Dual ARM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 smtClean="0"/>
              <a:t>develop </a:t>
            </a:r>
            <a:r>
              <a:rPr lang="en-US" dirty="0" smtClean="0"/>
              <a:t>a system</a:t>
            </a:r>
          </a:p>
          <a:p>
            <a:r>
              <a:rPr lang="en-US" dirty="0" smtClean="0"/>
              <a:t>Develop a </a:t>
            </a:r>
            <a:r>
              <a:rPr lang="en-US" dirty="0" smtClean="0"/>
              <a:t>lessons learned </a:t>
            </a:r>
            <a:r>
              <a:rPr lang="en-US" dirty="0" smtClean="0"/>
              <a:t>Wiki</a:t>
            </a:r>
          </a:p>
          <a:p>
            <a:r>
              <a:rPr lang="en-US" dirty="0" smtClean="0"/>
              <a:t>Create quick start guide</a:t>
            </a:r>
          </a:p>
          <a:p>
            <a:r>
              <a:rPr lang="en-US" dirty="0" smtClean="0"/>
              <a:t>Iterate on quick start guide – BECOME A </a:t>
            </a:r>
            <a:r>
              <a:rPr lang="en-US" dirty="0" smtClean="0"/>
              <a:t>COMMUNITY</a:t>
            </a:r>
          </a:p>
          <a:p>
            <a:pPr lvl="1"/>
            <a:r>
              <a:rPr lang="en-US" dirty="0" smtClean="0"/>
              <a:t>Teams share work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End Result =&gt; “Out of the box” instructions and help</a:t>
            </a:r>
          </a:p>
          <a:p>
            <a:pPr lvl="1"/>
            <a:r>
              <a:rPr lang="en-US" dirty="0" smtClean="0"/>
              <a:t>Wiki (</a:t>
            </a:r>
            <a:r>
              <a:rPr lang="en-US" dirty="0" smtClean="0">
                <a:hlinkClick r:id="rId2"/>
              </a:rPr>
              <a:t>www.satdev.org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Github</a:t>
            </a:r>
            <a:r>
              <a:rPr lang="en-US" dirty="0" smtClean="0"/>
              <a:t> for code (remember all open source)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New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ardware to purchase  (zedboard.org)</a:t>
            </a:r>
          </a:p>
          <a:p>
            <a:r>
              <a:rPr lang="en-US" dirty="0" smtClean="0"/>
              <a:t>Where to get code that was tested (</a:t>
            </a:r>
            <a:r>
              <a:rPr lang="en-US" dirty="0" err="1" smtClean="0"/>
              <a:t>github</a:t>
            </a:r>
            <a:r>
              <a:rPr lang="en-US" dirty="0" smtClean="0"/>
              <a:t> repositories)</a:t>
            </a:r>
          </a:p>
          <a:p>
            <a:r>
              <a:rPr lang="en-US" dirty="0" smtClean="0"/>
              <a:t>Instructions on how to create build environments/setup ground systems</a:t>
            </a:r>
          </a:p>
          <a:p>
            <a:r>
              <a:rPr lang="en-US" dirty="0" smtClean="0"/>
              <a:t>List of “out of the box” tests</a:t>
            </a:r>
          </a:p>
          <a:p>
            <a:r>
              <a:rPr lang="en-US" dirty="0" smtClean="0"/>
              <a:t>Wiki of problems and </a:t>
            </a:r>
            <a:r>
              <a:rPr lang="en-US" dirty="0" smtClean="0"/>
              <a:t>solutions (satdev.net)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Users can get prototype up in a week (maybe a day)</a:t>
            </a:r>
          </a:p>
          <a:p>
            <a:r>
              <a:rPr lang="en-US" dirty="0" smtClean="0"/>
              <a:t>Use prototype to learn about system components and enhancements</a:t>
            </a:r>
          </a:p>
          <a:p>
            <a:r>
              <a:rPr lang="en-US" dirty="0" smtClean="0"/>
              <a:t>EVERY CONTRIBUTES TO THE WIKI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a community</a:t>
            </a:r>
          </a:p>
          <a:p>
            <a:r>
              <a:rPr lang="en-US" dirty="0" smtClean="0"/>
              <a:t>No money or project to support</a:t>
            </a:r>
          </a:p>
          <a:p>
            <a:endParaRPr lang="en-US" dirty="0"/>
          </a:p>
          <a:p>
            <a:r>
              <a:rPr lang="en-US" dirty="0" smtClean="0"/>
              <a:t>Need to understand needs and knowledge of student developer to mak</a:t>
            </a:r>
            <a:r>
              <a:rPr lang="en-US" dirty="0" smtClean="0"/>
              <a:t>e useful</a:t>
            </a:r>
          </a:p>
          <a:p>
            <a:pPr>
              <a:buNone/>
            </a:pPr>
            <a:endParaRPr lang="en-US" dirty="0" smtClean="0"/>
          </a:p>
          <a:p>
            <a:r>
              <a:rPr lang="en-US" smtClean="0"/>
              <a:t>Create fully </a:t>
            </a:r>
            <a:r>
              <a:rPr lang="en-US" dirty="0" smtClean="0"/>
              <a:t>developed VM with ground system, ZED board build environment with instructions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POLL – Are you interested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QUESTIONS?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D2A2E-36AF-B149-A2A0-A519D078E6F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3041</TotalTime>
  <Words>410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Open Source Spacecraft Development Toolbox   NASA Intern Project ‘15</vt:lpstr>
      <vt:lpstr>Assumptions</vt:lpstr>
      <vt:lpstr>Requirements</vt:lpstr>
      <vt:lpstr>Open Source Components Selected</vt:lpstr>
      <vt:lpstr>Community</vt:lpstr>
      <vt:lpstr>For New Users</vt:lpstr>
      <vt:lpstr>Path Forward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Telemetry System (STS) Test Readiness Review</dc:title>
  <dc:creator>Charlie</dc:creator>
  <cp:lastModifiedBy>Charlie</cp:lastModifiedBy>
  <cp:revision>95</cp:revision>
  <dcterms:created xsi:type="dcterms:W3CDTF">2015-09-22T13:52:49Z</dcterms:created>
  <dcterms:modified xsi:type="dcterms:W3CDTF">2015-10-26T13:57:16Z</dcterms:modified>
</cp:coreProperties>
</file>