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1218895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39">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39"/>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762"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6" name="Google Shape;66;p1:notes"/>
          <p:cNvSpPr/>
          <p:nvPr>
            <p:ph idx="2" type="sldImg"/>
          </p:nvPr>
        </p:nvSpPr>
        <p:spPr>
          <a:xfrm>
            <a:off x="381762" y="685800"/>
            <a:ext cx="6094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45615305d8_0_308:notes"/>
          <p:cNvSpPr/>
          <p:nvPr>
            <p:ph idx="2" type="sldImg"/>
          </p:nvPr>
        </p:nvSpPr>
        <p:spPr>
          <a:xfrm>
            <a:off x="381763" y="685800"/>
            <a:ext cx="60945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45615305d8_0_30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Backend (Yet Another Mission Control System)</a:t>
            </a:r>
            <a:endParaRPr/>
          </a:p>
        </p:txBody>
      </p:sp>
      <p:sp>
        <p:nvSpPr>
          <p:cNvPr id="218" name="Google Shape;218;g45615305d8_0_30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46df1512e8_0_22:notes"/>
          <p:cNvSpPr/>
          <p:nvPr>
            <p:ph idx="2" type="sldImg"/>
          </p:nvPr>
        </p:nvSpPr>
        <p:spPr>
          <a:xfrm>
            <a:off x="381763" y="685800"/>
            <a:ext cx="60945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46df1512e8_0_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6" name="Google Shape;226;g46df1512e8_0_2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45615305d8_0_316:notes"/>
          <p:cNvSpPr/>
          <p:nvPr>
            <p:ph idx="2" type="sldImg"/>
          </p:nvPr>
        </p:nvSpPr>
        <p:spPr>
          <a:xfrm>
            <a:off x="381763" y="685800"/>
            <a:ext cx="60945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45615305d8_0_3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Allows for rapid prototyping of closed-loop flight control algorithms. Traditional waypoints are included. </a:t>
            </a:r>
            <a:br>
              <a:rPr lang="en-US"/>
            </a:br>
            <a:endParaRPr/>
          </a:p>
        </p:txBody>
      </p:sp>
      <p:sp>
        <p:nvSpPr>
          <p:cNvPr id="235" name="Google Shape;235;g45615305d8_0_31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g46df1512e8_0_36:notes"/>
          <p:cNvSpPr/>
          <p:nvPr>
            <p:ph idx="2" type="sldImg"/>
          </p:nvPr>
        </p:nvSpPr>
        <p:spPr>
          <a:xfrm>
            <a:off x="381763" y="685800"/>
            <a:ext cx="60945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46df1512e8_0_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3" name="Google Shape;243;g46df1512e8_0_3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46f1edce2a_0_3:notes"/>
          <p:cNvSpPr/>
          <p:nvPr>
            <p:ph idx="2" type="sldImg"/>
          </p:nvPr>
        </p:nvSpPr>
        <p:spPr>
          <a:xfrm>
            <a:off x="381763" y="685800"/>
            <a:ext cx="60945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46f1edce2a_0_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51" name="Google Shape;251;g46f1edce2a_0_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g45615305d8_0_324:notes"/>
          <p:cNvSpPr/>
          <p:nvPr>
            <p:ph idx="2" type="sldImg"/>
          </p:nvPr>
        </p:nvSpPr>
        <p:spPr>
          <a:xfrm>
            <a:off x="381763" y="685800"/>
            <a:ext cx="60945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45615305d8_0_3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Note: simulation </a:t>
            </a:r>
            <a:r>
              <a:rPr lang="en-US"/>
              <a:t>exercises</a:t>
            </a:r>
            <a:r>
              <a:rPr lang="en-US"/>
              <a:t> platform independent code.</a:t>
            </a:r>
            <a:endParaRPr/>
          </a:p>
        </p:txBody>
      </p:sp>
      <p:sp>
        <p:nvSpPr>
          <p:cNvPr id="259" name="Google Shape;259;g45615305d8_0_32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g46df1512e8_0_29:notes"/>
          <p:cNvSpPr/>
          <p:nvPr>
            <p:ph idx="2" type="sldImg"/>
          </p:nvPr>
        </p:nvSpPr>
        <p:spPr>
          <a:xfrm>
            <a:off x="381763" y="685800"/>
            <a:ext cx="60945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46df1512e8_0_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7" name="Google Shape;267;g46df1512e8_0_2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g45615305d8_0_332:notes"/>
          <p:cNvSpPr/>
          <p:nvPr>
            <p:ph idx="2" type="sldImg"/>
          </p:nvPr>
        </p:nvSpPr>
        <p:spPr>
          <a:xfrm>
            <a:off x="381763" y="685800"/>
            <a:ext cx="60945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45615305d8_0_3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75" name="Google Shape;275;g45615305d8_0_33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g45615305d8_0_340:notes"/>
          <p:cNvSpPr/>
          <p:nvPr>
            <p:ph idx="2" type="sldImg"/>
          </p:nvPr>
        </p:nvSpPr>
        <p:spPr>
          <a:xfrm>
            <a:off x="381763" y="685800"/>
            <a:ext cx="60945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45615305d8_0_3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Using Atlassian open source tools. </a:t>
            </a:r>
            <a:endParaRPr/>
          </a:p>
        </p:txBody>
      </p:sp>
      <p:sp>
        <p:nvSpPr>
          <p:cNvPr id="283" name="Google Shape;283;g45615305d8_0_34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g4577da12f7_0_0:notes"/>
          <p:cNvSpPr/>
          <p:nvPr>
            <p:ph idx="2" type="sldImg"/>
          </p:nvPr>
        </p:nvSpPr>
        <p:spPr>
          <a:xfrm>
            <a:off x="381763" y="685800"/>
            <a:ext cx="60945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4577da12f7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91" name="Google Shape;291;g4577da12f7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100">
                <a:solidFill>
                  <a:srgbClr val="000000"/>
                </a:solidFill>
                <a:latin typeface="Arial"/>
                <a:ea typeface="Arial"/>
                <a:cs typeface="Arial"/>
                <a:sym typeface="Arial"/>
              </a:rPr>
              <a:t>Founded in 2015 to develop software that could be FAA­ certified to enable safety critical drone operations beyond visual line of sight.</a:t>
            </a:r>
            <a:endParaRPr/>
          </a:p>
        </p:txBody>
      </p:sp>
      <p:sp>
        <p:nvSpPr>
          <p:cNvPr id="73" name="Google Shape;73;p2:notes"/>
          <p:cNvSpPr/>
          <p:nvPr>
            <p:ph idx="2" type="sldImg"/>
          </p:nvPr>
        </p:nvSpPr>
        <p:spPr>
          <a:xfrm>
            <a:off x="381762" y="685800"/>
            <a:ext cx="6094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g46df1512e8_0_7:notes"/>
          <p:cNvSpPr/>
          <p:nvPr>
            <p:ph idx="2" type="sldImg"/>
          </p:nvPr>
        </p:nvSpPr>
        <p:spPr>
          <a:xfrm>
            <a:off x="381763" y="685800"/>
            <a:ext cx="60945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46df1512e8_0_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99" name="Google Shape;299;g46df1512e8_0_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g45b48d7351_0_0:notes"/>
          <p:cNvSpPr/>
          <p:nvPr>
            <p:ph idx="2" type="sldImg"/>
          </p:nvPr>
        </p:nvSpPr>
        <p:spPr>
          <a:xfrm>
            <a:off x="381763" y="685800"/>
            <a:ext cx="60945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45b48d7351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Bebop - educational outreach, beaglebone blue - cost effective, OcPoC - mission specific.</a:t>
            </a:r>
            <a:endParaRPr/>
          </a:p>
        </p:txBody>
      </p:sp>
      <p:sp>
        <p:nvSpPr>
          <p:cNvPr id="308" name="Google Shape;308;g45b48d7351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Google Shape;314;g45a640d28f_0_20:notes"/>
          <p:cNvSpPr/>
          <p:nvPr>
            <p:ph idx="2" type="sldImg"/>
          </p:nvPr>
        </p:nvSpPr>
        <p:spPr>
          <a:xfrm>
            <a:off x="381763" y="685800"/>
            <a:ext cx="60945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45a640d28f_0_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16" name="Google Shape;316;g45a640d28f_0_2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Google Shape;322;g45a640d28f_0_7:notes"/>
          <p:cNvSpPr/>
          <p:nvPr>
            <p:ph idx="2" type="sldImg"/>
          </p:nvPr>
        </p:nvSpPr>
        <p:spPr>
          <a:xfrm>
            <a:off x="381763" y="685800"/>
            <a:ext cx="60945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45a640d28f_0_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24" name="Google Shape;324;g45a640d28f_0_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45615305d8_0_2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a:p>
        </p:txBody>
      </p:sp>
      <p:sp>
        <p:nvSpPr>
          <p:cNvPr id="80" name="Google Shape;80;g45615305d8_0_257:notes"/>
          <p:cNvSpPr/>
          <p:nvPr>
            <p:ph idx="2" type="sldImg"/>
          </p:nvPr>
        </p:nvSpPr>
        <p:spPr>
          <a:xfrm>
            <a:off x="381763" y="685800"/>
            <a:ext cx="6094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45615305d8_0_70:notes"/>
          <p:cNvSpPr/>
          <p:nvPr>
            <p:ph idx="2" type="sldImg"/>
          </p:nvPr>
        </p:nvSpPr>
        <p:spPr>
          <a:xfrm>
            <a:off x="381763" y="685800"/>
            <a:ext cx="60945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45615305d8_0_7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5" name="Google Shape;95;g45615305d8_0_7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45615305d8_0_105:notes"/>
          <p:cNvSpPr/>
          <p:nvPr>
            <p:ph idx="2" type="sldImg"/>
          </p:nvPr>
        </p:nvSpPr>
        <p:spPr>
          <a:xfrm>
            <a:off x="381763" y="685800"/>
            <a:ext cx="60945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45615305d8_0_10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Airliner - Flight Software, Commander - Ground System, Pyliner - Scripting Engine, Trainer - Simulator, Workshop - Development Environment, Hangar - Online Portal, Checkride - Software Certification</a:t>
            </a:r>
            <a:endParaRPr/>
          </a:p>
        </p:txBody>
      </p:sp>
      <p:sp>
        <p:nvSpPr>
          <p:cNvPr id="128" name="Google Shape;128;g45615305d8_0_10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45615305d8_0_272:notes"/>
          <p:cNvSpPr/>
          <p:nvPr>
            <p:ph idx="2" type="sldImg"/>
          </p:nvPr>
        </p:nvSpPr>
        <p:spPr>
          <a:xfrm>
            <a:off x="381763" y="685800"/>
            <a:ext cx="60945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45615305d8_0_27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Airliner is built upon CFS developed at Goddard and tested at JSC for human rating evaluation. Significant code refactoring required to create cFS applications. Implemented new math libraries for coding standard compliance. Running high rate threads (at 250 Hz) on Linux for sensor processing and closed loop control had not been previously completed and was a significant technical risk.</a:t>
            </a:r>
            <a:br>
              <a:rPr lang="en-US"/>
            </a:br>
            <a:endParaRPr/>
          </a:p>
        </p:txBody>
      </p:sp>
      <p:sp>
        <p:nvSpPr>
          <p:cNvPr id="163" name="Google Shape;163;g45615305d8_0_27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45a640d28f_0_41:notes"/>
          <p:cNvSpPr/>
          <p:nvPr>
            <p:ph idx="2" type="sldImg"/>
          </p:nvPr>
        </p:nvSpPr>
        <p:spPr>
          <a:xfrm>
            <a:off x="381763" y="685800"/>
            <a:ext cx="60945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45a640d28f_0_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All CFS applications. The driver layer contains the minimum number of applications for flight. Additional applications to improve and augment the core sensor applications are a distance sensors (radar, sonar, etc), optical flow. The sensors application combines various sensor data and can be used to implement voting if multiple IMUs or sensors are present. Estimators (complementary and kalman filter) consume sensor data, estimate attitude and position for the navigator, multi-coptor position controller, vehicle manager state machine applications.</a:t>
            </a:r>
            <a:endParaRPr/>
          </a:p>
        </p:txBody>
      </p:sp>
      <p:sp>
        <p:nvSpPr>
          <p:cNvPr id="171" name="Google Shape;171;g45a640d28f_0_4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45a640d28f_0_68:notes"/>
          <p:cNvSpPr/>
          <p:nvPr>
            <p:ph idx="2" type="sldImg"/>
          </p:nvPr>
        </p:nvSpPr>
        <p:spPr>
          <a:xfrm>
            <a:off x="381763" y="685800"/>
            <a:ext cx="60945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45a640d28f_0_6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Vehicle manager mode switching. Navigator autonomous modes (RTL, waypoints, etc). Sensors and effectors are divided into platform independent components (PIC) and custom platform specific components. </a:t>
            </a:r>
            <a:endParaRPr/>
          </a:p>
        </p:txBody>
      </p:sp>
      <p:sp>
        <p:nvSpPr>
          <p:cNvPr id="194" name="Google Shape;194;g45a640d28f_0_6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45a640d28f_0_94:notes"/>
          <p:cNvSpPr/>
          <p:nvPr>
            <p:ph idx="2" type="sldImg"/>
          </p:nvPr>
        </p:nvSpPr>
        <p:spPr>
          <a:xfrm>
            <a:off x="381763" y="685800"/>
            <a:ext cx="60945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45a640d28f_0_9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Video Control - streaming video application built on Video for Linux V4L</a:t>
            </a:r>
            <a:endParaRPr/>
          </a:p>
          <a:p>
            <a:pPr indent="0" lvl="0" marL="0" rtl="0" algn="l">
              <a:spcBef>
                <a:spcPts val="360"/>
              </a:spcBef>
              <a:spcAft>
                <a:spcPts val="0"/>
              </a:spcAft>
              <a:buNone/>
            </a:pPr>
            <a:r>
              <a:rPr lang="en-US"/>
              <a:t>External application - executes, monitors, and limits resources of external applications</a:t>
            </a:r>
            <a:endParaRPr/>
          </a:p>
          <a:p>
            <a:pPr indent="0" lvl="0" marL="0" rtl="0" algn="l">
              <a:spcBef>
                <a:spcPts val="360"/>
              </a:spcBef>
              <a:spcAft>
                <a:spcPts val="0"/>
              </a:spcAft>
              <a:buNone/>
            </a:pPr>
            <a:r>
              <a:rPr lang="en-US"/>
              <a:t>All standard CFS product line applications</a:t>
            </a:r>
            <a:endParaRPr/>
          </a:p>
          <a:p>
            <a:pPr indent="0" lvl="0" marL="0" rtl="0" algn="l">
              <a:spcBef>
                <a:spcPts val="360"/>
              </a:spcBef>
              <a:spcAft>
                <a:spcPts val="0"/>
              </a:spcAft>
              <a:buNone/>
            </a:pPr>
            <a:r>
              <a:rPr lang="en-US"/>
              <a:t>PX4 software bus bridge - serialized software bus bridge between Airliner (32-bit) and PX4 (64-bit). </a:t>
            </a:r>
            <a:endParaRPr/>
          </a:p>
          <a:p>
            <a:pPr indent="0" lvl="0" marL="0" rtl="0" algn="l">
              <a:spcBef>
                <a:spcPts val="360"/>
              </a:spcBef>
              <a:spcAft>
                <a:spcPts val="0"/>
              </a:spcAft>
              <a:buNone/>
            </a:pPr>
            <a:r>
              <a:rPr lang="en-US"/>
              <a:t>Serialized CI channel for off-board/on-board scripted commands</a:t>
            </a:r>
            <a:endParaRPr/>
          </a:p>
          <a:p>
            <a:pPr indent="0" lvl="0" marL="0" rtl="0" algn="l">
              <a:spcBef>
                <a:spcPts val="360"/>
              </a:spcBef>
              <a:spcAft>
                <a:spcPts val="0"/>
              </a:spcAft>
              <a:buNone/>
            </a:pPr>
            <a:r>
              <a:rPr lang="en-US"/>
              <a:t>TO has a serialized protobuf channel as well for off-board /on-board serialized telemetry</a:t>
            </a:r>
            <a:endParaRPr/>
          </a:p>
          <a:p>
            <a:pPr indent="0" lvl="0" marL="0" rtl="0" algn="l">
              <a:spcBef>
                <a:spcPts val="360"/>
              </a:spcBef>
              <a:spcAft>
                <a:spcPts val="0"/>
              </a:spcAft>
              <a:buNone/>
            </a:pPr>
            <a:br>
              <a:rPr lang="en-US"/>
            </a:br>
            <a:endParaRPr/>
          </a:p>
        </p:txBody>
      </p:sp>
      <p:sp>
        <p:nvSpPr>
          <p:cNvPr id="210" name="Google Shape;210;g45a640d28f_0_9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415507" y="992767"/>
            <a:ext cx="11358000" cy="2736900"/>
          </a:xfrm>
          <a:prstGeom prst="rect">
            <a:avLst/>
          </a:prstGeom>
        </p:spPr>
        <p:txBody>
          <a:bodyPr anchorCtr="0" anchor="b" bIns="121875" lIns="121875" spcFirstLastPara="1" rIns="121875" wrap="square" tIns="121875"/>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p:txBody>
      </p:sp>
      <p:sp>
        <p:nvSpPr>
          <p:cNvPr id="15" name="Google Shape;15;p2"/>
          <p:cNvSpPr txBox="1"/>
          <p:nvPr>
            <p:ph idx="1" type="subTitle"/>
          </p:nvPr>
        </p:nvSpPr>
        <p:spPr>
          <a:xfrm>
            <a:off x="415496" y="3778833"/>
            <a:ext cx="11358000" cy="1056900"/>
          </a:xfrm>
          <a:prstGeom prst="rect">
            <a:avLst/>
          </a:prstGeom>
        </p:spPr>
        <p:txBody>
          <a:bodyPr anchorCtr="0" anchor="t" bIns="121875" lIns="121875" spcFirstLastPara="1" rIns="121875" wrap="square" tIns="121875"/>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6" name="Google Shape;16;p2"/>
          <p:cNvSpPr/>
          <p:nvPr/>
        </p:nvSpPr>
        <p:spPr>
          <a:xfrm>
            <a:off x="10582247" y="406546"/>
            <a:ext cx="1296000" cy="633636"/>
          </a:xfrm>
          <a:custGeom>
            <a:rect b="b" l="l" r="r" t="t"/>
            <a:pathLst>
              <a:path extrusionOk="0" h="21600" w="21600">
                <a:moveTo>
                  <a:pt x="17815" y="9501"/>
                </a:moveTo>
                <a:lnTo>
                  <a:pt x="16009" y="3038"/>
                </a:lnTo>
                <a:lnTo>
                  <a:pt x="21426" y="3961"/>
                </a:lnTo>
                <a:cubicBezTo>
                  <a:pt x="21426" y="3961"/>
                  <a:pt x="17815" y="9501"/>
                  <a:pt x="17815" y="9501"/>
                </a:cubicBezTo>
                <a:close/>
                <a:moveTo>
                  <a:pt x="15767" y="3200"/>
                </a:moveTo>
                <a:lnTo>
                  <a:pt x="17581" y="9692"/>
                </a:lnTo>
                <a:lnTo>
                  <a:pt x="12594" y="11547"/>
                </a:lnTo>
                <a:cubicBezTo>
                  <a:pt x="12594" y="11547"/>
                  <a:pt x="15767" y="3200"/>
                  <a:pt x="15767" y="3200"/>
                </a:cubicBezTo>
                <a:close/>
                <a:moveTo>
                  <a:pt x="11049" y="15739"/>
                </a:moveTo>
                <a:lnTo>
                  <a:pt x="12318" y="12280"/>
                </a:lnTo>
                <a:lnTo>
                  <a:pt x="14431" y="15739"/>
                </a:lnTo>
                <a:cubicBezTo>
                  <a:pt x="14431" y="15739"/>
                  <a:pt x="11049" y="15739"/>
                  <a:pt x="11049" y="15739"/>
                </a:cubicBezTo>
                <a:close/>
                <a:moveTo>
                  <a:pt x="10925" y="16249"/>
                </a:moveTo>
                <a:lnTo>
                  <a:pt x="14413" y="16249"/>
                </a:lnTo>
                <a:lnTo>
                  <a:pt x="10925" y="21600"/>
                </a:lnTo>
                <a:cubicBezTo>
                  <a:pt x="10925" y="21600"/>
                  <a:pt x="10925" y="16249"/>
                  <a:pt x="10925" y="16249"/>
                </a:cubicBezTo>
                <a:close/>
                <a:moveTo>
                  <a:pt x="10675" y="16249"/>
                </a:moveTo>
                <a:lnTo>
                  <a:pt x="10675" y="21600"/>
                </a:lnTo>
                <a:lnTo>
                  <a:pt x="7187" y="16249"/>
                </a:lnTo>
                <a:cubicBezTo>
                  <a:pt x="7187" y="16249"/>
                  <a:pt x="10675" y="16249"/>
                  <a:pt x="10675" y="16249"/>
                </a:cubicBezTo>
                <a:close/>
                <a:moveTo>
                  <a:pt x="10551" y="15739"/>
                </a:moveTo>
                <a:lnTo>
                  <a:pt x="7169" y="15739"/>
                </a:lnTo>
                <a:lnTo>
                  <a:pt x="9283" y="12280"/>
                </a:lnTo>
                <a:cubicBezTo>
                  <a:pt x="9283" y="12280"/>
                  <a:pt x="10551" y="15739"/>
                  <a:pt x="10551" y="15739"/>
                </a:cubicBezTo>
                <a:close/>
                <a:moveTo>
                  <a:pt x="5833" y="3200"/>
                </a:moveTo>
                <a:lnTo>
                  <a:pt x="9007" y="11547"/>
                </a:lnTo>
                <a:lnTo>
                  <a:pt x="4019" y="9692"/>
                </a:lnTo>
                <a:cubicBezTo>
                  <a:pt x="4019" y="9692"/>
                  <a:pt x="5833" y="3200"/>
                  <a:pt x="5833" y="3200"/>
                </a:cubicBezTo>
                <a:close/>
                <a:moveTo>
                  <a:pt x="5591" y="3038"/>
                </a:moveTo>
                <a:lnTo>
                  <a:pt x="3785" y="9501"/>
                </a:lnTo>
                <a:lnTo>
                  <a:pt x="174" y="3961"/>
                </a:lnTo>
                <a:cubicBezTo>
                  <a:pt x="174" y="3961"/>
                  <a:pt x="5591" y="3038"/>
                  <a:pt x="5591" y="3038"/>
                </a:cubicBezTo>
                <a:close/>
                <a:moveTo>
                  <a:pt x="9219" y="11275"/>
                </a:moveTo>
                <a:lnTo>
                  <a:pt x="6100" y="3073"/>
                </a:lnTo>
                <a:lnTo>
                  <a:pt x="9664" y="3984"/>
                </a:lnTo>
                <a:cubicBezTo>
                  <a:pt x="9664" y="3984"/>
                  <a:pt x="9219" y="11275"/>
                  <a:pt x="9219" y="11275"/>
                </a:cubicBezTo>
                <a:close/>
                <a:moveTo>
                  <a:pt x="10302" y="2294"/>
                </a:moveTo>
                <a:lnTo>
                  <a:pt x="10598" y="3508"/>
                </a:lnTo>
                <a:lnTo>
                  <a:pt x="10005" y="3508"/>
                </a:lnTo>
                <a:cubicBezTo>
                  <a:pt x="10005" y="3508"/>
                  <a:pt x="10302" y="2294"/>
                  <a:pt x="10302" y="2294"/>
                </a:cubicBezTo>
                <a:close/>
                <a:moveTo>
                  <a:pt x="10800" y="3193"/>
                </a:moveTo>
                <a:lnTo>
                  <a:pt x="10503" y="1979"/>
                </a:lnTo>
                <a:lnTo>
                  <a:pt x="11097" y="1979"/>
                </a:lnTo>
                <a:cubicBezTo>
                  <a:pt x="11097" y="1979"/>
                  <a:pt x="10800" y="3193"/>
                  <a:pt x="10800" y="3193"/>
                </a:cubicBezTo>
                <a:close/>
                <a:moveTo>
                  <a:pt x="11002" y="3508"/>
                </a:moveTo>
                <a:lnTo>
                  <a:pt x="11298" y="2294"/>
                </a:lnTo>
                <a:lnTo>
                  <a:pt x="11595" y="3508"/>
                </a:lnTo>
                <a:cubicBezTo>
                  <a:pt x="11595" y="3508"/>
                  <a:pt x="11002" y="3508"/>
                  <a:pt x="11002" y="3508"/>
                </a:cubicBezTo>
                <a:close/>
                <a:moveTo>
                  <a:pt x="11936" y="3984"/>
                </a:moveTo>
                <a:lnTo>
                  <a:pt x="15500" y="3073"/>
                </a:lnTo>
                <a:lnTo>
                  <a:pt x="12381" y="11275"/>
                </a:lnTo>
                <a:cubicBezTo>
                  <a:pt x="12381" y="11275"/>
                  <a:pt x="11936" y="3984"/>
                  <a:pt x="11936" y="3984"/>
                </a:cubicBezTo>
                <a:close/>
                <a:moveTo>
                  <a:pt x="11779" y="5529"/>
                </a:moveTo>
                <a:lnTo>
                  <a:pt x="12165" y="11846"/>
                </a:lnTo>
                <a:lnTo>
                  <a:pt x="11007" y="15005"/>
                </a:lnTo>
                <a:cubicBezTo>
                  <a:pt x="11007" y="15005"/>
                  <a:pt x="11779" y="5529"/>
                  <a:pt x="11779" y="5529"/>
                </a:cubicBezTo>
                <a:close/>
                <a:moveTo>
                  <a:pt x="10593" y="15005"/>
                </a:moveTo>
                <a:lnTo>
                  <a:pt x="9435" y="11846"/>
                </a:lnTo>
                <a:lnTo>
                  <a:pt x="9821" y="5529"/>
                </a:lnTo>
                <a:cubicBezTo>
                  <a:pt x="9821" y="5529"/>
                  <a:pt x="10593" y="15005"/>
                  <a:pt x="10593" y="15005"/>
                </a:cubicBezTo>
                <a:close/>
                <a:moveTo>
                  <a:pt x="10799" y="4018"/>
                </a:moveTo>
                <a:cubicBezTo>
                  <a:pt x="10800" y="4018"/>
                  <a:pt x="10800" y="4018"/>
                  <a:pt x="10800" y="4018"/>
                </a:cubicBezTo>
                <a:cubicBezTo>
                  <a:pt x="10800" y="4018"/>
                  <a:pt x="10800" y="4018"/>
                  <a:pt x="10800" y="4018"/>
                </a:cubicBezTo>
                <a:cubicBezTo>
                  <a:pt x="10800" y="4018"/>
                  <a:pt x="10800" y="4018"/>
                  <a:pt x="10800" y="4018"/>
                </a:cubicBezTo>
                <a:cubicBezTo>
                  <a:pt x="10800" y="4018"/>
                  <a:pt x="10800" y="4018"/>
                  <a:pt x="10801" y="4018"/>
                </a:cubicBezTo>
                <a:lnTo>
                  <a:pt x="11650" y="4018"/>
                </a:lnTo>
                <a:lnTo>
                  <a:pt x="10800" y="14444"/>
                </a:lnTo>
                <a:lnTo>
                  <a:pt x="9950" y="4018"/>
                </a:lnTo>
                <a:cubicBezTo>
                  <a:pt x="9950" y="4018"/>
                  <a:pt x="10799" y="4018"/>
                  <a:pt x="10799" y="4018"/>
                </a:cubicBezTo>
                <a:close/>
                <a:moveTo>
                  <a:pt x="21175" y="0"/>
                </a:moveTo>
                <a:lnTo>
                  <a:pt x="21600" y="3479"/>
                </a:lnTo>
                <a:lnTo>
                  <a:pt x="16497" y="2609"/>
                </a:lnTo>
                <a:cubicBezTo>
                  <a:pt x="16497" y="2609"/>
                  <a:pt x="21175" y="0"/>
                  <a:pt x="21175" y="0"/>
                </a:cubicBezTo>
                <a:close/>
                <a:moveTo>
                  <a:pt x="425" y="0"/>
                </a:moveTo>
                <a:lnTo>
                  <a:pt x="5103" y="2609"/>
                </a:lnTo>
                <a:lnTo>
                  <a:pt x="0" y="3479"/>
                </a:lnTo>
                <a:cubicBezTo>
                  <a:pt x="0" y="3479"/>
                  <a:pt x="425" y="0"/>
                  <a:pt x="425" y="0"/>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b="0" i="0" sz="1800" u="none" cap="none" strike="noStrike">
              <a:solidFill>
                <a:srgbClr val="273145"/>
              </a:solidFill>
              <a:latin typeface="Saira"/>
              <a:ea typeface="Saira"/>
              <a:cs typeface="Saira"/>
              <a:sym typeface="Saira"/>
            </a:endParaRPr>
          </a:p>
        </p:txBody>
      </p:sp>
      <p:pic>
        <p:nvPicPr>
          <p:cNvPr id="17" name="Google Shape;17;p2"/>
          <p:cNvPicPr preferRelativeResize="0"/>
          <p:nvPr/>
        </p:nvPicPr>
        <p:blipFill>
          <a:blip r:embed="rId2">
            <a:alphaModFix/>
          </a:blip>
          <a:stretch>
            <a:fillRect/>
          </a:stretch>
        </p:blipFill>
        <p:spPr>
          <a:xfrm>
            <a:off x="152400" y="179400"/>
            <a:ext cx="1495144" cy="1470000"/>
          </a:xfrm>
          <a:prstGeom prst="rect">
            <a:avLst/>
          </a:prstGeom>
          <a:noFill/>
          <a:ln>
            <a:noFill/>
          </a:ln>
        </p:spPr>
      </p:pic>
      <p:sp>
        <p:nvSpPr>
          <p:cNvPr id="18" name="Google Shape;18;p2"/>
          <p:cNvSpPr txBox="1"/>
          <p:nvPr/>
        </p:nvSpPr>
        <p:spPr>
          <a:xfrm>
            <a:off x="1929917" y="6356350"/>
            <a:ext cx="8650500" cy="365100"/>
          </a:xfrm>
          <a:prstGeom prst="rect">
            <a:avLst/>
          </a:prstGeom>
          <a:no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rPr b="0" i="0" lang="en-US" sz="1600" u="none" cap="none" strike="noStrike">
                <a:solidFill>
                  <a:srgbClr val="888888"/>
                </a:solidFill>
                <a:latin typeface="Calibri"/>
                <a:ea typeface="Calibri"/>
                <a:cs typeface="Calibri"/>
                <a:sym typeface="Calibri"/>
              </a:rPr>
              <a:t>This is a non-ITAR presentation, for public release and reproduction from FSW website. </a:t>
            </a:r>
            <a:endParaRPr b="0" i="0" sz="1600" u="none" cap="none" strike="noStrike">
              <a:solidFill>
                <a:srgbClr val="888888"/>
              </a:solidFill>
              <a:latin typeface="Calibri"/>
              <a:ea typeface="Calibri"/>
              <a:cs typeface="Calibri"/>
              <a:sym typeface="Calibri"/>
            </a:endParaRPr>
          </a:p>
        </p:txBody>
      </p:sp>
      <p:sp>
        <p:nvSpPr>
          <p:cNvPr id="19" name="Google Shape;19;p2"/>
          <p:cNvSpPr txBox="1"/>
          <p:nvPr>
            <p:ph idx="12" type="sldNum"/>
          </p:nvPr>
        </p:nvSpPr>
        <p:spPr>
          <a:xfrm>
            <a:off x="8735414" y="6356350"/>
            <a:ext cx="2844000" cy="365100"/>
          </a:xfrm>
          <a:prstGeom prst="rect">
            <a:avLst/>
          </a:prstGeom>
          <a:noFill/>
          <a:ln>
            <a:noFill/>
          </a:ln>
        </p:spPr>
        <p:txBody>
          <a:bodyPr anchorCtr="0" anchor="ctr" bIns="60925" lIns="121875" spcFirstLastPara="1" rIns="121875" wrap="square" tIns="60925">
            <a:noAutofit/>
          </a:bodyPr>
          <a:lstStyle>
            <a:lvl1pPr indent="0" lvl="0" marL="0" marR="0" rtl="0" algn="r">
              <a:spcBef>
                <a:spcPts val="0"/>
              </a:spcBef>
              <a:spcAft>
                <a:spcPts val="0"/>
              </a:spcAft>
              <a:buNone/>
              <a:defRPr b="0" i="0" sz="16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None/>
              <a:defRPr b="0" i="0" sz="16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None/>
              <a:defRPr b="0" i="0" sz="16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None/>
              <a:defRPr b="0" i="0" sz="16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None/>
              <a:defRPr b="0" i="0" sz="16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None/>
              <a:defRPr b="0" i="0" sz="16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None/>
              <a:defRPr b="0" i="0" sz="16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None/>
              <a:defRPr b="0" i="0" sz="16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2" name="Shape 52"/>
        <p:cNvGrpSpPr/>
        <p:nvPr/>
      </p:nvGrpSpPr>
      <p:grpSpPr>
        <a:xfrm>
          <a:off x="0" y="0"/>
          <a:ext cx="0" cy="0"/>
          <a:chOff x="0" y="0"/>
          <a:chExt cx="0" cy="0"/>
        </a:xfrm>
      </p:grpSpPr>
      <p:sp>
        <p:nvSpPr>
          <p:cNvPr id="53" name="Google Shape;53;p11"/>
          <p:cNvSpPr txBox="1"/>
          <p:nvPr>
            <p:ph hasCustomPrompt="1" type="title"/>
          </p:nvPr>
        </p:nvSpPr>
        <p:spPr>
          <a:xfrm>
            <a:off x="415496" y="1474833"/>
            <a:ext cx="11358000" cy="2618100"/>
          </a:xfrm>
          <a:prstGeom prst="rect">
            <a:avLst/>
          </a:prstGeom>
        </p:spPr>
        <p:txBody>
          <a:bodyPr anchorCtr="0" anchor="b" bIns="121875" lIns="121875" spcFirstLastPara="1" rIns="121875" wrap="square" tIns="121875"/>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54" name="Google Shape;54;p11"/>
          <p:cNvSpPr txBox="1"/>
          <p:nvPr>
            <p:ph idx="1" type="body"/>
          </p:nvPr>
        </p:nvSpPr>
        <p:spPr>
          <a:xfrm>
            <a:off x="415496" y="4202967"/>
            <a:ext cx="11358000" cy="1734300"/>
          </a:xfrm>
          <a:prstGeom prst="rect">
            <a:avLst/>
          </a:prstGeom>
        </p:spPr>
        <p:txBody>
          <a:bodyPr anchorCtr="0" anchor="t" bIns="121875" lIns="121875" spcFirstLastPara="1" rIns="121875" wrap="square" tIns="121875"/>
          <a:lstStyle>
            <a:lvl1pPr indent="-381000" lvl="0" marL="457200" algn="ctr">
              <a:spcBef>
                <a:spcPts val="0"/>
              </a:spcBef>
              <a:spcAft>
                <a:spcPts val="0"/>
              </a:spcAft>
              <a:buSzPts val="2400"/>
              <a:buChar char="●"/>
              <a:defRPr/>
            </a:lvl1pPr>
            <a:lvl2pPr indent="-349250" lvl="1" marL="914400" algn="ctr">
              <a:spcBef>
                <a:spcPts val="2100"/>
              </a:spcBef>
              <a:spcAft>
                <a:spcPts val="0"/>
              </a:spcAft>
              <a:buSzPts val="1900"/>
              <a:buChar char="○"/>
              <a:defRPr/>
            </a:lvl2pPr>
            <a:lvl3pPr indent="-349250" lvl="2" marL="1371600" algn="ctr">
              <a:spcBef>
                <a:spcPts val="2100"/>
              </a:spcBef>
              <a:spcAft>
                <a:spcPts val="0"/>
              </a:spcAft>
              <a:buSzPts val="1900"/>
              <a:buChar char="■"/>
              <a:defRPr/>
            </a:lvl3pPr>
            <a:lvl4pPr indent="-349250" lvl="3" marL="1828800" algn="ctr">
              <a:spcBef>
                <a:spcPts val="2100"/>
              </a:spcBef>
              <a:spcAft>
                <a:spcPts val="0"/>
              </a:spcAft>
              <a:buSzPts val="1900"/>
              <a:buChar char="●"/>
              <a:defRPr/>
            </a:lvl4pPr>
            <a:lvl5pPr indent="-349250" lvl="4" marL="2286000" algn="ctr">
              <a:spcBef>
                <a:spcPts val="2100"/>
              </a:spcBef>
              <a:spcAft>
                <a:spcPts val="0"/>
              </a:spcAft>
              <a:buSzPts val="1900"/>
              <a:buChar char="○"/>
              <a:defRPr/>
            </a:lvl5pPr>
            <a:lvl6pPr indent="-349250" lvl="5" marL="2743200" algn="ctr">
              <a:spcBef>
                <a:spcPts val="2100"/>
              </a:spcBef>
              <a:spcAft>
                <a:spcPts val="0"/>
              </a:spcAft>
              <a:buSzPts val="1900"/>
              <a:buChar char="■"/>
              <a:defRPr/>
            </a:lvl6pPr>
            <a:lvl7pPr indent="-349250" lvl="6" marL="3200400" algn="ctr">
              <a:spcBef>
                <a:spcPts val="2100"/>
              </a:spcBef>
              <a:spcAft>
                <a:spcPts val="0"/>
              </a:spcAft>
              <a:buSzPts val="1900"/>
              <a:buChar char="●"/>
              <a:defRPr/>
            </a:lvl7pPr>
            <a:lvl8pPr indent="-349250" lvl="7" marL="3657600" algn="ctr">
              <a:spcBef>
                <a:spcPts val="2100"/>
              </a:spcBef>
              <a:spcAft>
                <a:spcPts val="0"/>
              </a:spcAft>
              <a:buSzPts val="1900"/>
              <a:buChar char="○"/>
              <a:defRPr/>
            </a:lvl8pPr>
            <a:lvl9pPr indent="-349250" lvl="8" marL="4114800" algn="ctr">
              <a:spcBef>
                <a:spcPts val="2100"/>
              </a:spcBef>
              <a:spcAft>
                <a:spcPts val="2100"/>
              </a:spcAft>
              <a:buSzPts val="1900"/>
              <a:buChar char="■"/>
              <a:defRPr/>
            </a:lvl9pPr>
          </a:lstStyle>
          <a:p/>
        </p:txBody>
      </p:sp>
      <p:sp>
        <p:nvSpPr>
          <p:cNvPr id="55" name="Google Shape;55;p11"/>
          <p:cNvSpPr txBox="1"/>
          <p:nvPr>
            <p:ph idx="12" type="sldNum"/>
          </p:nvPr>
        </p:nvSpPr>
        <p:spPr>
          <a:xfrm>
            <a:off x="11293784" y="6217622"/>
            <a:ext cx="731400" cy="524700"/>
          </a:xfrm>
          <a:prstGeom prst="rect">
            <a:avLst/>
          </a:prstGeom>
        </p:spPr>
        <p:txBody>
          <a:bodyPr anchorCtr="0" anchor="ctr" bIns="121875" lIns="121875" spcFirstLastPara="1" rIns="121875" wrap="square" tIns="1218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11293784" y="6217622"/>
            <a:ext cx="731400" cy="524700"/>
          </a:xfrm>
          <a:prstGeom prst="rect">
            <a:avLst/>
          </a:prstGeom>
        </p:spPr>
        <p:txBody>
          <a:bodyPr anchorCtr="0" anchor="ctr" bIns="121875" lIns="121875" spcFirstLastPara="1" rIns="121875" wrap="square" tIns="1218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8" name="Shape 58"/>
        <p:cNvGrpSpPr/>
        <p:nvPr/>
      </p:nvGrpSpPr>
      <p:grpSpPr>
        <a:xfrm>
          <a:off x="0" y="0"/>
          <a:ext cx="0" cy="0"/>
          <a:chOff x="0" y="0"/>
          <a:chExt cx="0" cy="0"/>
        </a:xfrm>
      </p:grpSpPr>
      <p:sp>
        <p:nvSpPr>
          <p:cNvPr id="59" name="Google Shape;59;p13"/>
          <p:cNvSpPr txBox="1"/>
          <p:nvPr>
            <p:ph type="title"/>
          </p:nvPr>
        </p:nvSpPr>
        <p:spPr>
          <a:xfrm>
            <a:off x="609447" y="274638"/>
            <a:ext cx="10970100" cy="1143300"/>
          </a:xfrm>
          <a:prstGeom prst="rect">
            <a:avLst/>
          </a:prstGeom>
          <a:noFill/>
          <a:ln>
            <a:noFill/>
          </a:ln>
        </p:spPr>
        <p:txBody>
          <a:bodyPr anchorCtr="0" anchor="ctr" bIns="60925" lIns="121875" spcFirstLastPara="1" rIns="121875" wrap="square" tIns="60925"/>
          <a:lstStyle>
            <a:lvl1pPr lvl="0" marR="0" rtl="0" algn="ctr">
              <a:spcBef>
                <a:spcPts val="0"/>
              </a:spcBef>
              <a:spcAft>
                <a:spcPts val="0"/>
              </a:spcAft>
              <a:buSzPts val="3700"/>
              <a:buNone/>
              <a:defRPr b="0" i="0" sz="5900" u="none" cap="none" strike="noStrike">
                <a:solidFill>
                  <a:schemeClr val="dk1"/>
                </a:solidFill>
                <a:latin typeface="Calibri"/>
                <a:ea typeface="Calibri"/>
                <a:cs typeface="Calibri"/>
                <a:sym typeface="Calibri"/>
              </a:defRPr>
            </a:lvl1pPr>
            <a:lvl2pPr lvl="1" marR="0" rtl="0" algn="ctr">
              <a:spcBef>
                <a:spcPts val="0"/>
              </a:spcBef>
              <a:spcAft>
                <a:spcPts val="0"/>
              </a:spcAft>
              <a:buSzPts val="3700"/>
              <a:buNone/>
              <a:defRPr b="0" i="0" sz="5900" u="none" cap="none" strike="noStrike">
                <a:solidFill>
                  <a:schemeClr val="dk1"/>
                </a:solidFill>
                <a:latin typeface="Calibri"/>
                <a:ea typeface="Calibri"/>
                <a:cs typeface="Calibri"/>
                <a:sym typeface="Calibri"/>
              </a:defRPr>
            </a:lvl2pPr>
            <a:lvl3pPr lvl="2" marR="0" rtl="0" algn="ctr">
              <a:spcBef>
                <a:spcPts val="0"/>
              </a:spcBef>
              <a:spcAft>
                <a:spcPts val="0"/>
              </a:spcAft>
              <a:buSzPts val="3700"/>
              <a:buNone/>
              <a:defRPr b="0" i="0" sz="5900" u="none" cap="none" strike="noStrike">
                <a:solidFill>
                  <a:schemeClr val="dk1"/>
                </a:solidFill>
                <a:latin typeface="Calibri"/>
                <a:ea typeface="Calibri"/>
                <a:cs typeface="Calibri"/>
                <a:sym typeface="Calibri"/>
              </a:defRPr>
            </a:lvl3pPr>
            <a:lvl4pPr lvl="3" marR="0" rtl="0" algn="ctr">
              <a:spcBef>
                <a:spcPts val="0"/>
              </a:spcBef>
              <a:spcAft>
                <a:spcPts val="0"/>
              </a:spcAft>
              <a:buSzPts val="3700"/>
              <a:buNone/>
              <a:defRPr b="0" i="0" sz="5900" u="none" cap="none" strike="noStrike">
                <a:solidFill>
                  <a:schemeClr val="dk1"/>
                </a:solidFill>
                <a:latin typeface="Calibri"/>
                <a:ea typeface="Calibri"/>
                <a:cs typeface="Calibri"/>
                <a:sym typeface="Calibri"/>
              </a:defRPr>
            </a:lvl4pPr>
            <a:lvl5pPr lvl="4" marR="0" rtl="0" algn="ctr">
              <a:spcBef>
                <a:spcPts val="0"/>
              </a:spcBef>
              <a:spcAft>
                <a:spcPts val="0"/>
              </a:spcAft>
              <a:buSzPts val="3700"/>
              <a:buNone/>
              <a:defRPr b="0" i="0" sz="5900" u="none" cap="none" strike="noStrike">
                <a:solidFill>
                  <a:schemeClr val="dk1"/>
                </a:solidFill>
                <a:latin typeface="Calibri"/>
                <a:ea typeface="Calibri"/>
                <a:cs typeface="Calibri"/>
                <a:sym typeface="Calibri"/>
              </a:defRPr>
            </a:lvl5pPr>
            <a:lvl6pPr lvl="5" marR="0" rtl="0" algn="ctr">
              <a:spcBef>
                <a:spcPts val="0"/>
              </a:spcBef>
              <a:spcAft>
                <a:spcPts val="0"/>
              </a:spcAft>
              <a:buSzPts val="3700"/>
              <a:buNone/>
              <a:defRPr b="0" i="0" sz="5900" u="none" cap="none" strike="noStrike">
                <a:solidFill>
                  <a:schemeClr val="dk1"/>
                </a:solidFill>
                <a:latin typeface="Calibri"/>
                <a:ea typeface="Calibri"/>
                <a:cs typeface="Calibri"/>
                <a:sym typeface="Calibri"/>
              </a:defRPr>
            </a:lvl6pPr>
            <a:lvl7pPr lvl="6" marR="0" rtl="0" algn="ctr">
              <a:spcBef>
                <a:spcPts val="0"/>
              </a:spcBef>
              <a:spcAft>
                <a:spcPts val="0"/>
              </a:spcAft>
              <a:buSzPts val="3700"/>
              <a:buNone/>
              <a:defRPr b="0" i="0" sz="5900" u="none" cap="none" strike="noStrike">
                <a:solidFill>
                  <a:schemeClr val="dk1"/>
                </a:solidFill>
                <a:latin typeface="Calibri"/>
                <a:ea typeface="Calibri"/>
                <a:cs typeface="Calibri"/>
                <a:sym typeface="Calibri"/>
              </a:defRPr>
            </a:lvl7pPr>
            <a:lvl8pPr lvl="7" marR="0" rtl="0" algn="ctr">
              <a:spcBef>
                <a:spcPts val="0"/>
              </a:spcBef>
              <a:spcAft>
                <a:spcPts val="0"/>
              </a:spcAft>
              <a:buSzPts val="3700"/>
              <a:buNone/>
              <a:defRPr b="0" i="0" sz="5900" u="none" cap="none" strike="noStrike">
                <a:solidFill>
                  <a:schemeClr val="dk1"/>
                </a:solidFill>
                <a:latin typeface="Calibri"/>
                <a:ea typeface="Calibri"/>
                <a:cs typeface="Calibri"/>
                <a:sym typeface="Calibri"/>
              </a:defRPr>
            </a:lvl8pPr>
            <a:lvl9pPr lvl="8" marR="0" rtl="0" algn="ctr">
              <a:spcBef>
                <a:spcPts val="0"/>
              </a:spcBef>
              <a:spcAft>
                <a:spcPts val="0"/>
              </a:spcAft>
              <a:buSzPts val="3700"/>
              <a:buNone/>
              <a:defRPr b="0" i="0" sz="5900" u="none" cap="none" strike="noStrike">
                <a:solidFill>
                  <a:schemeClr val="dk1"/>
                </a:solidFill>
                <a:latin typeface="Calibri"/>
                <a:ea typeface="Calibri"/>
                <a:cs typeface="Calibri"/>
                <a:sym typeface="Calibri"/>
              </a:defRPr>
            </a:lvl9pPr>
          </a:lstStyle>
          <a:p/>
        </p:txBody>
      </p:sp>
      <p:sp>
        <p:nvSpPr>
          <p:cNvPr id="60" name="Google Shape;60;p13"/>
          <p:cNvSpPr txBox="1"/>
          <p:nvPr>
            <p:ph idx="1" type="body"/>
          </p:nvPr>
        </p:nvSpPr>
        <p:spPr>
          <a:xfrm>
            <a:off x="609447" y="1600200"/>
            <a:ext cx="10970100" cy="4526100"/>
          </a:xfrm>
          <a:prstGeom prst="rect">
            <a:avLst/>
          </a:prstGeom>
          <a:noFill/>
          <a:ln>
            <a:noFill/>
          </a:ln>
        </p:spPr>
        <p:txBody>
          <a:bodyPr anchorCtr="0" anchor="t" bIns="60925" lIns="121875" spcFirstLastPara="1" rIns="121875" wrap="square" tIns="60925"/>
          <a:lstStyle>
            <a:lvl1pPr indent="-501650" lvl="0" marL="457200" marR="0" rtl="0" algn="l">
              <a:spcBef>
                <a:spcPts val="900"/>
              </a:spcBef>
              <a:spcAft>
                <a:spcPts val="0"/>
              </a:spcAft>
              <a:buClr>
                <a:schemeClr val="dk1"/>
              </a:buClr>
              <a:buSzPts val="4300"/>
              <a:buFont typeface="Arial"/>
              <a:buChar char="•"/>
              <a:defRPr b="0" i="0" sz="4300" u="none" cap="none" strike="noStrike">
                <a:solidFill>
                  <a:schemeClr val="dk1"/>
                </a:solidFill>
                <a:latin typeface="Calibri"/>
                <a:ea typeface="Calibri"/>
                <a:cs typeface="Calibri"/>
                <a:sym typeface="Calibri"/>
              </a:defRPr>
            </a:lvl1pPr>
            <a:lvl2pPr indent="-463550" lvl="1" marL="914400" marR="0" rtl="0" algn="l">
              <a:spcBef>
                <a:spcPts val="70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2pPr>
            <a:lvl3pPr indent="-431800" lvl="2" marL="1371600" marR="0" rtl="0" algn="l">
              <a:spcBef>
                <a:spcPts val="6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3pPr>
            <a:lvl4pPr indent="-400050" lvl="3" marL="1828800" marR="0" rtl="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4pPr>
            <a:lvl5pPr indent="-400050" lvl="4" marL="2286000" marR="0" rtl="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5pPr>
            <a:lvl6pPr indent="-400050" lvl="5" marL="2743200" marR="0" rtl="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spcBef>
                <a:spcPts val="21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spcBef>
                <a:spcPts val="21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spcBef>
                <a:spcPts val="2100"/>
              </a:spcBef>
              <a:spcAft>
                <a:spcPts val="210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
        <p:nvSpPr>
          <p:cNvPr id="61" name="Google Shape;61;p13"/>
          <p:cNvSpPr txBox="1"/>
          <p:nvPr>
            <p:ph idx="12" type="sldNum"/>
          </p:nvPr>
        </p:nvSpPr>
        <p:spPr>
          <a:xfrm>
            <a:off x="8735414" y="6356350"/>
            <a:ext cx="2844000" cy="365100"/>
          </a:xfrm>
          <a:prstGeom prst="rect">
            <a:avLst/>
          </a:prstGeom>
          <a:noFill/>
          <a:ln>
            <a:noFill/>
          </a:ln>
        </p:spPr>
        <p:txBody>
          <a:bodyPr anchorCtr="0" anchor="ctr" bIns="60925" lIns="121875" spcFirstLastPara="1" rIns="121875" wrap="square" tIns="60925">
            <a:noAutofit/>
          </a:bodyPr>
          <a:lstStyle>
            <a:lvl1pPr indent="0" lvl="0" marL="0" marR="0" rtl="0" algn="r">
              <a:spcBef>
                <a:spcPts val="0"/>
              </a:spcBef>
              <a:spcAft>
                <a:spcPts val="0"/>
              </a:spcAft>
              <a:buNone/>
              <a:defRPr b="0" i="0" sz="16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None/>
              <a:defRPr b="0" i="0" sz="16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None/>
              <a:defRPr b="0" i="0" sz="16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None/>
              <a:defRPr b="0" i="0" sz="16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None/>
              <a:defRPr b="0" i="0" sz="16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None/>
              <a:defRPr b="0" i="0" sz="16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None/>
              <a:defRPr b="0" i="0" sz="16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None/>
              <a:defRPr b="0" i="0" sz="16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62" name="Google Shape;62;p13"/>
          <p:cNvSpPr/>
          <p:nvPr/>
        </p:nvSpPr>
        <p:spPr>
          <a:xfrm>
            <a:off x="10582247" y="406546"/>
            <a:ext cx="1296000" cy="633636"/>
          </a:xfrm>
          <a:custGeom>
            <a:rect b="b" l="l" r="r" t="t"/>
            <a:pathLst>
              <a:path extrusionOk="0" h="21600" w="21600">
                <a:moveTo>
                  <a:pt x="17815" y="9501"/>
                </a:moveTo>
                <a:lnTo>
                  <a:pt x="16009" y="3038"/>
                </a:lnTo>
                <a:lnTo>
                  <a:pt x="21426" y="3961"/>
                </a:lnTo>
                <a:cubicBezTo>
                  <a:pt x="21426" y="3961"/>
                  <a:pt x="17815" y="9501"/>
                  <a:pt x="17815" y="9501"/>
                </a:cubicBezTo>
                <a:close/>
                <a:moveTo>
                  <a:pt x="15767" y="3200"/>
                </a:moveTo>
                <a:lnTo>
                  <a:pt x="17581" y="9692"/>
                </a:lnTo>
                <a:lnTo>
                  <a:pt x="12594" y="11547"/>
                </a:lnTo>
                <a:cubicBezTo>
                  <a:pt x="12594" y="11547"/>
                  <a:pt x="15767" y="3200"/>
                  <a:pt x="15767" y="3200"/>
                </a:cubicBezTo>
                <a:close/>
                <a:moveTo>
                  <a:pt x="11049" y="15739"/>
                </a:moveTo>
                <a:lnTo>
                  <a:pt x="12318" y="12280"/>
                </a:lnTo>
                <a:lnTo>
                  <a:pt x="14431" y="15739"/>
                </a:lnTo>
                <a:cubicBezTo>
                  <a:pt x="14431" y="15739"/>
                  <a:pt x="11049" y="15739"/>
                  <a:pt x="11049" y="15739"/>
                </a:cubicBezTo>
                <a:close/>
                <a:moveTo>
                  <a:pt x="10925" y="16249"/>
                </a:moveTo>
                <a:lnTo>
                  <a:pt x="14413" y="16249"/>
                </a:lnTo>
                <a:lnTo>
                  <a:pt x="10925" y="21600"/>
                </a:lnTo>
                <a:cubicBezTo>
                  <a:pt x="10925" y="21600"/>
                  <a:pt x="10925" y="16249"/>
                  <a:pt x="10925" y="16249"/>
                </a:cubicBezTo>
                <a:close/>
                <a:moveTo>
                  <a:pt x="10675" y="16249"/>
                </a:moveTo>
                <a:lnTo>
                  <a:pt x="10675" y="21600"/>
                </a:lnTo>
                <a:lnTo>
                  <a:pt x="7187" y="16249"/>
                </a:lnTo>
                <a:cubicBezTo>
                  <a:pt x="7187" y="16249"/>
                  <a:pt x="10675" y="16249"/>
                  <a:pt x="10675" y="16249"/>
                </a:cubicBezTo>
                <a:close/>
                <a:moveTo>
                  <a:pt x="10551" y="15739"/>
                </a:moveTo>
                <a:lnTo>
                  <a:pt x="7169" y="15739"/>
                </a:lnTo>
                <a:lnTo>
                  <a:pt x="9283" y="12280"/>
                </a:lnTo>
                <a:cubicBezTo>
                  <a:pt x="9283" y="12280"/>
                  <a:pt x="10551" y="15739"/>
                  <a:pt x="10551" y="15739"/>
                </a:cubicBezTo>
                <a:close/>
                <a:moveTo>
                  <a:pt x="5833" y="3200"/>
                </a:moveTo>
                <a:lnTo>
                  <a:pt x="9007" y="11547"/>
                </a:lnTo>
                <a:lnTo>
                  <a:pt x="4019" y="9692"/>
                </a:lnTo>
                <a:cubicBezTo>
                  <a:pt x="4019" y="9692"/>
                  <a:pt x="5833" y="3200"/>
                  <a:pt x="5833" y="3200"/>
                </a:cubicBezTo>
                <a:close/>
                <a:moveTo>
                  <a:pt x="5591" y="3038"/>
                </a:moveTo>
                <a:lnTo>
                  <a:pt x="3785" y="9501"/>
                </a:lnTo>
                <a:lnTo>
                  <a:pt x="174" y="3961"/>
                </a:lnTo>
                <a:cubicBezTo>
                  <a:pt x="174" y="3961"/>
                  <a:pt x="5591" y="3038"/>
                  <a:pt x="5591" y="3038"/>
                </a:cubicBezTo>
                <a:close/>
                <a:moveTo>
                  <a:pt x="9219" y="11275"/>
                </a:moveTo>
                <a:lnTo>
                  <a:pt x="6100" y="3073"/>
                </a:lnTo>
                <a:lnTo>
                  <a:pt x="9664" y="3984"/>
                </a:lnTo>
                <a:cubicBezTo>
                  <a:pt x="9664" y="3984"/>
                  <a:pt x="9219" y="11275"/>
                  <a:pt x="9219" y="11275"/>
                </a:cubicBezTo>
                <a:close/>
                <a:moveTo>
                  <a:pt x="10302" y="2294"/>
                </a:moveTo>
                <a:lnTo>
                  <a:pt x="10598" y="3508"/>
                </a:lnTo>
                <a:lnTo>
                  <a:pt x="10005" y="3508"/>
                </a:lnTo>
                <a:cubicBezTo>
                  <a:pt x="10005" y="3508"/>
                  <a:pt x="10302" y="2294"/>
                  <a:pt x="10302" y="2294"/>
                </a:cubicBezTo>
                <a:close/>
                <a:moveTo>
                  <a:pt x="10800" y="3193"/>
                </a:moveTo>
                <a:lnTo>
                  <a:pt x="10503" y="1979"/>
                </a:lnTo>
                <a:lnTo>
                  <a:pt x="11097" y="1979"/>
                </a:lnTo>
                <a:cubicBezTo>
                  <a:pt x="11097" y="1979"/>
                  <a:pt x="10800" y="3193"/>
                  <a:pt x="10800" y="3193"/>
                </a:cubicBezTo>
                <a:close/>
                <a:moveTo>
                  <a:pt x="11002" y="3508"/>
                </a:moveTo>
                <a:lnTo>
                  <a:pt x="11298" y="2294"/>
                </a:lnTo>
                <a:lnTo>
                  <a:pt x="11595" y="3508"/>
                </a:lnTo>
                <a:cubicBezTo>
                  <a:pt x="11595" y="3508"/>
                  <a:pt x="11002" y="3508"/>
                  <a:pt x="11002" y="3508"/>
                </a:cubicBezTo>
                <a:close/>
                <a:moveTo>
                  <a:pt x="11936" y="3984"/>
                </a:moveTo>
                <a:lnTo>
                  <a:pt x="15500" y="3073"/>
                </a:lnTo>
                <a:lnTo>
                  <a:pt x="12381" y="11275"/>
                </a:lnTo>
                <a:cubicBezTo>
                  <a:pt x="12381" y="11275"/>
                  <a:pt x="11936" y="3984"/>
                  <a:pt x="11936" y="3984"/>
                </a:cubicBezTo>
                <a:close/>
                <a:moveTo>
                  <a:pt x="11779" y="5529"/>
                </a:moveTo>
                <a:lnTo>
                  <a:pt x="12165" y="11846"/>
                </a:lnTo>
                <a:lnTo>
                  <a:pt x="11007" y="15005"/>
                </a:lnTo>
                <a:cubicBezTo>
                  <a:pt x="11007" y="15005"/>
                  <a:pt x="11779" y="5529"/>
                  <a:pt x="11779" y="5529"/>
                </a:cubicBezTo>
                <a:close/>
                <a:moveTo>
                  <a:pt x="10593" y="15005"/>
                </a:moveTo>
                <a:lnTo>
                  <a:pt x="9435" y="11846"/>
                </a:lnTo>
                <a:lnTo>
                  <a:pt x="9821" y="5529"/>
                </a:lnTo>
                <a:cubicBezTo>
                  <a:pt x="9821" y="5529"/>
                  <a:pt x="10593" y="15005"/>
                  <a:pt x="10593" y="15005"/>
                </a:cubicBezTo>
                <a:close/>
                <a:moveTo>
                  <a:pt x="10799" y="4018"/>
                </a:moveTo>
                <a:cubicBezTo>
                  <a:pt x="10800" y="4018"/>
                  <a:pt x="10800" y="4018"/>
                  <a:pt x="10800" y="4018"/>
                </a:cubicBezTo>
                <a:cubicBezTo>
                  <a:pt x="10800" y="4018"/>
                  <a:pt x="10800" y="4018"/>
                  <a:pt x="10800" y="4018"/>
                </a:cubicBezTo>
                <a:cubicBezTo>
                  <a:pt x="10800" y="4018"/>
                  <a:pt x="10800" y="4018"/>
                  <a:pt x="10800" y="4018"/>
                </a:cubicBezTo>
                <a:cubicBezTo>
                  <a:pt x="10800" y="4018"/>
                  <a:pt x="10800" y="4018"/>
                  <a:pt x="10801" y="4018"/>
                </a:cubicBezTo>
                <a:lnTo>
                  <a:pt x="11650" y="4018"/>
                </a:lnTo>
                <a:lnTo>
                  <a:pt x="10800" y="14444"/>
                </a:lnTo>
                <a:lnTo>
                  <a:pt x="9950" y="4018"/>
                </a:lnTo>
                <a:cubicBezTo>
                  <a:pt x="9950" y="4018"/>
                  <a:pt x="10799" y="4018"/>
                  <a:pt x="10799" y="4018"/>
                </a:cubicBezTo>
                <a:close/>
                <a:moveTo>
                  <a:pt x="21175" y="0"/>
                </a:moveTo>
                <a:lnTo>
                  <a:pt x="21600" y="3479"/>
                </a:lnTo>
                <a:lnTo>
                  <a:pt x="16497" y="2609"/>
                </a:lnTo>
                <a:cubicBezTo>
                  <a:pt x="16497" y="2609"/>
                  <a:pt x="21175" y="0"/>
                  <a:pt x="21175" y="0"/>
                </a:cubicBezTo>
                <a:close/>
                <a:moveTo>
                  <a:pt x="425" y="0"/>
                </a:moveTo>
                <a:lnTo>
                  <a:pt x="5103" y="2609"/>
                </a:lnTo>
                <a:lnTo>
                  <a:pt x="0" y="3479"/>
                </a:lnTo>
                <a:cubicBezTo>
                  <a:pt x="0" y="3479"/>
                  <a:pt x="425" y="0"/>
                  <a:pt x="425" y="0"/>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b="0" i="0" sz="1800" u="none" cap="none" strike="noStrike">
              <a:solidFill>
                <a:srgbClr val="273145"/>
              </a:solidFill>
              <a:latin typeface="Saira"/>
              <a:ea typeface="Saira"/>
              <a:cs typeface="Saira"/>
              <a:sym typeface="Saira"/>
            </a:endParaRPr>
          </a:p>
        </p:txBody>
      </p:sp>
      <p:sp>
        <p:nvSpPr>
          <p:cNvPr id="63" name="Google Shape;63;p13"/>
          <p:cNvSpPr txBox="1"/>
          <p:nvPr/>
        </p:nvSpPr>
        <p:spPr>
          <a:xfrm>
            <a:off x="1929917" y="6356350"/>
            <a:ext cx="8650500" cy="365100"/>
          </a:xfrm>
          <a:prstGeom prst="rect">
            <a:avLst/>
          </a:prstGeom>
          <a:noFill/>
          <a:ln>
            <a:noFill/>
          </a:ln>
        </p:spPr>
        <p:txBody>
          <a:bodyPr anchorCtr="0" anchor="ctr" bIns="60925" lIns="121875" spcFirstLastPara="1" rIns="121875" wrap="square" tIns="60925">
            <a:noAutofit/>
          </a:bodyPr>
          <a:lstStyle/>
          <a:p>
            <a:pPr indent="0" lvl="0" marL="0" marR="0" rtl="0" algn="ctr">
              <a:spcBef>
                <a:spcPts val="0"/>
              </a:spcBef>
              <a:spcAft>
                <a:spcPts val="0"/>
              </a:spcAft>
              <a:buNone/>
            </a:pPr>
            <a:r>
              <a:rPr b="0" i="0" lang="en-US" sz="1600" u="none" cap="none" strike="noStrike">
                <a:solidFill>
                  <a:srgbClr val="888888"/>
                </a:solidFill>
                <a:latin typeface="Calibri"/>
                <a:ea typeface="Calibri"/>
                <a:cs typeface="Calibri"/>
                <a:sym typeface="Calibri"/>
              </a:rPr>
              <a:t>This is a non-ITAR presentation, for public release and reproduction from FSW website. </a:t>
            </a:r>
            <a:endParaRPr b="0" i="0" sz="16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0" name="Shape 20"/>
        <p:cNvGrpSpPr/>
        <p:nvPr/>
      </p:nvGrpSpPr>
      <p:grpSpPr>
        <a:xfrm>
          <a:off x="0" y="0"/>
          <a:ext cx="0" cy="0"/>
          <a:chOff x="0" y="0"/>
          <a:chExt cx="0" cy="0"/>
        </a:xfrm>
      </p:grpSpPr>
      <p:sp>
        <p:nvSpPr>
          <p:cNvPr id="21" name="Google Shape;21;p3"/>
          <p:cNvSpPr txBox="1"/>
          <p:nvPr>
            <p:ph type="title"/>
          </p:nvPr>
        </p:nvSpPr>
        <p:spPr>
          <a:xfrm>
            <a:off x="415496" y="2867800"/>
            <a:ext cx="11358000" cy="1122300"/>
          </a:xfrm>
          <a:prstGeom prst="rect">
            <a:avLst/>
          </a:prstGeom>
        </p:spPr>
        <p:txBody>
          <a:bodyPr anchorCtr="0" anchor="ctr" bIns="121875" lIns="121875" spcFirstLastPara="1" rIns="121875" wrap="square" tIns="121875"/>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22" name="Google Shape;22;p3"/>
          <p:cNvSpPr txBox="1"/>
          <p:nvPr>
            <p:ph idx="12" type="sldNum"/>
          </p:nvPr>
        </p:nvSpPr>
        <p:spPr>
          <a:xfrm>
            <a:off x="11293784" y="6217622"/>
            <a:ext cx="731400" cy="524700"/>
          </a:xfrm>
          <a:prstGeom prst="rect">
            <a:avLst/>
          </a:prstGeom>
        </p:spPr>
        <p:txBody>
          <a:bodyPr anchorCtr="0" anchor="ctr" bIns="121875" lIns="121875" spcFirstLastPara="1" rIns="121875" wrap="square" tIns="1218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 name="Shape 23"/>
        <p:cNvGrpSpPr/>
        <p:nvPr/>
      </p:nvGrpSpPr>
      <p:grpSpPr>
        <a:xfrm>
          <a:off x="0" y="0"/>
          <a:ext cx="0" cy="0"/>
          <a:chOff x="0" y="0"/>
          <a:chExt cx="0" cy="0"/>
        </a:xfrm>
      </p:grpSpPr>
      <p:sp>
        <p:nvSpPr>
          <p:cNvPr id="24" name="Google Shape;24;p4"/>
          <p:cNvSpPr txBox="1"/>
          <p:nvPr>
            <p:ph type="title"/>
          </p:nvPr>
        </p:nvSpPr>
        <p:spPr>
          <a:xfrm>
            <a:off x="415496" y="593367"/>
            <a:ext cx="11358000" cy="763500"/>
          </a:xfrm>
          <a:prstGeom prst="rect">
            <a:avLst/>
          </a:prstGeom>
        </p:spPr>
        <p:txBody>
          <a:bodyPr anchorCtr="0" anchor="t" bIns="121875" lIns="121875" spcFirstLastPara="1" rIns="121875" wrap="square" tIns="121875"/>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5" name="Google Shape;25;p4"/>
          <p:cNvSpPr txBox="1"/>
          <p:nvPr>
            <p:ph idx="1" type="body"/>
          </p:nvPr>
        </p:nvSpPr>
        <p:spPr>
          <a:xfrm>
            <a:off x="415496" y="1536633"/>
            <a:ext cx="11358000" cy="4555200"/>
          </a:xfrm>
          <a:prstGeom prst="rect">
            <a:avLst/>
          </a:prstGeom>
        </p:spPr>
        <p:txBody>
          <a:bodyPr anchorCtr="0" anchor="t" bIns="121875" lIns="121875" spcFirstLastPara="1" rIns="121875" wrap="square" tIns="121875"/>
          <a:lstStyle>
            <a:lvl1pPr indent="-381000" lvl="0" marL="457200">
              <a:spcBef>
                <a:spcPts val="0"/>
              </a:spcBef>
              <a:spcAft>
                <a:spcPts val="0"/>
              </a:spcAft>
              <a:buSzPts val="24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26" name="Google Shape;26;p4"/>
          <p:cNvSpPr txBox="1"/>
          <p:nvPr>
            <p:ph idx="12" type="sldNum"/>
          </p:nvPr>
        </p:nvSpPr>
        <p:spPr>
          <a:xfrm>
            <a:off x="11293784" y="6217622"/>
            <a:ext cx="731400" cy="524700"/>
          </a:xfrm>
          <a:prstGeom prst="rect">
            <a:avLst/>
          </a:prstGeom>
        </p:spPr>
        <p:txBody>
          <a:bodyPr anchorCtr="0" anchor="ctr" bIns="121875" lIns="121875" spcFirstLastPara="1" rIns="121875" wrap="square" tIns="1218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
        <p:nvSpPr>
          <p:cNvPr id="27" name="Google Shape;27;p4"/>
          <p:cNvSpPr/>
          <p:nvPr/>
        </p:nvSpPr>
        <p:spPr>
          <a:xfrm>
            <a:off x="10582247" y="406546"/>
            <a:ext cx="1296000" cy="633636"/>
          </a:xfrm>
          <a:custGeom>
            <a:rect b="b" l="l" r="r" t="t"/>
            <a:pathLst>
              <a:path extrusionOk="0" h="21600" w="21600">
                <a:moveTo>
                  <a:pt x="17815" y="9501"/>
                </a:moveTo>
                <a:lnTo>
                  <a:pt x="16009" y="3038"/>
                </a:lnTo>
                <a:lnTo>
                  <a:pt x="21426" y="3961"/>
                </a:lnTo>
                <a:cubicBezTo>
                  <a:pt x="21426" y="3961"/>
                  <a:pt x="17815" y="9501"/>
                  <a:pt x="17815" y="9501"/>
                </a:cubicBezTo>
                <a:close/>
                <a:moveTo>
                  <a:pt x="15767" y="3200"/>
                </a:moveTo>
                <a:lnTo>
                  <a:pt x="17581" y="9692"/>
                </a:lnTo>
                <a:lnTo>
                  <a:pt x="12594" y="11547"/>
                </a:lnTo>
                <a:cubicBezTo>
                  <a:pt x="12594" y="11547"/>
                  <a:pt x="15767" y="3200"/>
                  <a:pt x="15767" y="3200"/>
                </a:cubicBezTo>
                <a:close/>
                <a:moveTo>
                  <a:pt x="11049" y="15739"/>
                </a:moveTo>
                <a:lnTo>
                  <a:pt x="12318" y="12280"/>
                </a:lnTo>
                <a:lnTo>
                  <a:pt x="14431" y="15739"/>
                </a:lnTo>
                <a:cubicBezTo>
                  <a:pt x="14431" y="15739"/>
                  <a:pt x="11049" y="15739"/>
                  <a:pt x="11049" y="15739"/>
                </a:cubicBezTo>
                <a:close/>
                <a:moveTo>
                  <a:pt x="10925" y="16249"/>
                </a:moveTo>
                <a:lnTo>
                  <a:pt x="14413" y="16249"/>
                </a:lnTo>
                <a:lnTo>
                  <a:pt x="10925" y="21600"/>
                </a:lnTo>
                <a:cubicBezTo>
                  <a:pt x="10925" y="21600"/>
                  <a:pt x="10925" y="16249"/>
                  <a:pt x="10925" y="16249"/>
                </a:cubicBezTo>
                <a:close/>
                <a:moveTo>
                  <a:pt x="10675" y="16249"/>
                </a:moveTo>
                <a:lnTo>
                  <a:pt x="10675" y="21600"/>
                </a:lnTo>
                <a:lnTo>
                  <a:pt x="7187" y="16249"/>
                </a:lnTo>
                <a:cubicBezTo>
                  <a:pt x="7187" y="16249"/>
                  <a:pt x="10675" y="16249"/>
                  <a:pt x="10675" y="16249"/>
                </a:cubicBezTo>
                <a:close/>
                <a:moveTo>
                  <a:pt x="10551" y="15739"/>
                </a:moveTo>
                <a:lnTo>
                  <a:pt x="7169" y="15739"/>
                </a:lnTo>
                <a:lnTo>
                  <a:pt x="9283" y="12280"/>
                </a:lnTo>
                <a:cubicBezTo>
                  <a:pt x="9283" y="12280"/>
                  <a:pt x="10551" y="15739"/>
                  <a:pt x="10551" y="15739"/>
                </a:cubicBezTo>
                <a:close/>
                <a:moveTo>
                  <a:pt x="5833" y="3200"/>
                </a:moveTo>
                <a:lnTo>
                  <a:pt x="9007" y="11547"/>
                </a:lnTo>
                <a:lnTo>
                  <a:pt x="4019" y="9692"/>
                </a:lnTo>
                <a:cubicBezTo>
                  <a:pt x="4019" y="9692"/>
                  <a:pt x="5833" y="3200"/>
                  <a:pt x="5833" y="3200"/>
                </a:cubicBezTo>
                <a:close/>
                <a:moveTo>
                  <a:pt x="5591" y="3038"/>
                </a:moveTo>
                <a:lnTo>
                  <a:pt x="3785" y="9501"/>
                </a:lnTo>
                <a:lnTo>
                  <a:pt x="174" y="3961"/>
                </a:lnTo>
                <a:cubicBezTo>
                  <a:pt x="174" y="3961"/>
                  <a:pt x="5591" y="3038"/>
                  <a:pt x="5591" y="3038"/>
                </a:cubicBezTo>
                <a:close/>
                <a:moveTo>
                  <a:pt x="9219" y="11275"/>
                </a:moveTo>
                <a:lnTo>
                  <a:pt x="6100" y="3073"/>
                </a:lnTo>
                <a:lnTo>
                  <a:pt x="9664" y="3984"/>
                </a:lnTo>
                <a:cubicBezTo>
                  <a:pt x="9664" y="3984"/>
                  <a:pt x="9219" y="11275"/>
                  <a:pt x="9219" y="11275"/>
                </a:cubicBezTo>
                <a:close/>
                <a:moveTo>
                  <a:pt x="10302" y="2294"/>
                </a:moveTo>
                <a:lnTo>
                  <a:pt x="10598" y="3508"/>
                </a:lnTo>
                <a:lnTo>
                  <a:pt x="10005" y="3508"/>
                </a:lnTo>
                <a:cubicBezTo>
                  <a:pt x="10005" y="3508"/>
                  <a:pt x="10302" y="2294"/>
                  <a:pt x="10302" y="2294"/>
                </a:cubicBezTo>
                <a:close/>
                <a:moveTo>
                  <a:pt x="10800" y="3193"/>
                </a:moveTo>
                <a:lnTo>
                  <a:pt x="10503" y="1979"/>
                </a:lnTo>
                <a:lnTo>
                  <a:pt x="11097" y="1979"/>
                </a:lnTo>
                <a:cubicBezTo>
                  <a:pt x="11097" y="1979"/>
                  <a:pt x="10800" y="3193"/>
                  <a:pt x="10800" y="3193"/>
                </a:cubicBezTo>
                <a:close/>
                <a:moveTo>
                  <a:pt x="11002" y="3508"/>
                </a:moveTo>
                <a:lnTo>
                  <a:pt x="11298" y="2294"/>
                </a:lnTo>
                <a:lnTo>
                  <a:pt x="11595" y="3508"/>
                </a:lnTo>
                <a:cubicBezTo>
                  <a:pt x="11595" y="3508"/>
                  <a:pt x="11002" y="3508"/>
                  <a:pt x="11002" y="3508"/>
                </a:cubicBezTo>
                <a:close/>
                <a:moveTo>
                  <a:pt x="11936" y="3984"/>
                </a:moveTo>
                <a:lnTo>
                  <a:pt x="15500" y="3073"/>
                </a:lnTo>
                <a:lnTo>
                  <a:pt x="12381" y="11275"/>
                </a:lnTo>
                <a:cubicBezTo>
                  <a:pt x="12381" y="11275"/>
                  <a:pt x="11936" y="3984"/>
                  <a:pt x="11936" y="3984"/>
                </a:cubicBezTo>
                <a:close/>
                <a:moveTo>
                  <a:pt x="11779" y="5529"/>
                </a:moveTo>
                <a:lnTo>
                  <a:pt x="12165" y="11846"/>
                </a:lnTo>
                <a:lnTo>
                  <a:pt x="11007" y="15005"/>
                </a:lnTo>
                <a:cubicBezTo>
                  <a:pt x="11007" y="15005"/>
                  <a:pt x="11779" y="5529"/>
                  <a:pt x="11779" y="5529"/>
                </a:cubicBezTo>
                <a:close/>
                <a:moveTo>
                  <a:pt x="10593" y="15005"/>
                </a:moveTo>
                <a:lnTo>
                  <a:pt x="9435" y="11846"/>
                </a:lnTo>
                <a:lnTo>
                  <a:pt x="9821" y="5529"/>
                </a:lnTo>
                <a:cubicBezTo>
                  <a:pt x="9821" y="5529"/>
                  <a:pt x="10593" y="15005"/>
                  <a:pt x="10593" y="15005"/>
                </a:cubicBezTo>
                <a:close/>
                <a:moveTo>
                  <a:pt x="10799" y="4018"/>
                </a:moveTo>
                <a:cubicBezTo>
                  <a:pt x="10800" y="4018"/>
                  <a:pt x="10800" y="4018"/>
                  <a:pt x="10800" y="4018"/>
                </a:cubicBezTo>
                <a:cubicBezTo>
                  <a:pt x="10800" y="4018"/>
                  <a:pt x="10800" y="4018"/>
                  <a:pt x="10800" y="4018"/>
                </a:cubicBezTo>
                <a:cubicBezTo>
                  <a:pt x="10800" y="4018"/>
                  <a:pt x="10800" y="4018"/>
                  <a:pt x="10800" y="4018"/>
                </a:cubicBezTo>
                <a:cubicBezTo>
                  <a:pt x="10800" y="4018"/>
                  <a:pt x="10800" y="4018"/>
                  <a:pt x="10801" y="4018"/>
                </a:cubicBezTo>
                <a:lnTo>
                  <a:pt x="11650" y="4018"/>
                </a:lnTo>
                <a:lnTo>
                  <a:pt x="10800" y="14444"/>
                </a:lnTo>
                <a:lnTo>
                  <a:pt x="9950" y="4018"/>
                </a:lnTo>
                <a:cubicBezTo>
                  <a:pt x="9950" y="4018"/>
                  <a:pt x="10799" y="4018"/>
                  <a:pt x="10799" y="4018"/>
                </a:cubicBezTo>
                <a:close/>
                <a:moveTo>
                  <a:pt x="21175" y="0"/>
                </a:moveTo>
                <a:lnTo>
                  <a:pt x="21600" y="3479"/>
                </a:lnTo>
                <a:lnTo>
                  <a:pt x="16497" y="2609"/>
                </a:lnTo>
                <a:cubicBezTo>
                  <a:pt x="16497" y="2609"/>
                  <a:pt x="21175" y="0"/>
                  <a:pt x="21175" y="0"/>
                </a:cubicBezTo>
                <a:close/>
                <a:moveTo>
                  <a:pt x="425" y="0"/>
                </a:moveTo>
                <a:lnTo>
                  <a:pt x="5103" y="2609"/>
                </a:lnTo>
                <a:lnTo>
                  <a:pt x="0" y="3479"/>
                </a:lnTo>
                <a:cubicBezTo>
                  <a:pt x="0" y="3479"/>
                  <a:pt x="425" y="0"/>
                  <a:pt x="425" y="0"/>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b="0" i="0" sz="1800" u="none" cap="none" strike="noStrike">
              <a:solidFill>
                <a:srgbClr val="273145"/>
              </a:solidFill>
              <a:latin typeface="Saira"/>
              <a:ea typeface="Saira"/>
              <a:cs typeface="Saira"/>
              <a:sym typeface="Sair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8" name="Shape 28"/>
        <p:cNvGrpSpPr/>
        <p:nvPr/>
      </p:nvGrpSpPr>
      <p:grpSpPr>
        <a:xfrm>
          <a:off x="0" y="0"/>
          <a:ext cx="0" cy="0"/>
          <a:chOff x="0" y="0"/>
          <a:chExt cx="0" cy="0"/>
        </a:xfrm>
      </p:grpSpPr>
      <p:sp>
        <p:nvSpPr>
          <p:cNvPr id="29" name="Google Shape;29;p5"/>
          <p:cNvSpPr txBox="1"/>
          <p:nvPr>
            <p:ph type="title"/>
          </p:nvPr>
        </p:nvSpPr>
        <p:spPr>
          <a:xfrm>
            <a:off x="415496" y="593367"/>
            <a:ext cx="11358000" cy="763500"/>
          </a:xfrm>
          <a:prstGeom prst="rect">
            <a:avLst/>
          </a:prstGeom>
        </p:spPr>
        <p:txBody>
          <a:bodyPr anchorCtr="0" anchor="t" bIns="121875" lIns="121875" spcFirstLastPara="1" rIns="121875" wrap="square" tIns="121875"/>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30" name="Google Shape;30;p5"/>
          <p:cNvSpPr txBox="1"/>
          <p:nvPr>
            <p:ph idx="1" type="body"/>
          </p:nvPr>
        </p:nvSpPr>
        <p:spPr>
          <a:xfrm>
            <a:off x="415496" y="1536633"/>
            <a:ext cx="5331900" cy="4555200"/>
          </a:xfrm>
          <a:prstGeom prst="rect">
            <a:avLst/>
          </a:prstGeom>
        </p:spPr>
        <p:txBody>
          <a:bodyPr anchorCtr="0" anchor="t" bIns="121875" lIns="121875" spcFirstLastPara="1" rIns="121875" wrap="square" tIns="121875"/>
          <a:lstStyle>
            <a:lvl1pPr indent="-349250" lvl="0" marL="457200">
              <a:spcBef>
                <a:spcPts val="0"/>
              </a:spcBef>
              <a:spcAft>
                <a:spcPts val="0"/>
              </a:spcAft>
              <a:buSzPts val="1900"/>
              <a:buChar char="●"/>
              <a:defRPr sz="19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31" name="Google Shape;31;p5"/>
          <p:cNvSpPr txBox="1"/>
          <p:nvPr>
            <p:ph idx="2" type="body"/>
          </p:nvPr>
        </p:nvSpPr>
        <p:spPr>
          <a:xfrm>
            <a:off x="6441588" y="1536633"/>
            <a:ext cx="5331900" cy="4555200"/>
          </a:xfrm>
          <a:prstGeom prst="rect">
            <a:avLst/>
          </a:prstGeom>
        </p:spPr>
        <p:txBody>
          <a:bodyPr anchorCtr="0" anchor="t" bIns="121875" lIns="121875" spcFirstLastPara="1" rIns="121875" wrap="square" tIns="121875"/>
          <a:lstStyle>
            <a:lvl1pPr indent="-349250" lvl="0" marL="457200">
              <a:spcBef>
                <a:spcPts val="0"/>
              </a:spcBef>
              <a:spcAft>
                <a:spcPts val="0"/>
              </a:spcAft>
              <a:buSzPts val="1900"/>
              <a:buChar char="●"/>
              <a:defRPr sz="19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32" name="Google Shape;32;p5"/>
          <p:cNvSpPr txBox="1"/>
          <p:nvPr>
            <p:ph idx="12" type="sldNum"/>
          </p:nvPr>
        </p:nvSpPr>
        <p:spPr>
          <a:xfrm>
            <a:off x="11293784" y="6217622"/>
            <a:ext cx="731400" cy="524700"/>
          </a:xfrm>
          <a:prstGeom prst="rect">
            <a:avLst/>
          </a:prstGeom>
        </p:spPr>
        <p:txBody>
          <a:bodyPr anchorCtr="0" anchor="ctr" bIns="121875" lIns="121875" spcFirstLastPara="1" rIns="121875" wrap="square" tIns="1218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3" name="Shape 33"/>
        <p:cNvGrpSpPr/>
        <p:nvPr/>
      </p:nvGrpSpPr>
      <p:grpSpPr>
        <a:xfrm>
          <a:off x="0" y="0"/>
          <a:ext cx="0" cy="0"/>
          <a:chOff x="0" y="0"/>
          <a:chExt cx="0" cy="0"/>
        </a:xfrm>
      </p:grpSpPr>
      <p:sp>
        <p:nvSpPr>
          <p:cNvPr id="34" name="Google Shape;34;p6"/>
          <p:cNvSpPr txBox="1"/>
          <p:nvPr>
            <p:ph type="title"/>
          </p:nvPr>
        </p:nvSpPr>
        <p:spPr>
          <a:xfrm>
            <a:off x="415496" y="593367"/>
            <a:ext cx="11358000" cy="763500"/>
          </a:xfrm>
          <a:prstGeom prst="rect">
            <a:avLst/>
          </a:prstGeom>
        </p:spPr>
        <p:txBody>
          <a:bodyPr anchorCtr="0" anchor="t" bIns="121875" lIns="121875" spcFirstLastPara="1" rIns="121875" wrap="square" tIns="121875"/>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35" name="Google Shape;35;p6"/>
          <p:cNvSpPr txBox="1"/>
          <p:nvPr>
            <p:ph idx="12" type="sldNum"/>
          </p:nvPr>
        </p:nvSpPr>
        <p:spPr>
          <a:xfrm>
            <a:off x="11293784" y="6217622"/>
            <a:ext cx="731400" cy="524700"/>
          </a:xfrm>
          <a:prstGeom prst="rect">
            <a:avLst/>
          </a:prstGeom>
        </p:spPr>
        <p:txBody>
          <a:bodyPr anchorCtr="0" anchor="ctr" bIns="121875" lIns="121875" spcFirstLastPara="1" rIns="121875" wrap="square" tIns="1218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Google Shape;37;p7"/>
          <p:cNvSpPr txBox="1"/>
          <p:nvPr>
            <p:ph type="title"/>
          </p:nvPr>
        </p:nvSpPr>
        <p:spPr>
          <a:xfrm>
            <a:off x="415496" y="740800"/>
            <a:ext cx="3743100" cy="1007700"/>
          </a:xfrm>
          <a:prstGeom prst="rect">
            <a:avLst/>
          </a:prstGeom>
        </p:spPr>
        <p:txBody>
          <a:bodyPr anchorCtr="0" anchor="b" bIns="121875" lIns="121875" spcFirstLastPara="1" rIns="121875" wrap="square" tIns="121875"/>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38" name="Google Shape;38;p7"/>
          <p:cNvSpPr txBox="1"/>
          <p:nvPr>
            <p:ph idx="1" type="body"/>
          </p:nvPr>
        </p:nvSpPr>
        <p:spPr>
          <a:xfrm>
            <a:off x="415496" y="1852800"/>
            <a:ext cx="3743100" cy="4239300"/>
          </a:xfrm>
          <a:prstGeom prst="rect">
            <a:avLst/>
          </a:prstGeom>
        </p:spPr>
        <p:txBody>
          <a:bodyPr anchorCtr="0" anchor="t" bIns="121875" lIns="121875" spcFirstLastPara="1" rIns="121875" wrap="square" tIns="121875"/>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39" name="Google Shape;39;p7"/>
          <p:cNvSpPr txBox="1"/>
          <p:nvPr>
            <p:ph idx="12" type="sldNum"/>
          </p:nvPr>
        </p:nvSpPr>
        <p:spPr>
          <a:xfrm>
            <a:off x="11293784" y="6217622"/>
            <a:ext cx="731400" cy="524700"/>
          </a:xfrm>
          <a:prstGeom prst="rect">
            <a:avLst/>
          </a:prstGeom>
        </p:spPr>
        <p:txBody>
          <a:bodyPr anchorCtr="0" anchor="ctr" bIns="121875" lIns="121875" spcFirstLastPara="1" rIns="121875" wrap="square" tIns="1218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40" name="Shape 40"/>
        <p:cNvGrpSpPr/>
        <p:nvPr/>
      </p:nvGrpSpPr>
      <p:grpSpPr>
        <a:xfrm>
          <a:off x="0" y="0"/>
          <a:ext cx="0" cy="0"/>
          <a:chOff x="0" y="0"/>
          <a:chExt cx="0" cy="0"/>
        </a:xfrm>
      </p:grpSpPr>
      <p:sp>
        <p:nvSpPr>
          <p:cNvPr id="41" name="Google Shape;41;p8"/>
          <p:cNvSpPr txBox="1"/>
          <p:nvPr>
            <p:ph type="title"/>
          </p:nvPr>
        </p:nvSpPr>
        <p:spPr>
          <a:xfrm>
            <a:off x="653503" y="600200"/>
            <a:ext cx="8488200" cy="5454300"/>
          </a:xfrm>
          <a:prstGeom prst="rect">
            <a:avLst/>
          </a:prstGeom>
        </p:spPr>
        <p:txBody>
          <a:bodyPr anchorCtr="0" anchor="ctr" bIns="121875" lIns="121875" spcFirstLastPara="1" rIns="121875" wrap="square" tIns="121875"/>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p:txBody>
      </p:sp>
      <p:sp>
        <p:nvSpPr>
          <p:cNvPr id="42" name="Google Shape;42;p8"/>
          <p:cNvSpPr txBox="1"/>
          <p:nvPr>
            <p:ph idx="12" type="sldNum"/>
          </p:nvPr>
        </p:nvSpPr>
        <p:spPr>
          <a:xfrm>
            <a:off x="11293784" y="6217622"/>
            <a:ext cx="731400" cy="524700"/>
          </a:xfrm>
          <a:prstGeom prst="rect">
            <a:avLst/>
          </a:prstGeom>
        </p:spPr>
        <p:txBody>
          <a:bodyPr anchorCtr="0" anchor="ctr" bIns="121875" lIns="121875" spcFirstLastPara="1" rIns="121875" wrap="square" tIns="1218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p9"/>
          <p:cNvSpPr/>
          <p:nvPr/>
        </p:nvSpPr>
        <p:spPr>
          <a:xfrm>
            <a:off x="6094475" y="33"/>
            <a:ext cx="6094500" cy="6858000"/>
          </a:xfrm>
          <a:prstGeom prst="rect">
            <a:avLst/>
          </a:prstGeom>
          <a:solidFill>
            <a:schemeClr val="dk2"/>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45" name="Google Shape;45;p9"/>
          <p:cNvSpPr txBox="1"/>
          <p:nvPr>
            <p:ph type="title"/>
          </p:nvPr>
        </p:nvSpPr>
        <p:spPr>
          <a:xfrm>
            <a:off x="353911" y="1644233"/>
            <a:ext cx="5392200" cy="1976400"/>
          </a:xfrm>
          <a:prstGeom prst="rect">
            <a:avLst/>
          </a:prstGeom>
        </p:spPr>
        <p:txBody>
          <a:bodyPr anchorCtr="0" anchor="b" bIns="121875" lIns="121875" spcFirstLastPara="1" rIns="121875" wrap="square" tIns="121875"/>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p:txBody>
      </p:sp>
      <p:sp>
        <p:nvSpPr>
          <p:cNvPr id="46" name="Google Shape;46;p9"/>
          <p:cNvSpPr txBox="1"/>
          <p:nvPr>
            <p:ph idx="1" type="subTitle"/>
          </p:nvPr>
        </p:nvSpPr>
        <p:spPr>
          <a:xfrm>
            <a:off x="353911" y="3737433"/>
            <a:ext cx="5392200" cy="1646700"/>
          </a:xfrm>
          <a:prstGeom prst="rect">
            <a:avLst/>
          </a:prstGeom>
        </p:spPr>
        <p:txBody>
          <a:bodyPr anchorCtr="0" anchor="t" bIns="121875" lIns="121875" spcFirstLastPara="1" rIns="121875" wrap="square" tIns="12187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47" name="Google Shape;47;p9"/>
          <p:cNvSpPr txBox="1"/>
          <p:nvPr>
            <p:ph idx="2" type="body"/>
          </p:nvPr>
        </p:nvSpPr>
        <p:spPr>
          <a:xfrm>
            <a:off x="6584352" y="965600"/>
            <a:ext cx="5114700" cy="4926900"/>
          </a:xfrm>
          <a:prstGeom prst="rect">
            <a:avLst/>
          </a:prstGeom>
        </p:spPr>
        <p:txBody>
          <a:bodyPr anchorCtr="0" anchor="ctr" bIns="121875" lIns="121875" spcFirstLastPara="1" rIns="121875" wrap="square" tIns="121875"/>
          <a:lstStyle>
            <a:lvl1pPr indent="-381000" lvl="0" marL="457200">
              <a:spcBef>
                <a:spcPts val="0"/>
              </a:spcBef>
              <a:spcAft>
                <a:spcPts val="0"/>
              </a:spcAft>
              <a:buClr>
                <a:schemeClr val="dk1"/>
              </a:buClr>
              <a:buSzPts val="2400"/>
              <a:buChar char="●"/>
              <a:defRPr>
                <a:solidFill>
                  <a:schemeClr val="dk1"/>
                </a:solidFill>
              </a:defRPr>
            </a:lvl1pPr>
            <a:lvl2pPr indent="-349250" lvl="1" marL="914400">
              <a:spcBef>
                <a:spcPts val="2100"/>
              </a:spcBef>
              <a:spcAft>
                <a:spcPts val="0"/>
              </a:spcAft>
              <a:buClr>
                <a:schemeClr val="dk1"/>
              </a:buClr>
              <a:buSzPts val="1900"/>
              <a:buChar char="○"/>
              <a:defRPr>
                <a:solidFill>
                  <a:schemeClr val="dk1"/>
                </a:solidFill>
              </a:defRPr>
            </a:lvl2pPr>
            <a:lvl3pPr indent="-349250" lvl="2" marL="1371600">
              <a:spcBef>
                <a:spcPts val="2100"/>
              </a:spcBef>
              <a:spcAft>
                <a:spcPts val="0"/>
              </a:spcAft>
              <a:buClr>
                <a:schemeClr val="dk1"/>
              </a:buClr>
              <a:buSzPts val="1900"/>
              <a:buChar char="■"/>
              <a:defRPr>
                <a:solidFill>
                  <a:schemeClr val="dk1"/>
                </a:solidFill>
              </a:defRPr>
            </a:lvl3pPr>
            <a:lvl4pPr indent="-349250" lvl="3" marL="1828800">
              <a:spcBef>
                <a:spcPts val="2100"/>
              </a:spcBef>
              <a:spcAft>
                <a:spcPts val="0"/>
              </a:spcAft>
              <a:buClr>
                <a:schemeClr val="dk1"/>
              </a:buClr>
              <a:buSzPts val="1900"/>
              <a:buChar char="●"/>
              <a:defRPr>
                <a:solidFill>
                  <a:schemeClr val="dk1"/>
                </a:solidFill>
              </a:defRPr>
            </a:lvl4pPr>
            <a:lvl5pPr indent="-349250" lvl="4" marL="2286000">
              <a:spcBef>
                <a:spcPts val="2100"/>
              </a:spcBef>
              <a:spcAft>
                <a:spcPts val="0"/>
              </a:spcAft>
              <a:buClr>
                <a:schemeClr val="dk1"/>
              </a:buClr>
              <a:buSzPts val="1900"/>
              <a:buChar char="○"/>
              <a:defRPr>
                <a:solidFill>
                  <a:schemeClr val="dk1"/>
                </a:solidFill>
              </a:defRPr>
            </a:lvl5pPr>
            <a:lvl6pPr indent="-349250" lvl="5" marL="2743200">
              <a:spcBef>
                <a:spcPts val="2100"/>
              </a:spcBef>
              <a:spcAft>
                <a:spcPts val="0"/>
              </a:spcAft>
              <a:buClr>
                <a:schemeClr val="dk1"/>
              </a:buClr>
              <a:buSzPts val="1900"/>
              <a:buChar char="■"/>
              <a:defRPr>
                <a:solidFill>
                  <a:schemeClr val="dk1"/>
                </a:solidFill>
              </a:defRPr>
            </a:lvl6pPr>
            <a:lvl7pPr indent="-349250" lvl="6" marL="3200400">
              <a:spcBef>
                <a:spcPts val="2100"/>
              </a:spcBef>
              <a:spcAft>
                <a:spcPts val="0"/>
              </a:spcAft>
              <a:buClr>
                <a:schemeClr val="dk1"/>
              </a:buClr>
              <a:buSzPts val="1900"/>
              <a:buChar char="●"/>
              <a:defRPr>
                <a:solidFill>
                  <a:schemeClr val="dk1"/>
                </a:solidFill>
              </a:defRPr>
            </a:lvl7pPr>
            <a:lvl8pPr indent="-349250" lvl="7" marL="3657600">
              <a:spcBef>
                <a:spcPts val="2100"/>
              </a:spcBef>
              <a:spcAft>
                <a:spcPts val="0"/>
              </a:spcAft>
              <a:buClr>
                <a:schemeClr val="dk1"/>
              </a:buClr>
              <a:buSzPts val="1900"/>
              <a:buChar char="○"/>
              <a:defRPr>
                <a:solidFill>
                  <a:schemeClr val="dk1"/>
                </a:solidFill>
              </a:defRPr>
            </a:lvl8pPr>
            <a:lvl9pPr indent="-349250" lvl="8" marL="4114800">
              <a:spcBef>
                <a:spcPts val="2100"/>
              </a:spcBef>
              <a:spcAft>
                <a:spcPts val="2100"/>
              </a:spcAft>
              <a:buClr>
                <a:schemeClr val="dk1"/>
              </a:buClr>
              <a:buSzPts val="1900"/>
              <a:buChar char="■"/>
              <a:defRPr>
                <a:solidFill>
                  <a:schemeClr val="dk1"/>
                </a:solidFill>
              </a:defRPr>
            </a:lvl9pPr>
          </a:lstStyle>
          <a:p/>
        </p:txBody>
      </p:sp>
      <p:sp>
        <p:nvSpPr>
          <p:cNvPr id="48" name="Google Shape;48;p9"/>
          <p:cNvSpPr txBox="1"/>
          <p:nvPr>
            <p:ph idx="12" type="sldNum"/>
          </p:nvPr>
        </p:nvSpPr>
        <p:spPr>
          <a:xfrm>
            <a:off x="11293784" y="6217622"/>
            <a:ext cx="731400" cy="524700"/>
          </a:xfrm>
          <a:prstGeom prst="rect">
            <a:avLst/>
          </a:prstGeom>
        </p:spPr>
        <p:txBody>
          <a:bodyPr anchorCtr="0" anchor="ctr" bIns="121875" lIns="121875" spcFirstLastPara="1" rIns="121875" wrap="square" tIns="1218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415496" y="5640767"/>
            <a:ext cx="7996500" cy="806700"/>
          </a:xfrm>
          <a:prstGeom prst="rect">
            <a:avLst/>
          </a:prstGeom>
        </p:spPr>
        <p:txBody>
          <a:bodyPr anchorCtr="0" anchor="ctr" bIns="121875" lIns="121875" spcFirstLastPara="1" rIns="121875" wrap="square" tIns="121875"/>
          <a:lstStyle>
            <a:lvl1pPr indent="-228600" lvl="0" marL="457200">
              <a:lnSpc>
                <a:spcPct val="100000"/>
              </a:lnSpc>
              <a:spcBef>
                <a:spcPts val="0"/>
              </a:spcBef>
              <a:spcAft>
                <a:spcPts val="0"/>
              </a:spcAft>
              <a:buSzPts val="2400"/>
              <a:buNone/>
              <a:defRPr/>
            </a:lvl1pPr>
          </a:lstStyle>
          <a:p/>
        </p:txBody>
      </p:sp>
      <p:sp>
        <p:nvSpPr>
          <p:cNvPr id="51" name="Google Shape;51;p10"/>
          <p:cNvSpPr txBox="1"/>
          <p:nvPr>
            <p:ph idx="12" type="sldNum"/>
          </p:nvPr>
        </p:nvSpPr>
        <p:spPr>
          <a:xfrm>
            <a:off x="11293784" y="6217622"/>
            <a:ext cx="731400" cy="524700"/>
          </a:xfrm>
          <a:prstGeom prst="rect">
            <a:avLst/>
          </a:prstGeom>
        </p:spPr>
        <p:txBody>
          <a:bodyPr anchorCtr="0" anchor="ctr" bIns="121875" lIns="121875" spcFirstLastPara="1" rIns="121875" wrap="square" tIns="1218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dark-2">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15496" y="593367"/>
            <a:ext cx="11358000" cy="763500"/>
          </a:xfrm>
          <a:prstGeom prst="rect">
            <a:avLst/>
          </a:prstGeom>
          <a:noFill/>
          <a:ln>
            <a:noFill/>
          </a:ln>
        </p:spPr>
        <p:txBody>
          <a:bodyPr anchorCtr="0" anchor="t" bIns="121875" lIns="121875" spcFirstLastPara="1" rIns="121875" wrap="square" tIns="121875"/>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p:txBody>
      </p:sp>
      <p:sp>
        <p:nvSpPr>
          <p:cNvPr id="11" name="Google Shape;11;p1"/>
          <p:cNvSpPr txBox="1"/>
          <p:nvPr>
            <p:ph idx="1" type="body"/>
          </p:nvPr>
        </p:nvSpPr>
        <p:spPr>
          <a:xfrm>
            <a:off x="415496" y="1536633"/>
            <a:ext cx="11358000" cy="4555200"/>
          </a:xfrm>
          <a:prstGeom prst="rect">
            <a:avLst/>
          </a:prstGeom>
          <a:noFill/>
          <a:ln>
            <a:noFill/>
          </a:ln>
        </p:spPr>
        <p:txBody>
          <a:bodyPr anchorCtr="0" anchor="t" bIns="121875" lIns="121875" spcFirstLastPara="1" rIns="121875" wrap="square" tIns="121875"/>
          <a:lstStyle>
            <a:lvl1pPr indent="-381000" lvl="0" marL="457200">
              <a:lnSpc>
                <a:spcPct val="115000"/>
              </a:lnSpc>
              <a:spcBef>
                <a:spcPts val="0"/>
              </a:spcBef>
              <a:spcAft>
                <a:spcPts val="0"/>
              </a:spcAft>
              <a:buClr>
                <a:schemeClr val="lt2"/>
              </a:buClr>
              <a:buSzPts val="2400"/>
              <a:buChar char="●"/>
              <a:defRPr sz="2400">
                <a:solidFill>
                  <a:schemeClr val="lt2"/>
                </a:solidFill>
              </a:defRPr>
            </a:lvl1pPr>
            <a:lvl2pPr indent="-349250" lvl="1" marL="914400">
              <a:lnSpc>
                <a:spcPct val="115000"/>
              </a:lnSpc>
              <a:spcBef>
                <a:spcPts val="2100"/>
              </a:spcBef>
              <a:spcAft>
                <a:spcPts val="0"/>
              </a:spcAft>
              <a:buClr>
                <a:schemeClr val="lt2"/>
              </a:buClr>
              <a:buSzPts val="1900"/>
              <a:buChar char="○"/>
              <a:defRPr sz="1900">
                <a:solidFill>
                  <a:schemeClr val="lt2"/>
                </a:solidFill>
              </a:defRPr>
            </a:lvl2pPr>
            <a:lvl3pPr indent="-349250" lvl="2" marL="1371600">
              <a:lnSpc>
                <a:spcPct val="115000"/>
              </a:lnSpc>
              <a:spcBef>
                <a:spcPts val="2100"/>
              </a:spcBef>
              <a:spcAft>
                <a:spcPts val="0"/>
              </a:spcAft>
              <a:buClr>
                <a:schemeClr val="lt2"/>
              </a:buClr>
              <a:buSzPts val="1900"/>
              <a:buChar char="■"/>
              <a:defRPr sz="1900">
                <a:solidFill>
                  <a:schemeClr val="lt2"/>
                </a:solidFill>
              </a:defRPr>
            </a:lvl3pPr>
            <a:lvl4pPr indent="-349250" lvl="3" marL="1828800">
              <a:lnSpc>
                <a:spcPct val="115000"/>
              </a:lnSpc>
              <a:spcBef>
                <a:spcPts val="2100"/>
              </a:spcBef>
              <a:spcAft>
                <a:spcPts val="0"/>
              </a:spcAft>
              <a:buClr>
                <a:schemeClr val="lt2"/>
              </a:buClr>
              <a:buSzPts val="1900"/>
              <a:buChar char="●"/>
              <a:defRPr sz="1900">
                <a:solidFill>
                  <a:schemeClr val="lt2"/>
                </a:solidFill>
              </a:defRPr>
            </a:lvl4pPr>
            <a:lvl5pPr indent="-349250" lvl="4" marL="2286000">
              <a:lnSpc>
                <a:spcPct val="115000"/>
              </a:lnSpc>
              <a:spcBef>
                <a:spcPts val="2100"/>
              </a:spcBef>
              <a:spcAft>
                <a:spcPts val="0"/>
              </a:spcAft>
              <a:buClr>
                <a:schemeClr val="lt2"/>
              </a:buClr>
              <a:buSzPts val="1900"/>
              <a:buChar char="○"/>
              <a:defRPr sz="1900">
                <a:solidFill>
                  <a:schemeClr val="lt2"/>
                </a:solidFill>
              </a:defRPr>
            </a:lvl5pPr>
            <a:lvl6pPr indent="-349250" lvl="5" marL="2743200">
              <a:lnSpc>
                <a:spcPct val="115000"/>
              </a:lnSpc>
              <a:spcBef>
                <a:spcPts val="2100"/>
              </a:spcBef>
              <a:spcAft>
                <a:spcPts val="0"/>
              </a:spcAft>
              <a:buClr>
                <a:schemeClr val="lt2"/>
              </a:buClr>
              <a:buSzPts val="1900"/>
              <a:buChar char="■"/>
              <a:defRPr sz="1900">
                <a:solidFill>
                  <a:schemeClr val="lt2"/>
                </a:solidFill>
              </a:defRPr>
            </a:lvl6pPr>
            <a:lvl7pPr indent="-349250" lvl="6" marL="3200400">
              <a:lnSpc>
                <a:spcPct val="115000"/>
              </a:lnSpc>
              <a:spcBef>
                <a:spcPts val="2100"/>
              </a:spcBef>
              <a:spcAft>
                <a:spcPts val="0"/>
              </a:spcAft>
              <a:buClr>
                <a:schemeClr val="lt2"/>
              </a:buClr>
              <a:buSzPts val="1900"/>
              <a:buChar char="●"/>
              <a:defRPr sz="1900">
                <a:solidFill>
                  <a:schemeClr val="lt2"/>
                </a:solidFill>
              </a:defRPr>
            </a:lvl7pPr>
            <a:lvl8pPr indent="-349250" lvl="7" marL="3657600">
              <a:lnSpc>
                <a:spcPct val="115000"/>
              </a:lnSpc>
              <a:spcBef>
                <a:spcPts val="2100"/>
              </a:spcBef>
              <a:spcAft>
                <a:spcPts val="0"/>
              </a:spcAft>
              <a:buClr>
                <a:schemeClr val="lt2"/>
              </a:buClr>
              <a:buSzPts val="1900"/>
              <a:buChar char="○"/>
              <a:defRPr sz="1900">
                <a:solidFill>
                  <a:schemeClr val="lt2"/>
                </a:solidFill>
              </a:defRPr>
            </a:lvl8pPr>
            <a:lvl9pPr indent="-349250" lvl="8" marL="4114800">
              <a:lnSpc>
                <a:spcPct val="115000"/>
              </a:lnSpc>
              <a:spcBef>
                <a:spcPts val="2100"/>
              </a:spcBef>
              <a:spcAft>
                <a:spcPts val="2100"/>
              </a:spcAft>
              <a:buClr>
                <a:schemeClr val="lt2"/>
              </a:buClr>
              <a:buSzPts val="1900"/>
              <a:buChar char="■"/>
              <a:defRPr sz="1900">
                <a:solidFill>
                  <a:schemeClr val="lt2"/>
                </a:solidFill>
              </a:defRPr>
            </a:lvl9pPr>
          </a:lstStyle>
          <a:p/>
        </p:txBody>
      </p:sp>
      <p:sp>
        <p:nvSpPr>
          <p:cNvPr id="12" name="Google Shape;12;p1"/>
          <p:cNvSpPr txBox="1"/>
          <p:nvPr>
            <p:ph idx="12" type="sldNum"/>
          </p:nvPr>
        </p:nvSpPr>
        <p:spPr>
          <a:xfrm>
            <a:off x="11293784" y="6217622"/>
            <a:ext cx="731400" cy="524700"/>
          </a:xfrm>
          <a:prstGeom prst="rect">
            <a:avLst/>
          </a:prstGeom>
          <a:noFill/>
          <a:ln>
            <a:noFill/>
          </a:ln>
        </p:spPr>
        <p:txBody>
          <a:bodyPr anchorCtr="0" anchor="ctr" bIns="121875" lIns="121875" spcFirstLastPara="1" rIns="121875" wrap="square" tIns="121875">
            <a:noAutofit/>
          </a:bodyPr>
          <a:lstStyle>
            <a:lvl1pPr lvl="0" algn="r">
              <a:buNone/>
              <a:defRPr sz="1300">
                <a:solidFill>
                  <a:schemeClr val="lt2"/>
                </a:solidFill>
              </a:defRPr>
            </a:lvl1pPr>
            <a:lvl2pPr lvl="1" algn="r">
              <a:buNone/>
              <a:defRPr sz="1300">
                <a:solidFill>
                  <a:schemeClr val="lt2"/>
                </a:solidFill>
              </a:defRPr>
            </a:lvl2pPr>
            <a:lvl3pPr lvl="2" algn="r">
              <a:buNone/>
              <a:defRPr sz="1300">
                <a:solidFill>
                  <a:schemeClr val="lt2"/>
                </a:solidFill>
              </a:defRPr>
            </a:lvl3pPr>
            <a:lvl4pPr lvl="3" algn="r">
              <a:buNone/>
              <a:defRPr sz="1300">
                <a:solidFill>
                  <a:schemeClr val="lt2"/>
                </a:solidFill>
              </a:defRPr>
            </a:lvl4pPr>
            <a:lvl5pPr lvl="4" algn="r">
              <a:buNone/>
              <a:defRPr sz="1300">
                <a:solidFill>
                  <a:schemeClr val="lt2"/>
                </a:solidFill>
              </a:defRPr>
            </a:lvl5pPr>
            <a:lvl6pPr lvl="5" algn="r">
              <a:buNone/>
              <a:defRPr sz="1300">
                <a:solidFill>
                  <a:schemeClr val="lt2"/>
                </a:solidFill>
              </a:defRPr>
            </a:lvl6pPr>
            <a:lvl7pPr lvl="6" algn="r">
              <a:buNone/>
              <a:defRPr sz="1300">
                <a:solidFill>
                  <a:schemeClr val="lt2"/>
                </a:solidFill>
              </a:defRPr>
            </a:lvl7pPr>
            <a:lvl8pPr lvl="7" algn="r">
              <a:buNone/>
              <a:defRPr sz="1300">
                <a:solidFill>
                  <a:schemeClr val="lt2"/>
                </a:solidFill>
              </a:defRPr>
            </a:lvl8pPr>
            <a:lvl9pPr lvl="8" algn="r">
              <a:buNone/>
              <a:defRPr sz="1300">
                <a:solidFill>
                  <a:schemeClr val="lt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hyperlink" Target="https://hangar.windhoverlabs.com/" TargetMode="External"/><Relationship Id="rId4" Type="http://schemas.openxmlformats.org/officeDocument/2006/relationships/hyperlink" Target="https://www.windhoverlabs.com/" TargetMode="External"/><Relationship Id="rId5" Type="http://schemas.openxmlformats.org/officeDocument/2006/relationships/hyperlink" Target="https://youtu.be/lWrRRqeMWQw"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4"/>
          <p:cNvSpPr txBox="1"/>
          <p:nvPr>
            <p:ph type="ctrTitle"/>
          </p:nvPr>
        </p:nvSpPr>
        <p:spPr>
          <a:xfrm>
            <a:off x="914171" y="2289175"/>
            <a:ext cx="10360500" cy="1470000"/>
          </a:xfrm>
          <a:prstGeom prst="rect">
            <a:avLst/>
          </a:prstGeom>
          <a:noFill/>
          <a:ln>
            <a:noFill/>
          </a:ln>
        </p:spPr>
        <p:txBody>
          <a:bodyPr anchorCtr="0" anchor="ctr" bIns="60925" lIns="121875" spcFirstLastPara="1" rIns="121875" wrap="square" tIns="60925">
            <a:noAutofit/>
          </a:bodyPr>
          <a:lstStyle/>
          <a:p>
            <a:pPr indent="0" lvl="0" marL="0" rtl="0" algn="ctr">
              <a:lnSpc>
                <a:spcPct val="101000"/>
              </a:lnSpc>
              <a:spcBef>
                <a:spcPts val="0"/>
              </a:spcBef>
              <a:spcAft>
                <a:spcPts val="0"/>
              </a:spcAft>
              <a:buClr>
                <a:schemeClr val="dk1"/>
              </a:buClr>
              <a:buSzPts val="7500"/>
              <a:buFont typeface="Saira Light"/>
              <a:buNone/>
            </a:pPr>
            <a:r>
              <a:rPr lang="en-US" sz="7500">
                <a:latin typeface="Saira Light"/>
                <a:ea typeface="Saira Light"/>
                <a:cs typeface="Saira Light"/>
                <a:sym typeface="Saira Light"/>
              </a:rPr>
              <a:t>Bringing Core Flight Software to the Drone Universe</a:t>
            </a:r>
            <a:endParaRPr/>
          </a:p>
        </p:txBody>
      </p:sp>
      <p:sp>
        <p:nvSpPr>
          <p:cNvPr id="69" name="Google Shape;69;p14"/>
          <p:cNvSpPr txBox="1"/>
          <p:nvPr/>
        </p:nvSpPr>
        <p:spPr>
          <a:xfrm>
            <a:off x="7237200" y="5219700"/>
            <a:ext cx="4803600" cy="1136700"/>
          </a:xfrm>
          <a:prstGeom prst="rect">
            <a:avLst/>
          </a:prstGeom>
          <a:no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rPr b="0" i="0" lang="en-US" sz="2400" u="none" cap="none" strike="noStrike">
                <a:solidFill>
                  <a:schemeClr val="dk1"/>
                </a:solidFill>
                <a:latin typeface="Calibri"/>
                <a:ea typeface="Calibri"/>
                <a:cs typeface="Calibri"/>
                <a:sym typeface="Calibri"/>
              </a:rPr>
              <a:t>Author(s)</a:t>
            </a:r>
            <a:endParaRPr sz="1900"/>
          </a:p>
          <a:p>
            <a:pPr indent="0" lvl="0" marL="0" marR="0" rtl="0" algn="l">
              <a:spcBef>
                <a:spcPts val="0"/>
              </a:spcBef>
              <a:spcAft>
                <a:spcPts val="0"/>
              </a:spcAft>
              <a:buNone/>
            </a:pPr>
            <a:r>
              <a:rPr lang="en-US" sz="2400">
                <a:solidFill>
                  <a:schemeClr val="dk1"/>
                </a:solidFill>
                <a:latin typeface="Calibri"/>
                <a:ea typeface="Calibri"/>
                <a:cs typeface="Calibri"/>
                <a:sym typeface="Calibri"/>
              </a:rPr>
              <a:t>Casey Nalley</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Mathew Benson</a:t>
            </a:r>
            <a:endParaRPr sz="2400">
              <a:solidFill>
                <a:schemeClr val="dk1"/>
              </a:solidFill>
              <a:latin typeface="Calibri"/>
              <a:ea typeface="Calibri"/>
              <a:cs typeface="Calibri"/>
              <a:sym typeface="Calibri"/>
            </a:endParaRPr>
          </a:p>
        </p:txBody>
      </p:sp>
      <p:sp>
        <p:nvSpPr>
          <p:cNvPr id="70" name="Google Shape;70;p14"/>
          <p:cNvSpPr txBox="1"/>
          <p:nvPr>
            <p:ph idx="12" type="sldNum"/>
          </p:nvPr>
        </p:nvSpPr>
        <p:spPr>
          <a:xfrm>
            <a:off x="8735414" y="6356350"/>
            <a:ext cx="2844000" cy="365100"/>
          </a:xfrm>
          <a:prstGeom prst="rect">
            <a:avLst/>
          </a:prstGeom>
        </p:spPr>
        <p:txBody>
          <a:bodyPr anchorCtr="0" anchor="ctr" bIns="60925" lIns="121875" spcFirstLastPara="1" rIns="121875" wrap="square" tIns="609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23"/>
          <p:cNvSpPr txBox="1"/>
          <p:nvPr>
            <p:ph type="title"/>
          </p:nvPr>
        </p:nvSpPr>
        <p:spPr>
          <a:xfrm>
            <a:off x="609447" y="274638"/>
            <a:ext cx="10970100" cy="1143300"/>
          </a:xfrm>
          <a:prstGeom prst="rect">
            <a:avLst/>
          </a:prstGeom>
        </p:spPr>
        <p:txBody>
          <a:bodyPr anchorCtr="0" anchor="ctr" bIns="60925" lIns="121875" spcFirstLastPara="1" rIns="121875" wrap="square" tIns="60925">
            <a:noAutofit/>
          </a:bodyPr>
          <a:lstStyle/>
          <a:p>
            <a:pPr indent="0" lvl="0" marL="0" rtl="0" algn="l">
              <a:spcBef>
                <a:spcPts val="0"/>
              </a:spcBef>
              <a:spcAft>
                <a:spcPts val="0"/>
              </a:spcAft>
              <a:buNone/>
            </a:pPr>
            <a:r>
              <a:rPr lang="en-US" sz="4800">
                <a:latin typeface="Saira"/>
                <a:ea typeface="Saira"/>
                <a:cs typeface="Saira"/>
                <a:sym typeface="Saira"/>
              </a:rPr>
              <a:t>Commander Ground System</a:t>
            </a:r>
            <a:endParaRPr sz="4800">
              <a:latin typeface="Saira"/>
              <a:ea typeface="Saira"/>
              <a:cs typeface="Saira"/>
              <a:sym typeface="Saira"/>
            </a:endParaRPr>
          </a:p>
        </p:txBody>
      </p:sp>
      <p:sp>
        <p:nvSpPr>
          <p:cNvPr id="221" name="Google Shape;221;p23"/>
          <p:cNvSpPr txBox="1"/>
          <p:nvPr>
            <p:ph idx="12" type="sldNum"/>
          </p:nvPr>
        </p:nvSpPr>
        <p:spPr>
          <a:xfrm>
            <a:off x="8735414" y="6356350"/>
            <a:ext cx="2844000" cy="365100"/>
          </a:xfrm>
          <a:prstGeom prst="rect">
            <a:avLst/>
          </a:prstGeom>
        </p:spPr>
        <p:txBody>
          <a:bodyPr anchorCtr="0" anchor="ctr" bIns="60925" lIns="121875" spcFirstLastPara="1" rIns="121875" wrap="square" tIns="60925">
            <a:noAutofit/>
          </a:bodyPr>
          <a:lstStyle/>
          <a:p>
            <a:pPr indent="0" lvl="0" marL="0" rtl="0" algn="r">
              <a:spcBef>
                <a:spcPts val="0"/>
              </a:spcBef>
              <a:spcAft>
                <a:spcPts val="0"/>
              </a:spcAft>
              <a:buNone/>
            </a:pPr>
            <a:fld id="{00000000-1234-1234-1234-123412341234}" type="slidenum">
              <a:rPr lang="en-US"/>
              <a:t>‹#›</a:t>
            </a:fld>
            <a:endParaRPr/>
          </a:p>
        </p:txBody>
      </p:sp>
      <p:sp>
        <p:nvSpPr>
          <p:cNvPr id="222" name="Google Shape;222;p23"/>
          <p:cNvSpPr txBox="1"/>
          <p:nvPr>
            <p:ph idx="1" type="body"/>
          </p:nvPr>
        </p:nvSpPr>
        <p:spPr>
          <a:xfrm>
            <a:off x="609447" y="1600200"/>
            <a:ext cx="10970100" cy="4526100"/>
          </a:xfrm>
          <a:prstGeom prst="rect">
            <a:avLst/>
          </a:prstGeom>
          <a:noFill/>
          <a:ln>
            <a:noFill/>
          </a:ln>
        </p:spPr>
        <p:txBody>
          <a:bodyPr anchorCtr="0" anchor="t" bIns="60925" lIns="121875" spcFirstLastPara="1" rIns="121875" wrap="square" tIns="60925">
            <a:noAutofit/>
          </a:bodyPr>
          <a:lstStyle/>
          <a:p>
            <a:pPr indent="-444500" lvl="0" marL="457200" rtl="0" algn="l">
              <a:lnSpc>
                <a:spcPct val="117000"/>
              </a:lnSpc>
              <a:spcBef>
                <a:spcPts val="0"/>
              </a:spcBef>
              <a:spcAft>
                <a:spcPts val="0"/>
              </a:spcAft>
              <a:buClr>
                <a:srgbClr val="E0623F"/>
              </a:buClr>
              <a:buSzPts val="3000"/>
              <a:buChar char="•"/>
            </a:pPr>
            <a:r>
              <a:rPr lang="en-US" sz="3000">
                <a:latin typeface="Saira"/>
                <a:ea typeface="Saira"/>
                <a:cs typeface="Saira"/>
                <a:sym typeface="Saira"/>
              </a:rPr>
              <a:t>Commander was built for scalability to multiple users and multiple vehicles</a:t>
            </a:r>
            <a:endParaRPr sz="3000">
              <a:latin typeface="Saira"/>
              <a:ea typeface="Saira"/>
              <a:cs typeface="Saira"/>
              <a:sym typeface="Saira"/>
            </a:endParaRPr>
          </a:p>
          <a:p>
            <a:pPr indent="-444500" lvl="0" marL="457200" rtl="0" algn="l">
              <a:lnSpc>
                <a:spcPct val="117000"/>
              </a:lnSpc>
              <a:spcBef>
                <a:spcPts val="0"/>
              </a:spcBef>
              <a:spcAft>
                <a:spcPts val="0"/>
              </a:spcAft>
              <a:buClr>
                <a:srgbClr val="E0623F"/>
              </a:buClr>
              <a:buSzPts val="3000"/>
              <a:buFont typeface="Saira"/>
              <a:buChar char="•"/>
            </a:pPr>
            <a:r>
              <a:rPr lang="en-US" sz="3000">
                <a:latin typeface="Saira"/>
                <a:ea typeface="Saira"/>
                <a:cs typeface="Saira"/>
                <a:sym typeface="Saira"/>
              </a:rPr>
              <a:t>Vehicle data server is built on open source YAMCS with the front end served by Node.js</a:t>
            </a:r>
            <a:endParaRPr sz="3000">
              <a:latin typeface="Saira"/>
              <a:ea typeface="Saira"/>
              <a:cs typeface="Saira"/>
              <a:sym typeface="Saira"/>
            </a:endParaRPr>
          </a:p>
          <a:p>
            <a:pPr indent="-444500" lvl="0" marL="457200" rtl="0" algn="l">
              <a:lnSpc>
                <a:spcPct val="117000"/>
              </a:lnSpc>
              <a:spcBef>
                <a:spcPts val="0"/>
              </a:spcBef>
              <a:spcAft>
                <a:spcPts val="0"/>
              </a:spcAft>
              <a:buClr>
                <a:srgbClr val="E0623F"/>
              </a:buClr>
              <a:buSzPts val="3000"/>
              <a:buFont typeface="Saira"/>
              <a:buChar char="•"/>
            </a:pPr>
            <a:r>
              <a:rPr lang="en-US" sz="3000">
                <a:latin typeface="Saira"/>
                <a:ea typeface="Saira"/>
                <a:cs typeface="Saira"/>
                <a:sym typeface="Saira"/>
              </a:rPr>
              <a:t>Operator displays are created with HTML and JavaScript</a:t>
            </a:r>
            <a:endParaRPr sz="3000">
              <a:latin typeface="Saira"/>
              <a:ea typeface="Saira"/>
              <a:cs typeface="Saira"/>
              <a:sym typeface="Saira"/>
            </a:endParaRPr>
          </a:p>
          <a:p>
            <a:pPr indent="-444500" lvl="0" marL="457200" rtl="0" algn="l">
              <a:lnSpc>
                <a:spcPct val="117000"/>
              </a:lnSpc>
              <a:spcBef>
                <a:spcPts val="0"/>
              </a:spcBef>
              <a:spcAft>
                <a:spcPts val="0"/>
              </a:spcAft>
              <a:buClr>
                <a:srgbClr val="E0623F"/>
              </a:buClr>
              <a:buSzPts val="3000"/>
              <a:buFont typeface="Saira"/>
              <a:buChar char="•"/>
            </a:pPr>
            <a:r>
              <a:rPr lang="en-US" sz="3000">
                <a:latin typeface="Saira"/>
                <a:ea typeface="Saira"/>
                <a:cs typeface="Saira"/>
                <a:sym typeface="Saira"/>
              </a:rPr>
              <a:t>Commander displays proved instrumental for sensor integration and checkout during Airliner development</a:t>
            </a:r>
            <a:endParaRPr sz="3000">
              <a:latin typeface="Saira"/>
              <a:ea typeface="Saira"/>
              <a:cs typeface="Saira"/>
              <a:sym typeface="Sair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24"/>
          <p:cNvSpPr txBox="1"/>
          <p:nvPr>
            <p:ph type="title"/>
          </p:nvPr>
        </p:nvSpPr>
        <p:spPr>
          <a:xfrm>
            <a:off x="609447" y="274638"/>
            <a:ext cx="10970100" cy="1143300"/>
          </a:xfrm>
          <a:prstGeom prst="rect">
            <a:avLst/>
          </a:prstGeom>
        </p:spPr>
        <p:txBody>
          <a:bodyPr anchorCtr="0" anchor="ctr" bIns="60925" lIns="121875" spcFirstLastPara="1" rIns="121875" wrap="square" tIns="60925">
            <a:noAutofit/>
          </a:bodyPr>
          <a:lstStyle/>
          <a:p>
            <a:pPr indent="0" lvl="0" marL="0" rtl="0" algn="l">
              <a:spcBef>
                <a:spcPts val="0"/>
              </a:spcBef>
              <a:spcAft>
                <a:spcPts val="0"/>
              </a:spcAft>
              <a:buNone/>
            </a:pPr>
            <a:r>
              <a:rPr lang="en-US" sz="4800">
                <a:latin typeface="Saira"/>
                <a:ea typeface="Saira"/>
                <a:cs typeface="Saira"/>
                <a:sym typeface="Saira"/>
              </a:rPr>
              <a:t>Commander Screen Captures</a:t>
            </a:r>
            <a:endParaRPr sz="4800">
              <a:latin typeface="Saira"/>
              <a:ea typeface="Saira"/>
              <a:cs typeface="Saira"/>
              <a:sym typeface="Saira"/>
            </a:endParaRPr>
          </a:p>
        </p:txBody>
      </p:sp>
      <p:sp>
        <p:nvSpPr>
          <p:cNvPr id="229" name="Google Shape;229;p24"/>
          <p:cNvSpPr txBox="1"/>
          <p:nvPr>
            <p:ph idx="12" type="sldNum"/>
          </p:nvPr>
        </p:nvSpPr>
        <p:spPr>
          <a:xfrm>
            <a:off x="8735414" y="6356350"/>
            <a:ext cx="2844000" cy="365100"/>
          </a:xfrm>
          <a:prstGeom prst="rect">
            <a:avLst/>
          </a:prstGeom>
        </p:spPr>
        <p:txBody>
          <a:bodyPr anchorCtr="0" anchor="ctr" bIns="60925" lIns="121875" spcFirstLastPara="1" rIns="121875" wrap="square" tIns="60925">
            <a:noAutofit/>
          </a:bodyPr>
          <a:lstStyle/>
          <a:p>
            <a:pPr indent="0" lvl="0" marL="0" rtl="0" algn="r">
              <a:spcBef>
                <a:spcPts val="0"/>
              </a:spcBef>
              <a:spcAft>
                <a:spcPts val="0"/>
              </a:spcAft>
              <a:buNone/>
            </a:pPr>
            <a:fld id="{00000000-1234-1234-1234-123412341234}" type="slidenum">
              <a:rPr lang="en-US"/>
              <a:t>‹#›</a:t>
            </a:fld>
            <a:endParaRPr/>
          </a:p>
        </p:txBody>
      </p:sp>
      <p:pic>
        <p:nvPicPr>
          <p:cNvPr id="230" name="Google Shape;230;p24"/>
          <p:cNvPicPr preferRelativeResize="0"/>
          <p:nvPr/>
        </p:nvPicPr>
        <p:blipFill rotWithShape="1">
          <a:blip r:embed="rId3">
            <a:alphaModFix/>
          </a:blip>
          <a:srcRect b="52930" l="0" r="0" t="0"/>
          <a:stretch/>
        </p:blipFill>
        <p:spPr>
          <a:xfrm>
            <a:off x="609450" y="1420412"/>
            <a:ext cx="4759400" cy="4017175"/>
          </a:xfrm>
          <a:prstGeom prst="rect">
            <a:avLst/>
          </a:prstGeom>
          <a:noFill/>
          <a:ln>
            <a:noFill/>
          </a:ln>
        </p:spPr>
      </p:pic>
      <p:pic>
        <p:nvPicPr>
          <p:cNvPr id="231" name="Google Shape;231;p24"/>
          <p:cNvPicPr preferRelativeResize="0"/>
          <p:nvPr/>
        </p:nvPicPr>
        <p:blipFill>
          <a:blip r:embed="rId4">
            <a:alphaModFix/>
          </a:blip>
          <a:stretch>
            <a:fillRect/>
          </a:stretch>
        </p:blipFill>
        <p:spPr>
          <a:xfrm>
            <a:off x="5489500" y="2098875"/>
            <a:ext cx="6178624" cy="2660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25"/>
          <p:cNvSpPr txBox="1"/>
          <p:nvPr>
            <p:ph type="title"/>
          </p:nvPr>
        </p:nvSpPr>
        <p:spPr>
          <a:xfrm>
            <a:off x="609447" y="274638"/>
            <a:ext cx="10970100" cy="1143300"/>
          </a:xfrm>
          <a:prstGeom prst="rect">
            <a:avLst/>
          </a:prstGeom>
        </p:spPr>
        <p:txBody>
          <a:bodyPr anchorCtr="0" anchor="ctr" bIns="60925" lIns="121875" spcFirstLastPara="1" rIns="121875" wrap="square" tIns="60925">
            <a:noAutofit/>
          </a:bodyPr>
          <a:lstStyle/>
          <a:p>
            <a:pPr indent="0" lvl="0" marL="0" rtl="0" algn="l">
              <a:spcBef>
                <a:spcPts val="0"/>
              </a:spcBef>
              <a:spcAft>
                <a:spcPts val="0"/>
              </a:spcAft>
              <a:buNone/>
            </a:pPr>
            <a:r>
              <a:rPr lang="en-US" sz="4800">
                <a:latin typeface="Saira"/>
                <a:ea typeface="Saira"/>
                <a:cs typeface="Saira"/>
                <a:sym typeface="Saira"/>
              </a:rPr>
              <a:t>Pyliner Scripting Engine</a:t>
            </a:r>
            <a:endParaRPr sz="4800">
              <a:latin typeface="Saira"/>
              <a:ea typeface="Saira"/>
              <a:cs typeface="Saira"/>
              <a:sym typeface="Saira"/>
            </a:endParaRPr>
          </a:p>
        </p:txBody>
      </p:sp>
      <p:sp>
        <p:nvSpPr>
          <p:cNvPr id="238" name="Google Shape;238;p25"/>
          <p:cNvSpPr txBox="1"/>
          <p:nvPr>
            <p:ph idx="12" type="sldNum"/>
          </p:nvPr>
        </p:nvSpPr>
        <p:spPr>
          <a:xfrm>
            <a:off x="8735414" y="6356350"/>
            <a:ext cx="2844000" cy="365100"/>
          </a:xfrm>
          <a:prstGeom prst="rect">
            <a:avLst/>
          </a:prstGeom>
        </p:spPr>
        <p:txBody>
          <a:bodyPr anchorCtr="0" anchor="ctr" bIns="60925" lIns="121875" spcFirstLastPara="1" rIns="121875" wrap="square" tIns="60925">
            <a:noAutofit/>
          </a:bodyPr>
          <a:lstStyle/>
          <a:p>
            <a:pPr indent="0" lvl="0" marL="0" rtl="0" algn="r">
              <a:spcBef>
                <a:spcPts val="0"/>
              </a:spcBef>
              <a:spcAft>
                <a:spcPts val="0"/>
              </a:spcAft>
              <a:buNone/>
            </a:pPr>
            <a:fld id="{00000000-1234-1234-1234-123412341234}" type="slidenum">
              <a:rPr lang="en-US"/>
              <a:t>‹#›</a:t>
            </a:fld>
            <a:endParaRPr/>
          </a:p>
        </p:txBody>
      </p:sp>
      <p:sp>
        <p:nvSpPr>
          <p:cNvPr id="239" name="Google Shape;239;p25"/>
          <p:cNvSpPr txBox="1"/>
          <p:nvPr>
            <p:ph idx="1" type="body"/>
          </p:nvPr>
        </p:nvSpPr>
        <p:spPr>
          <a:xfrm>
            <a:off x="609447" y="1600200"/>
            <a:ext cx="10970100" cy="4526100"/>
          </a:xfrm>
          <a:prstGeom prst="rect">
            <a:avLst/>
          </a:prstGeom>
          <a:noFill/>
          <a:ln>
            <a:noFill/>
          </a:ln>
        </p:spPr>
        <p:txBody>
          <a:bodyPr anchorCtr="0" anchor="t" bIns="60925" lIns="121875" spcFirstLastPara="1" rIns="121875" wrap="square" tIns="60925">
            <a:noAutofit/>
          </a:bodyPr>
          <a:lstStyle/>
          <a:p>
            <a:pPr indent="-444500" lvl="0" marL="457200" rtl="0" algn="l">
              <a:lnSpc>
                <a:spcPct val="117000"/>
              </a:lnSpc>
              <a:spcBef>
                <a:spcPts val="0"/>
              </a:spcBef>
              <a:spcAft>
                <a:spcPts val="0"/>
              </a:spcAft>
              <a:buClr>
                <a:srgbClr val="E0623F"/>
              </a:buClr>
              <a:buSzPts val="3000"/>
              <a:buChar char="•"/>
            </a:pPr>
            <a:r>
              <a:rPr lang="en-US" sz="3000">
                <a:latin typeface="Saira"/>
                <a:ea typeface="Saira"/>
                <a:cs typeface="Saira"/>
                <a:sym typeface="Saira"/>
              </a:rPr>
              <a:t>The Windhover Ecosystem embraces the idea of extensibility through a Python scripting engine</a:t>
            </a:r>
            <a:endParaRPr sz="3000">
              <a:latin typeface="Saira"/>
              <a:ea typeface="Saira"/>
              <a:cs typeface="Saira"/>
              <a:sym typeface="Saira"/>
            </a:endParaRPr>
          </a:p>
          <a:p>
            <a:pPr indent="-444500" lvl="0" marL="457200" rtl="0" algn="l">
              <a:lnSpc>
                <a:spcPct val="117000"/>
              </a:lnSpc>
              <a:spcBef>
                <a:spcPts val="0"/>
              </a:spcBef>
              <a:spcAft>
                <a:spcPts val="0"/>
              </a:spcAft>
              <a:buClr>
                <a:srgbClr val="E0623F"/>
              </a:buClr>
              <a:buSzPts val="3000"/>
              <a:buFont typeface="Saira"/>
              <a:buChar char="•"/>
            </a:pPr>
            <a:r>
              <a:rPr lang="en-US" sz="3000">
                <a:latin typeface="Saira"/>
                <a:ea typeface="Saira"/>
                <a:cs typeface="Saira"/>
                <a:sym typeface="Saira"/>
              </a:rPr>
              <a:t>The Pyliner API is available on the ground system as well as onboard the vehicle</a:t>
            </a:r>
            <a:endParaRPr sz="3000">
              <a:latin typeface="Saira"/>
              <a:ea typeface="Saira"/>
              <a:cs typeface="Saira"/>
              <a:sym typeface="Saira"/>
            </a:endParaRPr>
          </a:p>
          <a:p>
            <a:pPr indent="-444500" lvl="0" marL="457200" rtl="0" algn="l">
              <a:lnSpc>
                <a:spcPct val="117000"/>
              </a:lnSpc>
              <a:spcBef>
                <a:spcPts val="0"/>
              </a:spcBef>
              <a:spcAft>
                <a:spcPts val="0"/>
              </a:spcAft>
              <a:buClr>
                <a:srgbClr val="E0623F"/>
              </a:buClr>
              <a:buSzPts val="3000"/>
              <a:buFont typeface="Saira"/>
              <a:buChar char="•"/>
            </a:pPr>
            <a:r>
              <a:rPr lang="en-US" sz="3000">
                <a:latin typeface="Saira"/>
                <a:ea typeface="Saira"/>
                <a:cs typeface="Saira"/>
                <a:sym typeface="Saira"/>
              </a:rPr>
              <a:t>Pyliner provides the script writer with access to real-time vehicle telemetry, commanding, and flight control</a:t>
            </a:r>
            <a:endParaRPr sz="3000">
              <a:latin typeface="Saira"/>
              <a:ea typeface="Saira"/>
              <a:cs typeface="Saira"/>
              <a:sym typeface="Saira"/>
            </a:endParaRPr>
          </a:p>
          <a:p>
            <a:pPr indent="-444500" lvl="0" marL="457200" rtl="0" algn="l">
              <a:lnSpc>
                <a:spcPct val="117000"/>
              </a:lnSpc>
              <a:spcBef>
                <a:spcPts val="0"/>
              </a:spcBef>
              <a:spcAft>
                <a:spcPts val="0"/>
              </a:spcAft>
              <a:buClr>
                <a:srgbClr val="E0623F"/>
              </a:buClr>
              <a:buSzPts val="3000"/>
              <a:buFont typeface="Saira"/>
              <a:buChar char="•"/>
            </a:pPr>
            <a:r>
              <a:rPr lang="en-US" sz="3000">
                <a:latin typeface="Saira"/>
                <a:ea typeface="Saira"/>
                <a:cs typeface="Saira"/>
                <a:sym typeface="Saira"/>
              </a:rPr>
              <a:t>Abstraction for mission planning, closed loop position control, and intelligent flight modes</a:t>
            </a:r>
            <a:endParaRPr sz="3000">
              <a:latin typeface="Saira"/>
              <a:ea typeface="Saira"/>
              <a:cs typeface="Saira"/>
              <a:sym typeface="Sair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26"/>
          <p:cNvSpPr txBox="1"/>
          <p:nvPr>
            <p:ph type="title"/>
          </p:nvPr>
        </p:nvSpPr>
        <p:spPr>
          <a:xfrm>
            <a:off x="609447" y="274638"/>
            <a:ext cx="10970100" cy="1143300"/>
          </a:xfrm>
          <a:prstGeom prst="rect">
            <a:avLst/>
          </a:prstGeom>
        </p:spPr>
        <p:txBody>
          <a:bodyPr anchorCtr="0" anchor="ctr" bIns="60925" lIns="121875" spcFirstLastPara="1" rIns="121875" wrap="square" tIns="60925">
            <a:noAutofit/>
          </a:bodyPr>
          <a:lstStyle/>
          <a:p>
            <a:pPr indent="0" lvl="0" marL="0" rtl="0" algn="l">
              <a:spcBef>
                <a:spcPts val="0"/>
              </a:spcBef>
              <a:spcAft>
                <a:spcPts val="0"/>
              </a:spcAft>
              <a:buNone/>
            </a:pPr>
            <a:r>
              <a:rPr lang="en-US" sz="4800">
                <a:latin typeface="Saira"/>
                <a:ea typeface="Saira"/>
                <a:cs typeface="Saira"/>
                <a:sym typeface="Saira"/>
              </a:rPr>
              <a:t>Pyliner Waypoints</a:t>
            </a:r>
            <a:endParaRPr sz="4800">
              <a:latin typeface="Saira"/>
              <a:ea typeface="Saira"/>
              <a:cs typeface="Saira"/>
              <a:sym typeface="Saira"/>
            </a:endParaRPr>
          </a:p>
        </p:txBody>
      </p:sp>
      <p:sp>
        <p:nvSpPr>
          <p:cNvPr id="246" name="Google Shape;246;p26"/>
          <p:cNvSpPr txBox="1"/>
          <p:nvPr>
            <p:ph idx="12" type="sldNum"/>
          </p:nvPr>
        </p:nvSpPr>
        <p:spPr>
          <a:xfrm>
            <a:off x="8735414" y="6356350"/>
            <a:ext cx="2844000" cy="365100"/>
          </a:xfrm>
          <a:prstGeom prst="rect">
            <a:avLst/>
          </a:prstGeom>
        </p:spPr>
        <p:txBody>
          <a:bodyPr anchorCtr="0" anchor="ctr" bIns="60925" lIns="121875" spcFirstLastPara="1" rIns="121875" wrap="square" tIns="60925">
            <a:noAutofit/>
          </a:bodyPr>
          <a:lstStyle/>
          <a:p>
            <a:pPr indent="0" lvl="0" marL="0" rtl="0" algn="r">
              <a:spcBef>
                <a:spcPts val="0"/>
              </a:spcBef>
              <a:spcAft>
                <a:spcPts val="0"/>
              </a:spcAft>
              <a:buNone/>
            </a:pPr>
            <a:fld id="{00000000-1234-1234-1234-123412341234}" type="slidenum">
              <a:rPr lang="en-US"/>
              <a:t>‹#›</a:t>
            </a:fld>
            <a:endParaRPr/>
          </a:p>
        </p:txBody>
      </p:sp>
      <p:sp>
        <p:nvSpPr>
          <p:cNvPr id="247" name="Google Shape;247;p26"/>
          <p:cNvSpPr txBox="1"/>
          <p:nvPr>
            <p:ph idx="1" type="body"/>
          </p:nvPr>
        </p:nvSpPr>
        <p:spPr>
          <a:xfrm>
            <a:off x="609447" y="1600200"/>
            <a:ext cx="10970100" cy="4526100"/>
          </a:xfrm>
          <a:prstGeom prst="rect">
            <a:avLst/>
          </a:prstGeom>
          <a:noFill/>
          <a:ln>
            <a:noFill/>
          </a:ln>
        </p:spPr>
        <p:txBody>
          <a:bodyPr anchorCtr="0" anchor="t" bIns="60925" lIns="121875" spcFirstLastPara="1" rIns="121875" wrap="square" tIns="60925">
            <a:noAutofit/>
          </a:bodyPr>
          <a:lstStyle/>
          <a:p>
            <a:pPr indent="0" lvl="0" marL="0" rtl="0" algn="l">
              <a:lnSpc>
                <a:spcPct val="117000"/>
              </a:lnSpc>
              <a:spcBef>
                <a:spcPts val="0"/>
              </a:spcBef>
              <a:spcAft>
                <a:spcPts val="0"/>
              </a:spcAft>
              <a:buNone/>
            </a:pPr>
            <a:r>
              <a:rPr lang="en-US" sz="1800">
                <a:latin typeface="Saira"/>
                <a:ea typeface="Saira"/>
                <a:cs typeface="Saira"/>
                <a:sym typeface="Saira"/>
              </a:rPr>
              <a:t>with ScriptingWrapper(vehicle) as rocky:</a:t>
            </a:r>
            <a:br>
              <a:rPr lang="en-US" sz="1800">
                <a:latin typeface="Saira"/>
                <a:ea typeface="Saira"/>
                <a:cs typeface="Saira"/>
                <a:sym typeface="Saira"/>
              </a:rPr>
            </a:br>
            <a:r>
              <a:rPr lang="en-US" sz="1800">
                <a:latin typeface="Saira"/>
                <a:ea typeface="Saira"/>
                <a:cs typeface="Saira"/>
                <a:sym typeface="Saira"/>
              </a:rPr>
              <a:t>    # Takeoff</a:t>
            </a:r>
            <a:br>
              <a:rPr lang="en-US" sz="1800">
                <a:latin typeface="Saira"/>
                <a:ea typeface="Saira"/>
                <a:cs typeface="Saira"/>
                <a:sym typeface="Saira"/>
              </a:rPr>
            </a:br>
            <a:r>
              <a:rPr lang="en-US" sz="1800">
                <a:latin typeface="Saira"/>
                <a:ea typeface="Saira"/>
                <a:cs typeface="Saira"/>
                <a:sym typeface="Saira"/>
              </a:rPr>
              <a:t>    rocky.ctrl.arm()</a:t>
            </a:r>
            <a:br>
              <a:rPr lang="en-US" sz="1800">
                <a:latin typeface="Saira"/>
                <a:ea typeface="Saira"/>
                <a:cs typeface="Saira"/>
                <a:sym typeface="Saira"/>
              </a:rPr>
            </a:br>
            <a:r>
              <a:rPr lang="en-US" sz="1800">
                <a:latin typeface="Saira"/>
                <a:ea typeface="Saira"/>
                <a:cs typeface="Saira"/>
                <a:sym typeface="Saira"/>
              </a:rPr>
              <a:t>    rocky.ctrl.takeoff()</a:t>
            </a:r>
            <a:br>
              <a:rPr lang="en-US" sz="1800">
                <a:latin typeface="Saira"/>
                <a:ea typeface="Saira"/>
                <a:cs typeface="Saira"/>
                <a:sym typeface="Saira"/>
              </a:rPr>
            </a:br>
            <a:r>
              <a:rPr lang="en-US" sz="1800">
                <a:latin typeface="Saira"/>
                <a:ea typeface="Saira"/>
                <a:cs typeface="Saira"/>
                <a:sym typeface="Saira"/>
              </a:rPr>
              <a:t>    current_alt = rocky.nav.position.altitude</a:t>
            </a:r>
            <a:endParaRPr sz="1800">
              <a:latin typeface="Saira"/>
              <a:ea typeface="Saira"/>
              <a:cs typeface="Saira"/>
              <a:sym typeface="Saira"/>
            </a:endParaRPr>
          </a:p>
          <a:p>
            <a:pPr indent="0" lvl="0" marL="0" rtl="0" algn="l">
              <a:lnSpc>
                <a:spcPct val="117000"/>
              </a:lnSpc>
              <a:spcBef>
                <a:spcPts val="0"/>
              </a:spcBef>
              <a:spcAft>
                <a:spcPts val="0"/>
              </a:spcAft>
              <a:buNone/>
            </a:pPr>
            <a:br>
              <a:rPr lang="en-US" sz="1800">
                <a:latin typeface="Saira"/>
                <a:ea typeface="Saira"/>
                <a:cs typeface="Saira"/>
                <a:sym typeface="Saira"/>
              </a:rPr>
            </a:br>
            <a:r>
              <a:rPr lang="en-US" sz="1800">
                <a:latin typeface="Saira"/>
                <a:ea typeface="Saira"/>
                <a:cs typeface="Saira"/>
                <a:sym typeface="Saira"/>
              </a:rPr>
              <a:t>    # Generate waypoints: Lat, Lon, Altitude (meters), Heading </a:t>
            </a:r>
            <a:br>
              <a:rPr lang="en-US" sz="1800">
                <a:latin typeface="Saira"/>
                <a:ea typeface="Saira"/>
                <a:cs typeface="Saira"/>
                <a:sym typeface="Saira"/>
              </a:rPr>
            </a:br>
            <a:r>
              <a:rPr lang="en-US" sz="1800">
                <a:latin typeface="Saira"/>
                <a:ea typeface="Saira"/>
                <a:cs typeface="Saira"/>
                <a:sym typeface="Saira"/>
              </a:rPr>
              <a:t>    waypoints = []</a:t>
            </a:r>
            <a:br>
              <a:rPr lang="en-US" sz="1800">
                <a:latin typeface="Saira"/>
                <a:ea typeface="Saira"/>
                <a:cs typeface="Saira"/>
                <a:sym typeface="Saira"/>
              </a:rPr>
            </a:br>
            <a:r>
              <a:rPr lang="en-US" sz="1800">
                <a:latin typeface="Saira"/>
                <a:ea typeface="Saira"/>
                <a:cs typeface="Saira"/>
                <a:sym typeface="Saira"/>
              </a:rPr>
              <a:t>    </a:t>
            </a:r>
            <a:r>
              <a:rPr lang="en-US" sz="1800">
                <a:latin typeface="Saira"/>
                <a:ea typeface="Saira"/>
                <a:cs typeface="Saira"/>
                <a:sym typeface="Saira"/>
              </a:rPr>
              <a:t>waypoints</a:t>
            </a:r>
            <a:r>
              <a:rPr lang="en-US" sz="1800">
                <a:latin typeface="Saira"/>
                <a:ea typeface="Saira"/>
                <a:cs typeface="Saira"/>
                <a:sym typeface="Saira"/>
              </a:rPr>
              <a:t>.append(Waypoint(47.3977271, 8.5455870, </a:t>
            </a:r>
            <a:r>
              <a:rPr lang="en-US" sz="1800">
                <a:latin typeface="Saira"/>
                <a:ea typeface="Saira"/>
                <a:cs typeface="Saira"/>
                <a:sym typeface="Saira"/>
              </a:rPr>
              <a:t>current_alt</a:t>
            </a:r>
            <a:r>
              <a:rPr lang="en-US" sz="1800">
                <a:latin typeface="Saira"/>
                <a:ea typeface="Saira"/>
                <a:cs typeface="Saira"/>
                <a:sym typeface="Saira"/>
              </a:rPr>
              <a:t>+10, 90))</a:t>
            </a:r>
            <a:endParaRPr sz="1800">
              <a:latin typeface="Saira"/>
              <a:ea typeface="Saira"/>
              <a:cs typeface="Saira"/>
              <a:sym typeface="Saira"/>
            </a:endParaRPr>
          </a:p>
          <a:p>
            <a:pPr indent="0" lvl="0" marL="0" rtl="0" algn="l">
              <a:lnSpc>
                <a:spcPct val="117000"/>
              </a:lnSpc>
              <a:spcBef>
                <a:spcPts val="0"/>
              </a:spcBef>
              <a:spcAft>
                <a:spcPts val="0"/>
              </a:spcAft>
              <a:buNone/>
            </a:pPr>
            <a:br>
              <a:rPr lang="en-US" sz="1800">
                <a:latin typeface="Saira"/>
                <a:ea typeface="Saira"/>
                <a:cs typeface="Saira"/>
                <a:sym typeface="Saira"/>
              </a:rPr>
            </a:br>
            <a:r>
              <a:rPr lang="en-US" sz="1800">
                <a:latin typeface="Saira"/>
                <a:ea typeface="Saira"/>
                <a:cs typeface="Saira"/>
                <a:sym typeface="Saira"/>
              </a:rPr>
              <a:t>    # Goto waypoints with specified position accuracy</a:t>
            </a:r>
            <a:br>
              <a:rPr lang="en-US" sz="1800">
                <a:latin typeface="Saira"/>
                <a:ea typeface="Saira"/>
                <a:cs typeface="Saira"/>
                <a:sym typeface="Saira"/>
              </a:rPr>
            </a:br>
            <a:r>
              <a:rPr lang="en-US" sz="1800">
                <a:latin typeface="Saira"/>
                <a:ea typeface="Saira"/>
                <a:cs typeface="Saira"/>
                <a:sym typeface="Saira"/>
              </a:rPr>
              <a:t>    rocky.nav.goto(tolerance=0.75)(</a:t>
            </a:r>
            <a:r>
              <a:rPr lang="en-US" sz="1800">
                <a:latin typeface="Saira"/>
                <a:ea typeface="Saira"/>
                <a:cs typeface="Saira"/>
                <a:sym typeface="Saira"/>
              </a:rPr>
              <a:t>waypoints</a:t>
            </a:r>
            <a:r>
              <a:rPr lang="en-US" sz="1800">
                <a:latin typeface="Saira"/>
                <a:ea typeface="Saira"/>
                <a:cs typeface="Saira"/>
                <a:sym typeface="Saira"/>
              </a:rPr>
              <a:t>)</a:t>
            </a:r>
            <a:br>
              <a:rPr lang="en-US" sz="1800">
                <a:latin typeface="Saira"/>
                <a:ea typeface="Saira"/>
                <a:cs typeface="Saira"/>
                <a:sym typeface="Saira"/>
              </a:rPr>
            </a:br>
            <a:r>
              <a:rPr lang="en-US" sz="1800">
                <a:latin typeface="Saira"/>
                <a:ea typeface="Saira"/>
                <a:cs typeface="Saira"/>
                <a:sym typeface="Saira"/>
              </a:rPr>
              <a:t>    </a:t>
            </a:r>
            <a:endParaRPr sz="1800">
              <a:latin typeface="Saira"/>
              <a:ea typeface="Saira"/>
              <a:cs typeface="Saira"/>
              <a:sym typeface="Sair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27"/>
          <p:cNvSpPr txBox="1"/>
          <p:nvPr>
            <p:ph type="title"/>
          </p:nvPr>
        </p:nvSpPr>
        <p:spPr>
          <a:xfrm>
            <a:off x="609447" y="274638"/>
            <a:ext cx="10970100" cy="1143300"/>
          </a:xfrm>
          <a:prstGeom prst="rect">
            <a:avLst/>
          </a:prstGeom>
        </p:spPr>
        <p:txBody>
          <a:bodyPr anchorCtr="0" anchor="ctr" bIns="60925" lIns="121875" spcFirstLastPara="1" rIns="121875" wrap="square" tIns="60925">
            <a:noAutofit/>
          </a:bodyPr>
          <a:lstStyle/>
          <a:p>
            <a:pPr indent="0" lvl="0" marL="0" rtl="0" algn="l">
              <a:spcBef>
                <a:spcPts val="0"/>
              </a:spcBef>
              <a:spcAft>
                <a:spcPts val="0"/>
              </a:spcAft>
              <a:buNone/>
            </a:pPr>
            <a:r>
              <a:rPr lang="en-US" sz="4800">
                <a:latin typeface="Saira"/>
                <a:ea typeface="Saira"/>
                <a:cs typeface="Saira"/>
                <a:sym typeface="Saira"/>
              </a:rPr>
              <a:t>Pyliner Position Control</a:t>
            </a:r>
            <a:endParaRPr sz="4800">
              <a:latin typeface="Saira"/>
              <a:ea typeface="Saira"/>
              <a:cs typeface="Saira"/>
              <a:sym typeface="Saira"/>
            </a:endParaRPr>
          </a:p>
        </p:txBody>
      </p:sp>
      <p:sp>
        <p:nvSpPr>
          <p:cNvPr id="254" name="Google Shape;254;p27"/>
          <p:cNvSpPr txBox="1"/>
          <p:nvPr>
            <p:ph idx="12" type="sldNum"/>
          </p:nvPr>
        </p:nvSpPr>
        <p:spPr>
          <a:xfrm>
            <a:off x="8735414" y="6356350"/>
            <a:ext cx="2844000" cy="365100"/>
          </a:xfrm>
          <a:prstGeom prst="rect">
            <a:avLst/>
          </a:prstGeom>
        </p:spPr>
        <p:txBody>
          <a:bodyPr anchorCtr="0" anchor="ctr" bIns="60925" lIns="121875" spcFirstLastPara="1" rIns="121875" wrap="square" tIns="60925">
            <a:noAutofit/>
          </a:bodyPr>
          <a:lstStyle/>
          <a:p>
            <a:pPr indent="0" lvl="0" marL="0" rtl="0" algn="r">
              <a:spcBef>
                <a:spcPts val="0"/>
              </a:spcBef>
              <a:spcAft>
                <a:spcPts val="0"/>
              </a:spcAft>
              <a:buNone/>
            </a:pPr>
            <a:fld id="{00000000-1234-1234-1234-123412341234}" type="slidenum">
              <a:rPr lang="en-US"/>
              <a:t>‹#›</a:t>
            </a:fld>
            <a:endParaRPr/>
          </a:p>
        </p:txBody>
      </p:sp>
      <p:sp>
        <p:nvSpPr>
          <p:cNvPr id="255" name="Google Shape;255;p27"/>
          <p:cNvSpPr txBox="1"/>
          <p:nvPr>
            <p:ph idx="1" type="body"/>
          </p:nvPr>
        </p:nvSpPr>
        <p:spPr>
          <a:xfrm>
            <a:off x="609450" y="1535625"/>
            <a:ext cx="10970100" cy="4935000"/>
          </a:xfrm>
          <a:prstGeom prst="rect">
            <a:avLst/>
          </a:prstGeom>
          <a:noFill/>
          <a:ln>
            <a:noFill/>
          </a:ln>
        </p:spPr>
        <p:txBody>
          <a:bodyPr anchorCtr="0" anchor="t" bIns="60925" lIns="121875" spcFirstLastPara="1" rIns="121875" wrap="square" tIns="60925">
            <a:noAutofit/>
          </a:bodyPr>
          <a:lstStyle/>
          <a:p>
            <a:pPr indent="0" lvl="0" marL="0" rtl="0" algn="l">
              <a:lnSpc>
                <a:spcPct val="117000"/>
              </a:lnSpc>
              <a:spcBef>
                <a:spcPts val="0"/>
              </a:spcBef>
              <a:spcAft>
                <a:spcPts val="0"/>
              </a:spcAft>
              <a:buNone/>
            </a:pPr>
            <a:r>
              <a:rPr lang="en-US" sz="1800">
                <a:latin typeface="Saira"/>
                <a:ea typeface="Saira"/>
                <a:cs typeface="Saira"/>
                <a:sym typeface="Saira"/>
              </a:rPr>
              <a:t>with ScriptingWrapper(vehicle) as rocky:</a:t>
            </a:r>
            <a:endParaRPr sz="1800">
              <a:latin typeface="Saira"/>
              <a:ea typeface="Saira"/>
              <a:cs typeface="Saira"/>
              <a:sym typeface="Saira"/>
            </a:endParaRPr>
          </a:p>
          <a:p>
            <a:pPr indent="0" lvl="0" marL="0" rtl="0" algn="l">
              <a:lnSpc>
                <a:spcPct val="117000"/>
              </a:lnSpc>
              <a:spcBef>
                <a:spcPts val="0"/>
              </a:spcBef>
              <a:spcAft>
                <a:spcPts val="0"/>
              </a:spcAft>
              <a:buNone/>
            </a:pPr>
            <a:r>
              <a:rPr lang="en-US" sz="1800">
                <a:latin typeface="Saira"/>
                <a:ea typeface="Saira"/>
                <a:cs typeface="Saira"/>
                <a:sym typeface="Saira"/>
              </a:rPr>
              <a:t>    # Get user authorization to start mission</a:t>
            </a:r>
            <a:endParaRPr sz="1800">
              <a:latin typeface="Saira"/>
              <a:ea typeface="Saira"/>
              <a:cs typeface="Saira"/>
              <a:sym typeface="Saira"/>
            </a:endParaRPr>
          </a:p>
          <a:p>
            <a:pPr indent="0" lvl="0" marL="0" rtl="0" algn="l">
              <a:lnSpc>
                <a:spcPct val="117000"/>
              </a:lnSpc>
              <a:spcBef>
                <a:spcPts val="0"/>
              </a:spcBef>
              <a:spcAft>
                <a:spcPts val="0"/>
              </a:spcAft>
              <a:buNone/>
            </a:pPr>
            <a:r>
              <a:rPr lang="en-US" sz="1800">
                <a:latin typeface="Saira"/>
                <a:ea typeface="Saira"/>
                <a:cs typeface="Saira"/>
                <a:sym typeface="Saira"/>
              </a:rPr>
              <a:t>    rocky.ctrl.atp('Begin Mission')</a:t>
            </a:r>
            <a:endParaRPr sz="1800">
              <a:latin typeface="Saira"/>
              <a:ea typeface="Saira"/>
              <a:cs typeface="Saira"/>
              <a:sym typeface="Saira"/>
            </a:endParaRPr>
          </a:p>
          <a:p>
            <a:pPr indent="0" lvl="0" marL="0" rtl="0" algn="l">
              <a:lnSpc>
                <a:spcPct val="117000"/>
              </a:lnSpc>
              <a:spcBef>
                <a:spcPts val="0"/>
              </a:spcBef>
              <a:spcAft>
                <a:spcPts val="0"/>
              </a:spcAft>
              <a:buNone/>
            </a:pPr>
            <a:r>
              <a:rPr lang="en-US" sz="1800">
                <a:latin typeface="Saira"/>
                <a:ea typeface="Saira"/>
                <a:cs typeface="Saira"/>
                <a:sym typeface="Saira"/>
              </a:rPr>
              <a:t>    rocky.ctrl.arm()</a:t>
            </a:r>
            <a:endParaRPr sz="1800">
              <a:latin typeface="Saira"/>
              <a:ea typeface="Saira"/>
              <a:cs typeface="Saira"/>
              <a:sym typeface="Saira"/>
            </a:endParaRPr>
          </a:p>
          <a:p>
            <a:pPr indent="0" lvl="0" marL="0" rtl="0" algn="l">
              <a:lnSpc>
                <a:spcPct val="117000"/>
              </a:lnSpc>
              <a:spcBef>
                <a:spcPts val="0"/>
              </a:spcBef>
              <a:spcAft>
                <a:spcPts val="0"/>
              </a:spcAft>
              <a:buNone/>
            </a:pPr>
            <a:r>
              <a:rPr lang="en-US" sz="1800">
                <a:latin typeface="Saira"/>
                <a:ea typeface="Saira"/>
                <a:cs typeface="Saira"/>
                <a:sym typeface="Saira"/>
              </a:rPr>
              <a:t>    rocky.ctrl.takeoff()</a:t>
            </a:r>
            <a:endParaRPr sz="1800">
              <a:latin typeface="Saira"/>
              <a:ea typeface="Saira"/>
              <a:cs typeface="Saira"/>
              <a:sym typeface="Saira"/>
            </a:endParaRPr>
          </a:p>
          <a:p>
            <a:pPr indent="0" lvl="0" marL="0" rtl="0" algn="l">
              <a:lnSpc>
                <a:spcPct val="117000"/>
              </a:lnSpc>
              <a:spcBef>
                <a:spcPts val="0"/>
              </a:spcBef>
              <a:spcAft>
                <a:spcPts val="0"/>
              </a:spcAft>
              <a:buNone/>
            </a:pPr>
            <a:r>
              <a:rPr lang="en-US" sz="1800">
                <a:latin typeface="Saira"/>
                <a:ea typeface="Saira"/>
                <a:cs typeface="Saira"/>
                <a:sym typeface="Saira"/>
              </a:rPr>
              <a:t>    rocky.ctrl.flight_mode(FlightMode.PosCtl)</a:t>
            </a:r>
            <a:endParaRPr sz="1800">
              <a:latin typeface="Saira"/>
              <a:ea typeface="Saira"/>
              <a:cs typeface="Saira"/>
              <a:sym typeface="Saira"/>
            </a:endParaRPr>
          </a:p>
          <a:p>
            <a:pPr indent="0" lvl="0" marL="0" rtl="0" algn="l">
              <a:lnSpc>
                <a:spcPct val="117000"/>
              </a:lnSpc>
              <a:spcBef>
                <a:spcPts val="0"/>
              </a:spcBef>
              <a:spcAft>
                <a:spcPts val="0"/>
              </a:spcAft>
              <a:buNone/>
            </a:pPr>
            <a:r>
              <a:t/>
            </a:r>
            <a:endParaRPr sz="1800">
              <a:latin typeface="Saira"/>
              <a:ea typeface="Saira"/>
              <a:cs typeface="Saira"/>
              <a:sym typeface="Saira"/>
            </a:endParaRPr>
          </a:p>
          <a:p>
            <a:pPr indent="0" lvl="0" marL="0" rtl="0" algn="l">
              <a:lnSpc>
                <a:spcPct val="117000"/>
              </a:lnSpc>
              <a:spcBef>
                <a:spcPts val="0"/>
              </a:spcBef>
              <a:spcAft>
                <a:spcPts val="0"/>
              </a:spcAft>
              <a:buNone/>
            </a:pPr>
            <a:r>
              <a:rPr lang="en-US" sz="1800">
                <a:latin typeface="Saira"/>
                <a:ea typeface="Saira"/>
                <a:cs typeface="Saira"/>
                <a:sym typeface="Saira"/>
              </a:rPr>
              <a:t>    # Closed loop vertical movement</a:t>
            </a:r>
            <a:endParaRPr sz="1800">
              <a:latin typeface="Saira"/>
              <a:ea typeface="Saira"/>
              <a:cs typeface="Saira"/>
              <a:sym typeface="Saira"/>
            </a:endParaRPr>
          </a:p>
          <a:p>
            <a:pPr indent="0" lvl="0" marL="0" rtl="0" algn="l">
              <a:lnSpc>
                <a:spcPct val="117000"/>
              </a:lnSpc>
              <a:spcBef>
                <a:spcPts val="0"/>
              </a:spcBef>
              <a:spcAft>
                <a:spcPts val="0"/>
              </a:spcAft>
              <a:buNone/>
            </a:pPr>
            <a:r>
              <a:rPr lang="en-US" sz="1800">
                <a:latin typeface="Saira"/>
                <a:ea typeface="Saira"/>
                <a:cs typeface="Saira"/>
                <a:sym typeface="Saira"/>
              </a:rPr>
              <a:t>    vertical_ctl = rocky.nav.vnav(method=proportional(0.25), tolerance=0.5)</a:t>
            </a:r>
            <a:endParaRPr sz="1800">
              <a:latin typeface="Saira"/>
              <a:ea typeface="Saira"/>
              <a:cs typeface="Saira"/>
              <a:sym typeface="Saira"/>
            </a:endParaRPr>
          </a:p>
          <a:p>
            <a:pPr indent="0" lvl="0" marL="0" rtl="0" algn="l">
              <a:lnSpc>
                <a:spcPct val="117000"/>
              </a:lnSpc>
              <a:spcBef>
                <a:spcPts val="0"/>
              </a:spcBef>
              <a:spcAft>
                <a:spcPts val="0"/>
              </a:spcAft>
              <a:buNone/>
            </a:pPr>
            <a:r>
              <a:rPr lang="en-US" sz="1800">
                <a:latin typeface="Saira"/>
                <a:ea typeface="Saira"/>
                <a:cs typeface="Saira"/>
                <a:sym typeface="Saira"/>
              </a:rPr>
              <a:t>    </a:t>
            </a:r>
            <a:r>
              <a:rPr lang="en-US" sz="1800">
                <a:latin typeface="Saira"/>
                <a:ea typeface="Saira"/>
                <a:cs typeface="Saira"/>
                <a:sym typeface="Saira"/>
              </a:rPr>
              <a:t>vertical_ctl.up(10)</a:t>
            </a:r>
            <a:endParaRPr sz="1800">
              <a:latin typeface="Saira"/>
              <a:ea typeface="Saira"/>
              <a:cs typeface="Saira"/>
              <a:sym typeface="Saira"/>
            </a:endParaRPr>
          </a:p>
          <a:p>
            <a:pPr indent="0" lvl="0" marL="0" rtl="0" algn="l">
              <a:lnSpc>
                <a:spcPct val="117000"/>
              </a:lnSpc>
              <a:spcBef>
                <a:spcPts val="0"/>
              </a:spcBef>
              <a:spcAft>
                <a:spcPts val="0"/>
              </a:spcAft>
              <a:buNone/>
            </a:pPr>
            <a:r>
              <a:rPr lang="en-US" sz="1800">
                <a:latin typeface="Saira"/>
                <a:ea typeface="Saira"/>
                <a:cs typeface="Saira"/>
                <a:sym typeface="Saira"/>
              </a:rPr>
              <a:t>    </a:t>
            </a:r>
            <a:endParaRPr sz="1800">
              <a:latin typeface="Saira"/>
              <a:ea typeface="Saira"/>
              <a:cs typeface="Saira"/>
              <a:sym typeface="Saira"/>
            </a:endParaRPr>
          </a:p>
          <a:p>
            <a:pPr indent="0" lvl="0" marL="0" rtl="0" algn="l">
              <a:lnSpc>
                <a:spcPct val="117000"/>
              </a:lnSpc>
              <a:spcBef>
                <a:spcPts val="0"/>
              </a:spcBef>
              <a:spcAft>
                <a:spcPts val="0"/>
              </a:spcAft>
              <a:buNone/>
            </a:pPr>
            <a:r>
              <a:rPr lang="en-US" sz="1800">
                <a:latin typeface="Saira"/>
                <a:ea typeface="Saira"/>
                <a:cs typeface="Saira"/>
                <a:sym typeface="Saira"/>
              </a:rPr>
              <a:t>    # </a:t>
            </a:r>
            <a:r>
              <a:rPr lang="en-US" sz="1800">
                <a:latin typeface="Saira"/>
                <a:ea typeface="Saira"/>
                <a:cs typeface="Saira"/>
                <a:sym typeface="Saira"/>
              </a:rPr>
              <a:t>Closed loop lateral movement</a:t>
            </a:r>
            <a:endParaRPr sz="1800">
              <a:latin typeface="Saira"/>
              <a:ea typeface="Saira"/>
              <a:cs typeface="Saira"/>
              <a:sym typeface="Saira"/>
            </a:endParaRPr>
          </a:p>
          <a:p>
            <a:pPr indent="0" lvl="0" marL="0" rtl="0" algn="l">
              <a:lnSpc>
                <a:spcPct val="117000"/>
              </a:lnSpc>
              <a:spcBef>
                <a:spcPts val="0"/>
              </a:spcBef>
              <a:spcAft>
                <a:spcPts val="0"/>
              </a:spcAft>
              <a:buNone/>
            </a:pPr>
            <a:r>
              <a:rPr lang="en-US" sz="1800">
                <a:latin typeface="Saira"/>
                <a:ea typeface="Saira"/>
                <a:cs typeface="Saira"/>
                <a:sym typeface="Saira"/>
              </a:rPr>
              <a:t>    lnav = rocky.nav.lnav(method=proportional(0.20), tolerance=0.5)</a:t>
            </a:r>
            <a:endParaRPr sz="1800">
              <a:latin typeface="Saira"/>
              <a:ea typeface="Saira"/>
              <a:cs typeface="Saira"/>
              <a:sym typeface="Saira"/>
            </a:endParaRPr>
          </a:p>
          <a:p>
            <a:pPr indent="0" lvl="0" marL="0" rtl="0" algn="l">
              <a:lnSpc>
                <a:spcPct val="117000"/>
              </a:lnSpc>
              <a:spcBef>
                <a:spcPts val="0"/>
              </a:spcBef>
              <a:spcAft>
                <a:spcPts val="0"/>
              </a:spcAft>
              <a:buNone/>
            </a:pPr>
            <a:r>
              <a:rPr lang="en-US" sz="1800">
                <a:latin typeface="Saira"/>
                <a:ea typeface="Saira"/>
                <a:cs typeface="Saira"/>
                <a:sym typeface="Saira"/>
              </a:rPr>
              <a:t>    lnav.forward(15)</a:t>
            </a:r>
            <a:endParaRPr sz="1800">
              <a:latin typeface="Saira"/>
              <a:ea typeface="Saira"/>
              <a:cs typeface="Saira"/>
              <a:sym typeface="Saira"/>
            </a:endParaRPr>
          </a:p>
          <a:p>
            <a:pPr indent="0" lvl="0" marL="0" rtl="0" algn="l">
              <a:lnSpc>
                <a:spcPct val="117000"/>
              </a:lnSpc>
              <a:spcBef>
                <a:spcPts val="0"/>
              </a:spcBef>
              <a:spcAft>
                <a:spcPts val="0"/>
              </a:spcAft>
              <a:buNone/>
            </a:pPr>
            <a:r>
              <a:t/>
            </a:r>
            <a:endParaRPr sz="1800">
              <a:latin typeface="Saira"/>
              <a:ea typeface="Saira"/>
              <a:cs typeface="Saira"/>
              <a:sym typeface="Saira"/>
            </a:endParaRPr>
          </a:p>
          <a:p>
            <a:pPr indent="0" lvl="0" marL="0" rtl="0" algn="l">
              <a:lnSpc>
                <a:spcPct val="117000"/>
              </a:lnSpc>
              <a:spcBef>
                <a:spcPts val="0"/>
              </a:spcBef>
              <a:spcAft>
                <a:spcPts val="0"/>
              </a:spcAft>
              <a:buNone/>
            </a:pPr>
            <a:r>
              <a:t/>
            </a:r>
            <a:endParaRPr sz="1800">
              <a:latin typeface="Saira"/>
              <a:ea typeface="Saira"/>
              <a:cs typeface="Saira"/>
              <a:sym typeface="Saira"/>
            </a:endParaRPr>
          </a:p>
          <a:p>
            <a:pPr indent="0" lvl="0" marL="0" rtl="0" algn="l">
              <a:lnSpc>
                <a:spcPct val="117000"/>
              </a:lnSpc>
              <a:spcBef>
                <a:spcPts val="0"/>
              </a:spcBef>
              <a:spcAft>
                <a:spcPts val="0"/>
              </a:spcAft>
              <a:buNone/>
            </a:pPr>
            <a:r>
              <a:t/>
            </a:r>
            <a:endParaRPr sz="1800">
              <a:latin typeface="Saira"/>
              <a:ea typeface="Saira"/>
              <a:cs typeface="Saira"/>
              <a:sym typeface="Sair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28"/>
          <p:cNvSpPr txBox="1"/>
          <p:nvPr>
            <p:ph type="title"/>
          </p:nvPr>
        </p:nvSpPr>
        <p:spPr>
          <a:xfrm>
            <a:off x="609447" y="274638"/>
            <a:ext cx="10970100" cy="1143300"/>
          </a:xfrm>
          <a:prstGeom prst="rect">
            <a:avLst/>
          </a:prstGeom>
        </p:spPr>
        <p:txBody>
          <a:bodyPr anchorCtr="0" anchor="ctr" bIns="60925" lIns="121875" spcFirstLastPara="1" rIns="121875" wrap="square" tIns="60925">
            <a:noAutofit/>
          </a:bodyPr>
          <a:lstStyle/>
          <a:p>
            <a:pPr indent="0" lvl="0" marL="0" rtl="0" algn="l">
              <a:spcBef>
                <a:spcPts val="0"/>
              </a:spcBef>
              <a:spcAft>
                <a:spcPts val="0"/>
              </a:spcAft>
              <a:buNone/>
            </a:pPr>
            <a:r>
              <a:rPr lang="en-US" sz="4800">
                <a:latin typeface="Saira"/>
                <a:ea typeface="Saira"/>
                <a:cs typeface="Saira"/>
                <a:sym typeface="Saira"/>
              </a:rPr>
              <a:t>Trainer Simulation</a:t>
            </a:r>
            <a:endParaRPr sz="4800">
              <a:latin typeface="Saira"/>
              <a:ea typeface="Saira"/>
              <a:cs typeface="Saira"/>
              <a:sym typeface="Saira"/>
            </a:endParaRPr>
          </a:p>
        </p:txBody>
      </p:sp>
      <p:sp>
        <p:nvSpPr>
          <p:cNvPr id="262" name="Google Shape;262;p28"/>
          <p:cNvSpPr txBox="1"/>
          <p:nvPr>
            <p:ph idx="12" type="sldNum"/>
          </p:nvPr>
        </p:nvSpPr>
        <p:spPr>
          <a:xfrm>
            <a:off x="8735414" y="6356350"/>
            <a:ext cx="2844000" cy="365100"/>
          </a:xfrm>
          <a:prstGeom prst="rect">
            <a:avLst/>
          </a:prstGeom>
        </p:spPr>
        <p:txBody>
          <a:bodyPr anchorCtr="0" anchor="ctr" bIns="60925" lIns="121875" spcFirstLastPara="1" rIns="121875" wrap="square" tIns="60925">
            <a:noAutofit/>
          </a:bodyPr>
          <a:lstStyle/>
          <a:p>
            <a:pPr indent="0" lvl="0" marL="0" rtl="0" algn="r">
              <a:spcBef>
                <a:spcPts val="0"/>
              </a:spcBef>
              <a:spcAft>
                <a:spcPts val="0"/>
              </a:spcAft>
              <a:buNone/>
            </a:pPr>
            <a:fld id="{00000000-1234-1234-1234-123412341234}" type="slidenum">
              <a:rPr lang="en-US"/>
              <a:t>‹#›</a:t>
            </a:fld>
            <a:endParaRPr/>
          </a:p>
        </p:txBody>
      </p:sp>
      <p:sp>
        <p:nvSpPr>
          <p:cNvPr id="263" name="Google Shape;263;p28"/>
          <p:cNvSpPr txBox="1"/>
          <p:nvPr>
            <p:ph idx="1" type="body"/>
          </p:nvPr>
        </p:nvSpPr>
        <p:spPr>
          <a:xfrm>
            <a:off x="609447" y="1600200"/>
            <a:ext cx="10970100" cy="4526100"/>
          </a:xfrm>
          <a:prstGeom prst="rect">
            <a:avLst/>
          </a:prstGeom>
          <a:noFill/>
          <a:ln>
            <a:noFill/>
          </a:ln>
        </p:spPr>
        <p:txBody>
          <a:bodyPr anchorCtr="0" anchor="t" bIns="60925" lIns="121875" spcFirstLastPara="1" rIns="121875" wrap="square" tIns="60925">
            <a:noAutofit/>
          </a:bodyPr>
          <a:lstStyle/>
          <a:p>
            <a:pPr indent="-444500" lvl="0" marL="457200" rtl="0" algn="l">
              <a:lnSpc>
                <a:spcPct val="117000"/>
              </a:lnSpc>
              <a:spcBef>
                <a:spcPts val="0"/>
              </a:spcBef>
              <a:spcAft>
                <a:spcPts val="0"/>
              </a:spcAft>
              <a:buClr>
                <a:srgbClr val="E0623F"/>
              </a:buClr>
              <a:buSzPts val="3000"/>
              <a:buChar char="•"/>
            </a:pPr>
            <a:r>
              <a:rPr lang="en-US" sz="3000">
                <a:latin typeface="Saira"/>
                <a:ea typeface="Saira"/>
                <a:cs typeface="Saira"/>
                <a:sym typeface="Saira"/>
              </a:rPr>
              <a:t>Simulation environment built around Gazebo open source 3D dynamics simulator</a:t>
            </a:r>
            <a:endParaRPr sz="3000">
              <a:latin typeface="Saira"/>
              <a:ea typeface="Saira"/>
              <a:cs typeface="Saira"/>
              <a:sym typeface="Saira"/>
            </a:endParaRPr>
          </a:p>
          <a:p>
            <a:pPr indent="-444500" lvl="0" marL="457200" rtl="0" algn="l">
              <a:lnSpc>
                <a:spcPct val="117000"/>
              </a:lnSpc>
              <a:spcBef>
                <a:spcPts val="0"/>
              </a:spcBef>
              <a:spcAft>
                <a:spcPts val="0"/>
              </a:spcAft>
              <a:buClr>
                <a:srgbClr val="E0623F"/>
              </a:buClr>
              <a:buSzPts val="3000"/>
              <a:buFont typeface="Saira"/>
              <a:buChar char="•"/>
            </a:pPr>
            <a:r>
              <a:rPr lang="en-US" sz="3000">
                <a:latin typeface="Saira"/>
                <a:ea typeface="Saira"/>
                <a:cs typeface="Saira"/>
                <a:sym typeface="Saira"/>
              </a:rPr>
              <a:t>Each Airliner target includes a corresponding Software In the Loop (SITL) build</a:t>
            </a:r>
            <a:endParaRPr sz="3000">
              <a:latin typeface="Saira"/>
              <a:ea typeface="Saira"/>
              <a:cs typeface="Saira"/>
              <a:sym typeface="Saira"/>
            </a:endParaRPr>
          </a:p>
          <a:p>
            <a:pPr indent="-444500" lvl="0" marL="457200" rtl="0" algn="l">
              <a:lnSpc>
                <a:spcPct val="117000"/>
              </a:lnSpc>
              <a:spcBef>
                <a:spcPts val="0"/>
              </a:spcBef>
              <a:spcAft>
                <a:spcPts val="0"/>
              </a:spcAft>
              <a:buClr>
                <a:srgbClr val="E0623F"/>
              </a:buClr>
              <a:buSzPts val="3000"/>
              <a:buFont typeface="Saira"/>
              <a:buChar char="•"/>
            </a:pPr>
            <a:r>
              <a:rPr lang="en-US" sz="3000">
                <a:latin typeface="Saira"/>
                <a:ea typeface="Saira"/>
                <a:cs typeface="Saira"/>
                <a:sym typeface="Saira"/>
              </a:rPr>
              <a:t>For regression testing </a:t>
            </a:r>
            <a:r>
              <a:rPr lang="en-US" sz="3000">
                <a:latin typeface="Saira"/>
                <a:ea typeface="Saira"/>
                <a:cs typeface="Saira"/>
                <a:sym typeface="Saira"/>
              </a:rPr>
              <a:t>A</a:t>
            </a:r>
            <a:r>
              <a:rPr lang="en-US" sz="3000">
                <a:latin typeface="Saira"/>
                <a:ea typeface="Saira"/>
                <a:cs typeface="Saira"/>
                <a:sym typeface="Saira"/>
              </a:rPr>
              <a:t>RTE (Airliner Regression Test Environment) was developed</a:t>
            </a:r>
            <a:endParaRPr sz="3000">
              <a:latin typeface="Saira"/>
              <a:ea typeface="Saira"/>
              <a:cs typeface="Saira"/>
              <a:sym typeface="Saira"/>
            </a:endParaRPr>
          </a:p>
          <a:p>
            <a:pPr indent="-444500" lvl="0" marL="457200" rtl="0" algn="l">
              <a:lnSpc>
                <a:spcPct val="117000"/>
              </a:lnSpc>
              <a:spcBef>
                <a:spcPts val="0"/>
              </a:spcBef>
              <a:spcAft>
                <a:spcPts val="0"/>
              </a:spcAft>
              <a:buClr>
                <a:srgbClr val="E0623F"/>
              </a:buClr>
              <a:buSzPts val="3000"/>
              <a:buFont typeface="Saira"/>
              <a:buChar char="•"/>
            </a:pPr>
            <a:r>
              <a:rPr lang="en-US" sz="3000">
                <a:latin typeface="Saira"/>
                <a:ea typeface="Saira"/>
                <a:cs typeface="Saira"/>
                <a:sym typeface="Saira"/>
              </a:rPr>
              <a:t>ARTE combined with Pyliner makes faster than real-time regression testing possible </a:t>
            </a:r>
            <a:endParaRPr sz="3000">
              <a:latin typeface="Saira"/>
              <a:ea typeface="Saira"/>
              <a:cs typeface="Saira"/>
              <a:sym typeface="Sair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p29"/>
          <p:cNvSpPr txBox="1"/>
          <p:nvPr>
            <p:ph type="title"/>
          </p:nvPr>
        </p:nvSpPr>
        <p:spPr>
          <a:xfrm>
            <a:off x="609447" y="274638"/>
            <a:ext cx="10970100" cy="1143300"/>
          </a:xfrm>
          <a:prstGeom prst="rect">
            <a:avLst/>
          </a:prstGeom>
        </p:spPr>
        <p:txBody>
          <a:bodyPr anchorCtr="0" anchor="ctr" bIns="60925" lIns="121875" spcFirstLastPara="1" rIns="121875" wrap="square" tIns="60925">
            <a:noAutofit/>
          </a:bodyPr>
          <a:lstStyle/>
          <a:p>
            <a:pPr indent="0" lvl="0" marL="0" rtl="0" algn="l">
              <a:spcBef>
                <a:spcPts val="0"/>
              </a:spcBef>
              <a:spcAft>
                <a:spcPts val="0"/>
              </a:spcAft>
              <a:buNone/>
            </a:pPr>
            <a:r>
              <a:rPr lang="en-US" sz="4800">
                <a:latin typeface="Saira"/>
                <a:ea typeface="Saira"/>
                <a:cs typeface="Saira"/>
                <a:sym typeface="Saira"/>
              </a:rPr>
              <a:t>Trainer Screen Captures</a:t>
            </a:r>
            <a:endParaRPr sz="4800">
              <a:latin typeface="Saira"/>
              <a:ea typeface="Saira"/>
              <a:cs typeface="Saira"/>
              <a:sym typeface="Saira"/>
            </a:endParaRPr>
          </a:p>
        </p:txBody>
      </p:sp>
      <p:sp>
        <p:nvSpPr>
          <p:cNvPr id="270" name="Google Shape;270;p29"/>
          <p:cNvSpPr txBox="1"/>
          <p:nvPr>
            <p:ph idx="12" type="sldNum"/>
          </p:nvPr>
        </p:nvSpPr>
        <p:spPr>
          <a:xfrm>
            <a:off x="8735414" y="6356350"/>
            <a:ext cx="2844000" cy="365100"/>
          </a:xfrm>
          <a:prstGeom prst="rect">
            <a:avLst/>
          </a:prstGeom>
        </p:spPr>
        <p:txBody>
          <a:bodyPr anchorCtr="0" anchor="ctr" bIns="60925" lIns="121875" spcFirstLastPara="1" rIns="121875" wrap="square" tIns="60925">
            <a:noAutofit/>
          </a:bodyPr>
          <a:lstStyle/>
          <a:p>
            <a:pPr indent="0" lvl="0" marL="0" rtl="0" algn="r">
              <a:spcBef>
                <a:spcPts val="0"/>
              </a:spcBef>
              <a:spcAft>
                <a:spcPts val="0"/>
              </a:spcAft>
              <a:buNone/>
            </a:pPr>
            <a:fld id="{00000000-1234-1234-1234-123412341234}" type="slidenum">
              <a:rPr lang="en-US"/>
              <a:t>‹#›</a:t>
            </a:fld>
            <a:endParaRPr/>
          </a:p>
        </p:txBody>
      </p:sp>
      <p:pic>
        <p:nvPicPr>
          <p:cNvPr id="271" name="Google Shape;271;p29"/>
          <p:cNvPicPr preferRelativeResize="0"/>
          <p:nvPr/>
        </p:nvPicPr>
        <p:blipFill>
          <a:blip r:embed="rId3">
            <a:alphaModFix/>
          </a:blip>
          <a:stretch>
            <a:fillRect/>
          </a:stretch>
        </p:blipFill>
        <p:spPr>
          <a:xfrm>
            <a:off x="1243113" y="1417938"/>
            <a:ext cx="9702785" cy="463361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30"/>
          <p:cNvSpPr txBox="1"/>
          <p:nvPr>
            <p:ph type="title"/>
          </p:nvPr>
        </p:nvSpPr>
        <p:spPr>
          <a:xfrm>
            <a:off x="609447" y="274638"/>
            <a:ext cx="10970100" cy="1143300"/>
          </a:xfrm>
          <a:prstGeom prst="rect">
            <a:avLst/>
          </a:prstGeom>
        </p:spPr>
        <p:txBody>
          <a:bodyPr anchorCtr="0" anchor="ctr" bIns="60925" lIns="121875" spcFirstLastPara="1" rIns="121875" wrap="square" tIns="60925">
            <a:noAutofit/>
          </a:bodyPr>
          <a:lstStyle/>
          <a:p>
            <a:pPr indent="0" lvl="0" marL="0" rtl="0" algn="l">
              <a:spcBef>
                <a:spcPts val="0"/>
              </a:spcBef>
              <a:spcAft>
                <a:spcPts val="0"/>
              </a:spcAft>
              <a:buNone/>
            </a:pPr>
            <a:r>
              <a:rPr lang="en-US" sz="4800">
                <a:latin typeface="Saira"/>
                <a:ea typeface="Saira"/>
                <a:cs typeface="Saira"/>
                <a:sym typeface="Saira"/>
              </a:rPr>
              <a:t>Workshop SDK</a:t>
            </a:r>
            <a:endParaRPr sz="4800">
              <a:latin typeface="Saira"/>
              <a:ea typeface="Saira"/>
              <a:cs typeface="Saira"/>
              <a:sym typeface="Saira"/>
            </a:endParaRPr>
          </a:p>
        </p:txBody>
      </p:sp>
      <p:sp>
        <p:nvSpPr>
          <p:cNvPr id="278" name="Google Shape;278;p30"/>
          <p:cNvSpPr txBox="1"/>
          <p:nvPr>
            <p:ph idx="12" type="sldNum"/>
          </p:nvPr>
        </p:nvSpPr>
        <p:spPr>
          <a:xfrm>
            <a:off x="8735414" y="6356350"/>
            <a:ext cx="2844000" cy="365100"/>
          </a:xfrm>
          <a:prstGeom prst="rect">
            <a:avLst/>
          </a:prstGeom>
        </p:spPr>
        <p:txBody>
          <a:bodyPr anchorCtr="0" anchor="ctr" bIns="60925" lIns="121875" spcFirstLastPara="1" rIns="121875" wrap="square" tIns="60925">
            <a:noAutofit/>
          </a:bodyPr>
          <a:lstStyle/>
          <a:p>
            <a:pPr indent="0" lvl="0" marL="0" rtl="0" algn="r">
              <a:spcBef>
                <a:spcPts val="0"/>
              </a:spcBef>
              <a:spcAft>
                <a:spcPts val="0"/>
              </a:spcAft>
              <a:buNone/>
            </a:pPr>
            <a:fld id="{00000000-1234-1234-1234-123412341234}" type="slidenum">
              <a:rPr lang="en-US"/>
              <a:t>‹#›</a:t>
            </a:fld>
            <a:endParaRPr/>
          </a:p>
        </p:txBody>
      </p:sp>
      <p:sp>
        <p:nvSpPr>
          <p:cNvPr id="279" name="Google Shape;279;p30"/>
          <p:cNvSpPr txBox="1"/>
          <p:nvPr>
            <p:ph idx="1" type="body"/>
          </p:nvPr>
        </p:nvSpPr>
        <p:spPr>
          <a:xfrm>
            <a:off x="609447" y="1600200"/>
            <a:ext cx="10970100" cy="4526100"/>
          </a:xfrm>
          <a:prstGeom prst="rect">
            <a:avLst/>
          </a:prstGeom>
          <a:noFill/>
          <a:ln>
            <a:noFill/>
          </a:ln>
        </p:spPr>
        <p:txBody>
          <a:bodyPr anchorCtr="0" anchor="t" bIns="60925" lIns="121875" spcFirstLastPara="1" rIns="121875" wrap="square" tIns="60925">
            <a:noAutofit/>
          </a:bodyPr>
          <a:lstStyle/>
          <a:p>
            <a:pPr indent="-444500" lvl="0" marL="457200" rtl="0" algn="l">
              <a:lnSpc>
                <a:spcPct val="117000"/>
              </a:lnSpc>
              <a:spcBef>
                <a:spcPts val="0"/>
              </a:spcBef>
              <a:spcAft>
                <a:spcPts val="0"/>
              </a:spcAft>
              <a:buClr>
                <a:srgbClr val="E0623F"/>
              </a:buClr>
              <a:buSzPts val="3000"/>
              <a:buChar char="•"/>
            </a:pPr>
            <a:r>
              <a:rPr lang="en-US" sz="3000">
                <a:latin typeface="Saira"/>
                <a:ea typeface="Saira"/>
                <a:cs typeface="Saira"/>
                <a:sym typeface="Saira"/>
              </a:rPr>
              <a:t>Vagrant virtual machine with the Windhover development environment and associated tools pre-installed</a:t>
            </a:r>
            <a:endParaRPr sz="3000">
              <a:latin typeface="Saira"/>
              <a:ea typeface="Saira"/>
              <a:cs typeface="Saira"/>
              <a:sym typeface="Saira"/>
            </a:endParaRPr>
          </a:p>
          <a:p>
            <a:pPr indent="-444500" lvl="0" marL="457200" rtl="0" algn="l">
              <a:lnSpc>
                <a:spcPct val="117000"/>
              </a:lnSpc>
              <a:spcBef>
                <a:spcPts val="0"/>
              </a:spcBef>
              <a:spcAft>
                <a:spcPts val="0"/>
              </a:spcAft>
              <a:buClr>
                <a:srgbClr val="E0623F"/>
              </a:buClr>
              <a:buSzPts val="3000"/>
              <a:buFont typeface="Saira"/>
              <a:buChar char="•"/>
            </a:pPr>
            <a:r>
              <a:rPr lang="en-US" sz="3000">
                <a:latin typeface="Saira"/>
                <a:ea typeface="Saira"/>
                <a:cs typeface="Saira"/>
                <a:sym typeface="Saira"/>
              </a:rPr>
              <a:t>Airliner uses the CMake build system and Eclipse as an IDE and integrated debugger</a:t>
            </a:r>
            <a:endParaRPr sz="3000">
              <a:latin typeface="Saira"/>
              <a:ea typeface="Saira"/>
              <a:cs typeface="Saira"/>
              <a:sym typeface="Saira"/>
            </a:endParaRPr>
          </a:p>
          <a:p>
            <a:pPr indent="-444500" lvl="0" marL="457200" rtl="0" algn="l">
              <a:lnSpc>
                <a:spcPct val="117000"/>
              </a:lnSpc>
              <a:spcBef>
                <a:spcPts val="0"/>
              </a:spcBef>
              <a:spcAft>
                <a:spcPts val="0"/>
              </a:spcAft>
              <a:buClr>
                <a:srgbClr val="E0623F"/>
              </a:buClr>
              <a:buSzPts val="3000"/>
              <a:buFont typeface="Saira"/>
              <a:buChar char="•"/>
            </a:pPr>
            <a:r>
              <a:rPr lang="en-US" sz="3000">
                <a:latin typeface="Saira"/>
                <a:ea typeface="Saira"/>
                <a:cs typeface="Saira"/>
                <a:sym typeface="Saira"/>
              </a:rPr>
              <a:t>Setup scripts are available for native Linux installations</a:t>
            </a:r>
            <a:endParaRPr sz="3000">
              <a:latin typeface="Saira"/>
              <a:ea typeface="Saira"/>
              <a:cs typeface="Saira"/>
              <a:sym typeface="Sair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Google Shape;285;p31"/>
          <p:cNvSpPr txBox="1"/>
          <p:nvPr>
            <p:ph type="title"/>
          </p:nvPr>
        </p:nvSpPr>
        <p:spPr>
          <a:xfrm>
            <a:off x="609447" y="274638"/>
            <a:ext cx="10970100" cy="1143300"/>
          </a:xfrm>
          <a:prstGeom prst="rect">
            <a:avLst/>
          </a:prstGeom>
        </p:spPr>
        <p:txBody>
          <a:bodyPr anchorCtr="0" anchor="ctr" bIns="60925" lIns="121875" spcFirstLastPara="1" rIns="121875" wrap="square" tIns="60925">
            <a:noAutofit/>
          </a:bodyPr>
          <a:lstStyle/>
          <a:p>
            <a:pPr indent="0" lvl="0" marL="0" rtl="0" algn="l">
              <a:spcBef>
                <a:spcPts val="0"/>
              </a:spcBef>
              <a:spcAft>
                <a:spcPts val="0"/>
              </a:spcAft>
              <a:buNone/>
            </a:pPr>
            <a:r>
              <a:rPr lang="en-US" sz="4800">
                <a:latin typeface="Saira"/>
                <a:ea typeface="Saira"/>
                <a:cs typeface="Saira"/>
                <a:sym typeface="Saira"/>
              </a:rPr>
              <a:t>Hangar Online Portal</a:t>
            </a:r>
            <a:endParaRPr sz="4800">
              <a:latin typeface="Saira"/>
              <a:ea typeface="Saira"/>
              <a:cs typeface="Saira"/>
              <a:sym typeface="Saira"/>
            </a:endParaRPr>
          </a:p>
        </p:txBody>
      </p:sp>
      <p:sp>
        <p:nvSpPr>
          <p:cNvPr id="286" name="Google Shape;286;p31"/>
          <p:cNvSpPr txBox="1"/>
          <p:nvPr>
            <p:ph idx="12" type="sldNum"/>
          </p:nvPr>
        </p:nvSpPr>
        <p:spPr>
          <a:xfrm>
            <a:off x="8735414" y="6356350"/>
            <a:ext cx="2844000" cy="365100"/>
          </a:xfrm>
          <a:prstGeom prst="rect">
            <a:avLst/>
          </a:prstGeom>
        </p:spPr>
        <p:txBody>
          <a:bodyPr anchorCtr="0" anchor="ctr" bIns="60925" lIns="121875" spcFirstLastPara="1" rIns="121875" wrap="square" tIns="60925">
            <a:noAutofit/>
          </a:bodyPr>
          <a:lstStyle/>
          <a:p>
            <a:pPr indent="0" lvl="0" marL="0" rtl="0" algn="r">
              <a:spcBef>
                <a:spcPts val="0"/>
              </a:spcBef>
              <a:spcAft>
                <a:spcPts val="0"/>
              </a:spcAft>
              <a:buNone/>
            </a:pPr>
            <a:fld id="{00000000-1234-1234-1234-123412341234}" type="slidenum">
              <a:rPr lang="en-US"/>
              <a:t>‹#›</a:t>
            </a:fld>
            <a:endParaRPr/>
          </a:p>
        </p:txBody>
      </p:sp>
      <p:sp>
        <p:nvSpPr>
          <p:cNvPr id="287" name="Google Shape;287;p31"/>
          <p:cNvSpPr txBox="1"/>
          <p:nvPr>
            <p:ph idx="1" type="body"/>
          </p:nvPr>
        </p:nvSpPr>
        <p:spPr>
          <a:xfrm>
            <a:off x="609447" y="1600200"/>
            <a:ext cx="10970100" cy="4526100"/>
          </a:xfrm>
          <a:prstGeom prst="rect">
            <a:avLst/>
          </a:prstGeom>
          <a:noFill/>
          <a:ln>
            <a:noFill/>
          </a:ln>
        </p:spPr>
        <p:txBody>
          <a:bodyPr anchorCtr="0" anchor="t" bIns="60925" lIns="121875" spcFirstLastPara="1" rIns="121875" wrap="square" tIns="60925">
            <a:noAutofit/>
          </a:bodyPr>
          <a:lstStyle/>
          <a:p>
            <a:pPr indent="-444500" lvl="0" marL="457200" rtl="0" algn="l">
              <a:lnSpc>
                <a:spcPct val="117000"/>
              </a:lnSpc>
              <a:spcBef>
                <a:spcPts val="0"/>
              </a:spcBef>
              <a:spcAft>
                <a:spcPts val="0"/>
              </a:spcAft>
              <a:buClr>
                <a:srgbClr val="E0623F"/>
              </a:buClr>
              <a:buSzPts val="3000"/>
              <a:buChar char="•"/>
            </a:pPr>
            <a:r>
              <a:rPr lang="en-US" sz="3000">
                <a:latin typeface="Saira"/>
                <a:ea typeface="Saira"/>
                <a:cs typeface="Saira"/>
                <a:sym typeface="Saira"/>
              </a:rPr>
              <a:t>https://hangar.windhoverlabs.com/</a:t>
            </a:r>
            <a:endParaRPr sz="3000">
              <a:latin typeface="Saira"/>
              <a:ea typeface="Saira"/>
              <a:cs typeface="Saira"/>
              <a:sym typeface="Saira"/>
            </a:endParaRPr>
          </a:p>
          <a:p>
            <a:pPr indent="-444500" lvl="0" marL="457200" rtl="0" algn="l">
              <a:lnSpc>
                <a:spcPct val="117000"/>
              </a:lnSpc>
              <a:spcBef>
                <a:spcPts val="0"/>
              </a:spcBef>
              <a:spcAft>
                <a:spcPts val="0"/>
              </a:spcAft>
              <a:buClr>
                <a:srgbClr val="E0623F"/>
              </a:buClr>
              <a:buSzPts val="3000"/>
              <a:buChar char="•"/>
            </a:pPr>
            <a:r>
              <a:rPr lang="en-US" sz="3000">
                <a:latin typeface="Saira"/>
                <a:ea typeface="Saira"/>
                <a:cs typeface="Saira"/>
                <a:sym typeface="Saira"/>
              </a:rPr>
              <a:t>Wiki - documentation</a:t>
            </a:r>
            <a:endParaRPr sz="3000">
              <a:latin typeface="Saira"/>
              <a:ea typeface="Saira"/>
              <a:cs typeface="Saira"/>
              <a:sym typeface="Saira"/>
            </a:endParaRPr>
          </a:p>
          <a:p>
            <a:pPr indent="-444500" lvl="0" marL="457200" rtl="0" algn="l">
              <a:lnSpc>
                <a:spcPct val="117000"/>
              </a:lnSpc>
              <a:spcBef>
                <a:spcPts val="0"/>
              </a:spcBef>
              <a:spcAft>
                <a:spcPts val="0"/>
              </a:spcAft>
              <a:buClr>
                <a:srgbClr val="E0623F"/>
              </a:buClr>
              <a:buSzPts val="3000"/>
              <a:buChar char="•"/>
            </a:pPr>
            <a:r>
              <a:rPr lang="en-US" sz="3000">
                <a:latin typeface="Saira"/>
                <a:ea typeface="Saira"/>
                <a:cs typeface="Saira"/>
                <a:sym typeface="Saira"/>
              </a:rPr>
              <a:t>Code - source code exchange</a:t>
            </a:r>
            <a:endParaRPr sz="3000">
              <a:latin typeface="Saira"/>
              <a:ea typeface="Saira"/>
              <a:cs typeface="Saira"/>
              <a:sym typeface="Saira"/>
            </a:endParaRPr>
          </a:p>
          <a:p>
            <a:pPr indent="-444500" lvl="0" marL="457200" rtl="0" algn="l">
              <a:lnSpc>
                <a:spcPct val="117000"/>
              </a:lnSpc>
              <a:spcBef>
                <a:spcPts val="0"/>
              </a:spcBef>
              <a:spcAft>
                <a:spcPts val="0"/>
              </a:spcAft>
              <a:buClr>
                <a:srgbClr val="E0623F"/>
              </a:buClr>
              <a:buSzPts val="3000"/>
              <a:buFont typeface="Saira"/>
              <a:buChar char="•"/>
            </a:pPr>
            <a:r>
              <a:rPr lang="en-US" sz="3000">
                <a:latin typeface="Saira"/>
                <a:ea typeface="Saira"/>
                <a:cs typeface="Saira"/>
                <a:sym typeface="Saira"/>
              </a:rPr>
              <a:t>Tickets - issue and feature tracking</a:t>
            </a:r>
            <a:endParaRPr sz="3000">
              <a:latin typeface="Saira"/>
              <a:ea typeface="Saira"/>
              <a:cs typeface="Saira"/>
              <a:sym typeface="Saira"/>
            </a:endParaRPr>
          </a:p>
          <a:p>
            <a:pPr indent="-444500" lvl="0" marL="457200" rtl="0" algn="l">
              <a:lnSpc>
                <a:spcPct val="117000"/>
              </a:lnSpc>
              <a:spcBef>
                <a:spcPts val="0"/>
              </a:spcBef>
              <a:spcAft>
                <a:spcPts val="0"/>
              </a:spcAft>
              <a:buClr>
                <a:srgbClr val="E0623F"/>
              </a:buClr>
              <a:buSzPts val="3000"/>
              <a:buFont typeface="Saira"/>
              <a:buChar char="•"/>
            </a:pPr>
            <a:r>
              <a:rPr lang="en-US" sz="3000">
                <a:latin typeface="Saira"/>
                <a:ea typeface="Saira"/>
                <a:cs typeface="Saira"/>
                <a:sym typeface="Saira"/>
              </a:rPr>
              <a:t>Factory - c</a:t>
            </a:r>
            <a:r>
              <a:rPr lang="en-US" sz="3000">
                <a:latin typeface="Saira"/>
                <a:ea typeface="Saira"/>
                <a:cs typeface="Saira"/>
                <a:sym typeface="Saira"/>
              </a:rPr>
              <a:t>ontinuous integration</a:t>
            </a:r>
            <a:endParaRPr sz="3000">
              <a:latin typeface="Saira"/>
              <a:ea typeface="Saira"/>
              <a:cs typeface="Saira"/>
              <a:sym typeface="Saira"/>
            </a:endParaRPr>
          </a:p>
          <a:p>
            <a:pPr indent="-444500" lvl="0" marL="457200" rtl="0" algn="l">
              <a:lnSpc>
                <a:spcPct val="117000"/>
              </a:lnSpc>
              <a:spcBef>
                <a:spcPts val="0"/>
              </a:spcBef>
              <a:spcAft>
                <a:spcPts val="0"/>
              </a:spcAft>
              <a:buClr>
                <a:srgbClr val="E0623F"/>
              </a:buClr>
              <a:buSzPts val="3000"/>
              <a:buFont typeface="Saira"/>
              <a:buChar char="•"/>
            </a:pPr>
            <a:r>
              <a:rPr lang="en-US" sz="3000">
                <a:latin typeface="Saira"/>
                <a:ea typeface="Saira"/>
                <a:cs typeface="Saira"/>
                <a:sym typeface="Saira"/>
              </a:rPr>
              <a:t>Review - peer reviews</a:t>
            </a:r>
            <a:endParaRPr sz="3000">
              <a:latin typeface="Saira"/>
              <a:ea typeface="Saira"/>
              <a:cs typeface="Saira"/>
              <a:sym typeface="Saira"/>
            </a:endParaRPr>
          </a:p>
          <a:p>
            <a:pPr indent="-444500" lvl="0" marL="457200" rtl="0" algn="l">
              <a:lnSpc>
                <a:spcPct val="117000"/>
              </a:lnSpc>
              <a:spcBef>
                <a:spcPts val="0"/>
              </a:spcBef>
              <a:spcAft>
                <a:spcPts val="0"/>
              </a:spcAft>
              <a:buClr>
                <a:srgbClr val="E0623F"/>
              </a:buClr>
              <a:buSzPts val="3000"/>
              <a:buFont typeface="Saira"/>
              <a:buChar char="•"/>
            </a:pPr>
            <a:r>
              <a:rPr lang="en-US" sz="3000">
                <a:latin typeface="Saira"/>
                <a:ea typeface="Saira"/>
                <a:cs typeface="Saira"/>
                <a:sym typeface="Saira"/>
              </a:rPr>
              <a:t>Scorecard - software status</a:t>
            </a:r>
            <a:endParaRPr sz="3000">
              <a:latin typeface="Saira"/>
              <a:ea typeface="Saira"/>
              <a:cs typeface="Saira"/>
              <a:sym typeface="Saira"/>
            </a:endParaRPr>
          </a:p>
          <a:p>
            <a:pPr indent="-444500" lvl="0" marL="457200" rtl="0" algn="l">
              <a:lnSpc>
                <a:spcPct val="117000"/>
              </a:lnSpc>
              <a:spcBef>
                <a:spcPts val="0"/>
              </a:spcBef>
              <a:spcAft>
                <a:spcPts val="0"/>
              </a:spcAft>
              <a:buClr>
                <a:srgbClr val="E0623F"/>
              </a:buClr>
              <a:buSzPts val="3000"/>
              <a:buFont typeface="Saira"/>
              <a:buChar char="•"/>
            </a:pPr>
            <a:r>
              <a:rPr lang="en-US" sz="3000">
                <a:latin typeface="Saira"/>
                <a:ea typeface="Saira"/>
                <a:cs typeface="Saira"/>
                <a:sym typeface="Saira"/>
              </a:rPr>
              <a:t>Questions - support forum</a:t>
            </a:r>
            <a:endParaRPr sz="3000">
              <a:latin typeface="Saira"/>
              <a:ea typeface="Saira"/>
              <a:cs typeface="Saira"/>
              <a:sym typeface="Sair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32"/>
          <p:cNvSpPr txBox="1"/>
          <p:nvPr>
            <p:ph type="title"/>
          </p:nvPr>
        </p:nvSpPr>
        <p:spPr>
          <a:xfrm>
            <a:off x="609447" y="274638"/>
            <a:ext cx="10970100" cy="1143300"/>
          </a:xfrm>
          <a:prstGeom prst="rect">
            <a:avLst/>
          </a:prstGeom>
        </p:spPr>
        <p:txBody>
          <a:bodyPr anchorCtr="0" anchor="ctr" bIns="60925" lIns="121875" spcFirstLastPara="1" rIns="121875" wrap="square" tIns="60925">
            <a:noAutofit/>
          </a:bodyPr>
          <a:lstStyle/>
          <a:p>
            <a:pPr indent="0" lvl="0" marL="0" rtl="0" algn="l">
              <a:spcBef>
                <a:spcPts val="0"/>
              </a:spcBef>
              <a:spcAft>
                <a:spcPts val="0"/>
              </a:spcAft>
              <a:buNone/>
            </a:pPr>
            <a:r>
              <a:rPr lang="en-US" sz="4800">
                <a:latin typeface="Saira"/>
                <a:ea typeface="Saira"/>
                <a:cs typeface="Saira"/>
                <a:sym typeface="Saira"/>
              </a:rPr>
              <a:t>Checkride Scorecard</a:t>
            </a:r>
            <a:endParaRPr sz="4800">
              <a:latin typeface="Saira"/>
              <a:ea typeface="Saira"/>
              <a:cs typeface="Saira"/>
              <a:sym typeface="Saira"/>
            </a:endParaRPr>
          </a:p>
        </p:txBody>
      </p:sp>
      <p:sp>
        <p:nvSpPr>
          <p:cNvPr id="294" name="Google Shape;294;p32"/>
          <p:cNvSpPr txBox="1"/>
          <p:nvPr>
            <p:ph idx="12" type="sldNum"/>
          </p:nvPr>
        </p:nvSpPr>
        <p:spPr>
          <a:xfrm>
            <a:off x="8735414" y="6356350"/>
            <a:ext cx="2844000" cy="365100"/>
          </a:xfrm>
          <a:prstGeom prst="rect">
            <a:avLst/>
          </a:prstGeom>
        </p:spPr>
        <p:txBody>
          <a:bodyPr anchorCtr="0" anchor="ctr" bIns="60925" lIns="121875" spcFirstLastPara="1" rIns="121875" wrap="square" tIns="60925">
            <a:noAutofit/>
          </a:bodyPr>
          <a:lstStyle/>
          <a:p>
            <a:pPr indent="0" lvl="0" marL="0" rtl="0" algn="r">
              <a:spcBef>
                <a:spcPts val="0"/>
              </a:spcBef>
              <a:spcAft>
                <a:spcPts val="0"/>
              </a:spcAft>
              <a:buNone/>
            </a:pPr>
            <a:fld id="{00000000-1234-1234-1234-123412341234}" type="slidenum">
              <a:rPr lang="en-US"/>
              <a:t>‹#›</a:t>
            </a:fld>
            <a:endParaRPr/>
          </a:p>
        </p:txBody>
      </p:sp>
      <p:sp>
        <p:nvSpPr>
          <p:cNvPr id="295" name="Google Shape;295;p32"/>
          <p:cNvSpPr txBox="1"/>
          <p:nvPr>
            <p:ph idx="1" type="body"/>
          </p:nvPr>
        </p:nvSpPr>
        <p:spPr>
          <a:xfrm>
            <a:off x="609447" y="1600200"/>
            <a:ext cx="10970100" cy="4526100"/>
          </a:xfrm>
          <a:prstGeom prst="rect">
            <a:avLst/>
          </a:prstGeom>
          <a:noFill/>
          <a:ln>
            <a:noFill/>
          </a:ln>
        </p:spPr>
        <p:txBody>
          <a:bodyPr anchorCtr="0" anchor="t" bIns="60925" lIns="121875" spcFirstLastPara="1" rIns="121875" wrap="square" tIns="60925">
            <a:noAutofit/>
          </a:bodyPr>
          <a:lstStyle/>
          <a:p>
            <a:pPr indent="-444500" lvl="0" marL="457200" rtl="0" algn="l">
              <a:lnSpc>
                <a:spcPct val="117000"/>
              </a:lnSpc>
              <a:spcBef>
                <a:spcPts val="0"/>
              </a:spcBef>
              <a:spcAft>
                <a:spcPts val="0"/>
              </a:spcAft>
              <a:buClr>
                <a:srgbClr val="E0623F"/>
              </a:buClr>
              <a:buSzPts val="3000"/>
              <a:buChar char="•"/>
            </a:pPr>
            <a:r>
              <a:rPr lang="en-US" sz="3000">
                <a:latin typeface="Saira"/>
                <a:ea typeface="Saira"/>
                <a:cs typeface="Saira"/>
                <a:sym typeface="Saira"/>
              </a:rPr>
              <a:t>Software development process based on best practices from RTCA DO178C and NASA NPR-7150</a:t>
            </a:r>
            <a:endParaRPr sz="3000">
              <a:latin typeface="Saira"/>
              <a:ea typeface="Saira"/>
              <a:cs typeface="Saira"/>
              <a:sym typeface="Saira"/>
            </a:endParaRPr>
          </a:p>
          <a:p>
            <a:pPr indent="-444500" lvl="0" marL="457200" rtl="0" algn="l">
              <a:lnSpc>
                <a:spcPct val="117000"/>
              </a:lnSpc>
              <a:spcBef>
                <a:spcPts val="0"/>
              </a:spcBef>
              <a:spcAft>
                <a:spcPts val="0"/>
              </a:spcAft>
              <a:buClr>
                <a:srgbClr val="E0623F"/>
              </a:buClr>
              <a:buSzPts val="3000"/>
              <a:buFont typeface="Saira"/>
              <a:buChar char="•"/>
            </a:pPr>
            <a:r>
              <a:rPr lang="en-US" sz="3000">
                <a:latin typeface="Saira"/>
                <a:ea typeface="Saira"/>
                <a:cs typeface="Saira"/>
                <a:sym typeface="Saira"/>
              </a:rPr>
              <a:t>Process workflow and component pedigree tracked using Jira with a scorecard for colorized visualization</a:t>
            </a:r>
            <a:endParaRPr sz="3000">
              <a:latin typeface="Saira"/>
              <a:ea typeface="Saira"/>
              <a:cs typeface="Saira"/>
              <a:sym typeface="Saira"/>
            </a:endParaRPr>
          </a:p>
          <a:p>
            <a:pPr indent="-444500" lvl="0" marL="457200" rtl="0" algn="l">
              <a:lnSpc>
                <a:spcPct val="117000"/>
              </a:lnSpc>
              <a:spcBef>
                <a:spcPts val="0"/>
              </a:spcBef>
              <a:spcAft>
                <a:spcPts val="0"/>
              </a:spcAft>
              <a:buClr>
                <a:srgbClr val="E0623F"/>
              </a:buClr>
              <a:buSzPts val="3000"/>
              <a:buFont typeface="Saira"/>
              <a:buChar char="•"/>
            </a:pPr>
            <a:r>
              <a:rPr lang="en-US" sz="3000">
                <a:latin typeface="Saira"/>
                <a:ea typeface="Saira"/>
                <a:cs typeface="Saira"/>
                <a:sym typeface="Saira"/>
              </a:rPr>
              <a:t>Requirements, Architecture, Design, Implementation, and Test are linked for traceability analysis</a:t>
            </a:r>
            <a:endParaRPr sz="3000">
              <a:latin typeface="Saira"/>
              <a:ea typeface="Saira"/>
              <a:cs typeface="Saira"/>
              <a:sym typeface="Saira"/>
            </a:endParaRPr>
          </a:p>
          <a:p>
            <a:pPr indent="-444500" lvl="0" marL="457200" rtl="0" algn="l">
              <a:lnSpc>
                <a:spcPct val="117000"/>
              </a:lnSpc>
              <a:spcBef>
                <a:spcPts val="0"/>
              </a:spcBef>
              <a:spcAft>
                <a:spcPts val="0"/>
              </a:spcAft>
              <a:buClr>
                <a:srgbClr val="E0623F"/>
              </a:buClr>
              <a:buSzPts val="3000"/>
              <a:buFont typeface="Saira"/>
              <a:buChar char="•"/>
            </a:pPr>
            <a:r>
              <a:rPr lang="en-US" sz="3000">
                <a:latin typeface="Saira"/>
                <a:ea typeface="Saira"/>
                <a:cs typeface="Saira"/>
                <a:sym typeface="Saira"/>
              </a:rPr>
              <a:t>Checklists govern the workflow transitions through Open, In Work, In Review, Baselined</a:t>
            </a:r>
            <a:endParaRPr sz="3000">
              <a:latin typeface="Saira"/>
              <a:ea typeface="Saira"/>
              <a:cs typeface="Saira"/>
              <a:sym typeface="Sair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5"/>
          <p:cNvSpPr txBox="1"/>
          <p:nvPr>
            <p:ph type="title"/>
          </p:nvPr>
        </p:nvSpPr>
        <p:spPr>
          <a:xfrm>
            <a:off x="609447" y="274638"/>
            <a:ext cx="10970100" cy="1143300"/>
          </a:xfrm>
          <a:prstGeom prst="rect">
            <a:avLst/>
          </a:prstGeom>
          <a:noFill/>
          <a:ln>
            <a:noFill/>
          </a:ln>
        </p:spPr>
        <p:txBody>
          <a:bodyPr anchorCtr="0" anchor="ctr" bIns="60925" lIns="121875" spcFirstLastPara="1" rIns="121875" wrap="square" tIns="60925">
            <a:noAutofit/>
          </a:bodyPr>
          <a:lstStyle/>
          <a:p>
            <a:pPr indent="0" lvl="0" marL="0" marR="0" rtl="0" algn="l">
              <a:spcBef>
                <a:spcPts val="0"/>
              </a:spcBef>
              <a:spcAft>
                <a:spcPts val="0"/>
              </a:spcAft>
              <a:buNone/>
            </a:pPr>
            <a:r>
              <a:rPr lang="en-US" sz="4800">
                <a:latin typeface="Saira"/>
                <a:ea typeface="Saira"/>
                <a:cs typeface="Saira"/>
                <a:sym typeface="Saira"/>
              </a:rPr>
              <a:t>Mission</a:t>
            </a:r>
            <a:endParaRPr i="0" sz="4800" u="none" cap="none" strike="noStrike">
              <a:solidFill>
                <a:schemeClr val="dk1"/>
              </a:solidFill>
              <a:latin typeface="Saira"/>
              <a:ea typeface="Saira"/>
              <a:cs typeface="Saira"/>
              <a:sym typeface="Saira"/>
            </a:endParaRPr>
          </a:p>
        </p:txBody>
      </p:sp>
      <p:sp>
        <p:nvSpPr>
          <p:cNvPr id="76" name="Google Shape;76;p15"/>
          <p:cNvSpPr txBox="1"/>
          <p:nvPr>
            <p:ph idx="1" type="body"/>
          </p:nvPr>
        </p:nvSpPr>
        <p:spPr>
          <a:xfrm>
            <a:off x="609447" y="1600200"/>
            <a:ext cx="10970100" cy="4526100"/>
          </a:xfrm>
          <a:prstGeom prst="rect">
            <a:avLst/>
          </a:prstGeom>
          <a:noFill/>
          <a:ln>
            <a:noFill/>
          </a:ln>
        </p:spPr>
        <p:txBody>
          <a:bodyPr anchorCtr="0" anchor="t" bIns="60925" lIns="121875" spcFirstLastPara="1" rIns="121875" wrap="square" tIns="60925">
            <a:noAutofit/>
          </a:bodyPr>
          <a:lstStyle/>
          <a:p>
            <a:pPr indent="-508000" lvl="0" marL="457200" rtl="0" algn="l">
              <a:lnSpc>
                <a:spcPct val="117000"/>
              </a:lnSpc>
              <a:spcBef>
                <a:spcPts val="0"/>
              </a:spcBef>
              <a:spcAft>
                <a:spcPts val="0"/>
              </a:spcAft>
              <a:buClr>
                <a:srgbClr val="E0623F"/>
              </a:buClr>
              <a:buSzPts val="4000"/>
              <a:buChar char="•"/>
            </a:pPr>
            <a:r>
              <a:rPr lang="en-US" sz="4000">
                <a:latin typeface="Saira"/>
                <a:ea typeface="Saira"/>
                <a:cs typeface="Saira"/>
                <a:sym typeface="Saira"/>
              </a:rPr>
              <a:t>Windhover builds reliable, open, extensible software for the safe operation of drones</a:t>
            </a:r>
            <a:endParaRPr sz="4000">
              <a:latin typeface="Saira"/>
              <a:ea typeface="Saira"/>
              <a:cs typeface="Saira"/>
              <a:sym typeface="Saira"/>
            </a:endParaRPr>
          </a:p>
          <a:p>
            <a:pPr indent="-508000" lvl="0" marL="457200" rtl="0" algn="l">
              <a:lnSpc>
                <a:spcPct val="117000"/>
              </a:lnSpc>
              <a:spcBef>
                <a:spcPts val="800"/>
              </a:spcBef>
              <a:spcAft>
                <a:spcPts val="0"/>
              </a:spcAft>
              <a:buClr>
                <a:srgbClr val="E0623F"/>
              </a:buClr>
              <a:buSzPts val="4000"/>
              <a:buChar char="•"/>
            </a:pPr>
            <a:r>
              <a:rPr lang="en-US" sz="4000">
                <a:latin typeface="Saira"/>
                <a:ea typeface="Saira"/>
                <a:cs typeface="Saira"/>
                <a:sym typeface="Saira"/>
              </a:rPr>
              <a:t>We leverage spaceflight software capabilities and concepts to enable more complex use cases</a:t>
            </a:r>
            <a:endParaRPr sz="4000"/>
          </a:p>
        </p:txBody>
      </p:sp>
      <p:sp>
        <p:nvSpPr>
          <p:cNvPr id="77" name="Google Shape;77;p15"/>
          <p:cNvSpPr txBox="1"/>
          <p:nvPr>
            <p:ph idx="12" type="sldNum"/>
          </p:nvPr>
        </p:nvSpPr>
        <p:spPr>
          <a:xfrm>
            <a:off x="8735414" y="6356350"/>
            <a:ext cx="2844000" cy="365100"/>
          </a:xfrm>
          <a:prstGeom prst="rect">
            <a:avLst/>
          </a:prstGeom>
          <a:noFill/>
          <a:ln>
            <a:noFill/>
          </a:ln>
        </p:spPr>
        <p:txBody>
          <a:bodyPr anchorCtr="0" anchor="ctr" bIns="60925" lIns="121875" spcFirstLastPara="1" rIns="121875" wrap="square" tIns="60925">
            <a:noAutofit/>
          </a:bodyPr>
          <a:lstStyle/>
          <a:p>
            <a:pPr indent="0" lvl="0" marL="0" marR="0" rtl="0" algn="r">
              <a:spcBef>
                <a:spcPts val="0"/>
              </a:spcBef>
              <a:spcAft>
                <a:spcPts val="0"/>
              </a:spcAft>
              <a:buNone/>
            </a:pPr>
            <a:fld id="{00000000-1234-1234-1234-123412341234}" type="slidenum">
              <a:rPr b="0" i="0" lang="en-US" sz="1600" u="none" cap="none" strike="noStrike">
                <a:solidFill>
                  <a:srgbClr val="888888"/>
                </a:solidFill>
                <a:latin typeface="Calibri"/>
                <a:ea typeface="Calibri"/>
                <a:cs typeface="Calibri"/>
                <a:sym typeface="Calibri"/>
              </a:rPr>
              <a:t>‹#›</a:t>
            </a:fld>
            <a:endParaRPr b="0" i="0" sz="1600" u="none" cap="none" strike="noStrike">
              <a:solidFill>
                <a:srgbClr val="888888"/>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Google Shape;301;p33"/>
          <p:cNvSpPr txBox="1"/>
          <p:nvPr>
            <p:ph type="title"/>
          </p:nvPr>
        </p:nvSpPr>
        <p:spPr>
          <a:xfrm>
            <a:off x="609447" y="274638"/>
            <a:ext cx="10970100" cy="1143300"/>
          </a:xfrm>
          <a:prstGeom prst="rect">
            <a:avLst/>
          </a:prstGeom>
        </p:spPr>
        <p:txBody>
          <a:bodyPr anchorCtr="0" anchor="ctr" bIns="60925" lIns="121875" spcFirstLastPara="1" rIns="121875" wrap="square" tIns="60925">
            <a:noAutofit/>
          </a:bodyPr>
          <a:lstStyle/>
          <a:p>
            <a:pPr indent="0" lvl="0" marL="0" rtl="0" algn="l">
              <a:spcBef>
                <a:spcPts val="0"/>
              </a:spcBef>
              <a:spcAft>
                <a:spcPts val="0"/>
              </a:spcAft>
              <a:buNone/>
            </a:pPr>
            <a:r>
              <a:rPr lang="en-US" sz="4800">
                <a:latin typeface="Saira"/>
                <a:ea typeface="Saira"/>
                <a:cs typeface="Saira"/>
                <a:sym typeface="Saira"/>
              </a:rPr>
              <a:t>Scorecard Screen Capture</a:t>
            </a:r>
            <a:endParaRPr sz="4800">
              <a:latin typeface="Saira"/>
              <a:ea typeface="Saira"/>
              <a:cs typeface="Saira"/>
              <a:sym typeface="Saira"/>
            </a:endParaRPr>
          </a:p>
        </p:txBody>
      </p:sp>
      <p:sp>
        <p:nvSpPr>
          <p:cNvPr id="302" name="Google Shape;302;p33"/>
          <p:cNvSpPr txBox="1"/>
          <p:nvPr>
            <p:ph idx="12" type="sldNum"/>
          </p:nvPr>
        </p:nvSpPr>
        <p:spPr>
          <a:xfrm>
            <a:off x="8735414" y="6356350"/>
            <a:ext cx="2844000" cy="365100"/>
          </a:xfrm>
          <a:prstGeom prst="rect">
            <a:avLst/>
          </a:prstGeom>
        </p:spPr>
        <p:txBody>
          <a:bodyPr anchorCtr="0" anchor="ctr" bIns="60925" lIns="121875" spcFirstLastPara="1" rIns="121875" wrap="square" tIns="60925">
            <a:noAutofit/>
          </a:bodyPr>
          <a:lstStyle/>
          <a:p>
            <a:pPr indent="0" lvl="0" marL="0" rtl="0" algn="r">
              <a:spcBef>
                <a:spcPts val="0"/>
              </a:spcBef>
              <a:spcAft>
                <a:spcPts val="0"/>
              </a:spcAft>
              <a:buNone/>
            </a:pPr>
            <a:fld id="{00000000-1234-1234-1234-123412341234}" type="slidenum">
              <a:rPr lang="en-US"/>
              <a:t>‹#›</a:t>
            </a:fld>
            <a:endParaRPr/>
          </a:p>
        </p:txBody>
      </p:sp>
      <p:pic>
        <p:nvPicPr>
          <p:cNvPr id="303" name="Google Shape;303;p33"/>
          <p:cNvPicPr preferRelativeResize="0"/>
          <p:nvPr/>
        </p:nvPicPr>
        <p:blipFill>
          <a:blip r:embed="rId3">
            <a:alphaModFix/>
          </a:blip>
          <a:stretch>
            <a:fillRect/>
          </a:stretch>
        </p:blipFill>
        <p:spPr>
          <a:xfrm>
            <a:off x="849975" y="2370449"/>
            <a:ext cx="10488999" cy="3757725"/>
          </a:xfrm>
          <a:prstGeom prst="rect">
            <a:avLst/>
          </a:prstGeom>
          <a:noFill/>
          <a:ln>
            <a:noFill/>
          </a:ln>
        </p:spPr>
      </p:pic>
      <p:pic>
        <p:nvPicPr>
          <p:cNvPr id="304" name="Google Shape;304;p33"/>
          <p:cNvPicPr preferRelativeResize="0"/>
          <p:nvPr/>
        </p:nvPicPr>
        <p:blipFill>
          <a:blip r:embed="rId4">
            <a:alphaModFix/>
          </a:blip>
          <a:stretch>
            <a:fillRect/>
          </a:stretch>
        </p:blipFill>
        <p:spPr>
          <a:xfrm>
            <a:off x="2117125" y="1570338"/>
            <a:ext cx="7954695" cy="64771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Google Shape;310;p34"/>
          <p:cNvSpPr txBox="1"/>
          <p:nvPr>
            <p:ph type="title"/>
          </p:nvPr>
        </p:nvSpPr>
        <p:spPr>
          <a:xfrm>
            <a:off x="609447" y="274638"/>
            <a:ext cx="10970100" cy="1143300"/>
          </a:xfrm>
          <a:prstGeom prst="rect">
            <a:avLst/>
          </a:prstGeom>
        </p:spPr>
        <p:txBody>
          <a:bodyPr anchorCtr="0" anchor="ctr" bIns="60925" lIns="121875" spcFirstLastPara="1" rIns="121875" wrap="square" tIns="60925">
            <a:noAutofit/>
          </a:bodyPr>
          <a:lstStyle/>
          <a:p>
            <a:pPr indent="0" lvl="0" marL="0" rtl="0" algn="l">
              <a:spcBef>
                <a:spcPts val="0"/>
              </a:spcBef>
              <a:spcAft>
                <a:spcPts val="0"/>
              </a:spcAft>
              <a:buNone/>
            </a:pPr>
            <a:r>
              <a:rPr lang="en-US" sz="4800">
                <a:latin typeface="Saira"/>
                <a:ea typeface="Saira"/>
                <a:cs typeface="Saira"/>
                <a:sym typeface="Saira"/>
              </a:rPr>
              <a:t>Current Status</a:t>
            </a:r>
            <a:endParaRPr sz="4800">
              <a:latin typeface="Saira"/>
              <a:ea typeface="Saira"/>
              <a:cs typeface="Saira"/>
              <a:sym typeface="Saira"/>
            </a:endParaRPr>
          </a:p>
        </p:txBody>
      </p:sp>
      <p:sp>
        <p:nvSpPr>
          <p:cNvPr id="311" name="Google Shape;311;p34"/>
          <p:cNvSpPr txBox="1"/>
          <p:nvPr>
            <p:ph idx="12" type="sldNum"/>
          </p:nvPr>
        </p:nvSpPr>
        <p:spPr>
          <a:xfrm>
            <a:off x="8735414" y="6356350"/>
            <a:ext cx="2844000" cy="365100"/>
          </a:xfrm>
          <a:prstGeom prst="rect">
            <a:avLst/>
          </a:prstGeom>
        </p:spPr>
        <p:txBody>
          <a:bodyPr anchorCtr="0" anchor="ctr" bIns="60925" lIns="121875" spcFirstLastPara="1" rIns="121875" wrap="square" tIns="60925">
            <a:noAutofit/>
          </a:bodyPr>
          <a:lstStyle/>
          <a:p>
            <a:pPr indent="0" lvl="0" marL="0" rtl="0" algn="r">
              <a:spcBef>
                <a:spcPts val="0"/>
              </a:spcBef>
              <a:spcAft>
                <a:spcPts val="0"/>
              </a:spcAft>
              <a:buNone/>
            </a:pPr>
            <a:fld id="{00000000-1234-1234-1234-123412341234}" type="slidenum">
              <a:rPr lang="en-US"/>
              <a:t>‹#›</a:t>
            </a:fld>
            <a:endParaRPr/>
          </a:p>
        </p:txBody>
      </p:sp>
      <p:sp>
        <p:nvSpPr>
          <p:cNvPr id="312" name="Google Shape;312;p34"/>
          <p:cNvSpPr txBox="1"/>
          <p:nvPr>
            <p:ph idx="1" type="body"/>
          </p:nvPr>
        </p:nvSpPr>
        <p:spPr>
          <a:xfrm>
            <a:off x="609447" y="1600200"/>
            <a:ext cx="10970100" cy="4526100"/>
          </a:xfrm>
          <a:prstGeom prst="rect">
            <a:avLst/>
          </a:prstGeom>
          <a:noFill/>
          <a:ln>
            <a:noFill/>
          </a:ln>
        </p:spPr>
        <p:txBody>
          <a:bodyPr anchorCtr="0" anchor="t" bIns="60925" lIns="121875" spcFirstLastPara="1" rIns="121875" wrap="square" tIns="60925">
            <a:noAutofit/>
          </a:bodyPr>
          <a:lstStyle/>
          <a:p>
            <a:pPr indent="-444500" lvl="0" marL="457200" rtl="0" algn="l">
              <a:lnSpc>
                <a:spcPct val="117000"/>
              </a:lnSpc>
              <a:spcBef>
                <a:spcPts val="0"/>
              </a:spcBef>
              <a:spcAft>
                <a:spcPts val="0"/>
              </a:spcAft>
              <a:buClr>
                <a:srgbClr val="E0623F"/>
              </a:buClr>
              <a:buSzPts val="3000"/>
              <a:buFont typeface="Saira"/>
              <a:buChar char="•"/>
            </a:pPr>
            <a:r>
              <a:rPr lang="en-US" sz="3000">
                <a:latin typeface="Saira"/>
                <a:ea typeface="Saira"/>
                <a:cs typeface="Saira"/>
                <a:sym typeface="Saira"/>
              </a:rPr>
              <a:t>Supported Platforms: </a:t>
            </a:r>
            <a:endParaRPr sz="3000">
              <a:latin typeface="Saira"/>
              <a:ea typeface="Saira"/>
              <a:cs typeface="Saira"/>
              <a:sym typeface="Saira"/>
            </a:endParaRPr>
          </a:p>
          <a:p>
            <a:pPr indent="-444500" lvl="0" marL="457200" rtl="0" algn="l">
              <a:lnSpc>
                <a:spcPct val="117000"/>
              </a:lnSpc>
              <a:spcBef>
                <a:spcPts val="0"/>
              </a:spcBef>
              <a:spcAft>
                <a:spcPts val="0"/>
              </a:spcAft>
              <a:buClr>
                <a:srgbClr val="E0623F"/>
              </a:buClr>
              <a:buSzPts val="3000"/>
              <a:buFont typeface="Saira"/>
              <a:buChar char="•"/>
            </a:pPr>
            <a:r>
              <a:rPr lang="en-US" sz="3000">
                <a:latin typeface="Saira"/>
                <a:ea typeface="Saira"/>
                <a:cs typeface="Saira"/>
                <a:sym typeface="Saira"/>
              </a:rPr>
              <a:t>Parrot Bebop 2 </a:t>
            </a:r>
            <a:endParaRPr sz="3000">
              <a:latin typeface="Saira"/>
              <a:ea typeface="Saira"/>
              <a:cs typeface="Saira"/>
              <a:sym typeface="Saira"/>
            </a:endParaRPr>
          </a:p>
          <a:p>
            <a:pPr indent="-444500" lvl="0" marL="457200" rtl="0" algn="l">
              <a:lnSpc>
                <a:spcPct val="117000"/>
              </a:lnSpc>
              <a:spcBef>
                <a:spcPts val="0"/>
              </a:spcBef>
              <a:spcAft>
                <a:spcPts val="0"/>
              </a:spcAft>
              <a:buClr>
                <a:srgbClr val="E0623F"/>
              </a:buClr>
              <a:buSzPts val="3000"/>
              <a:buFont typeface="Saira"/>
              <a:buChar char="•"/>
            </a:pPr>
            <a:r>
              <a:rPr lang="en-US" sz="3000">
                <a:latin typeface="Saira"/>
                <a:ea typeface="Saira"/>
                <a:cs typeface="Saira"/>
                <a:sym typeface="Saira"/>
              </a:rPr>
              <a:t>Aerotenna OcPoC </a:t>
            </a:r>
            <a:endParaRPr sz="3000">
              <a:latin typeface="Saira"/>
              <a:ea typeface="Saira"/>
              <a:cs typeface="Saira"/>
              <a:sym typeface="Saira"/>
            </a:endParaRPr>
          </a:p>
          <a:p>
            <a:pPr indent="-444500" lvl="0" marL="457200" rtl="0" algn="l">
              <a:lnSpc>
                <a:spcPct val="117000"/>
              </a:lnSpc>
              <a:spcBef>
                <a:spcPts val="0"/>
              </a:spcBef>
              <a:spcAft>
                <a:spcPts val="0"/>
              </a:spcAft>
              <a:buClr>
                <a:srgbClr val="E0623F"/>
              </a:buClr>
              <a:buSzPts val="3000"/>
              <a:buFont typeface="Saira"/>
              <a:buChar char="•"/>
            </a:pPr>
            <a:r>
              <a:rPr lang="en-US" sz="3000">
                <a:latin typeface="Saira"/>
                <a:ea typeface="Saira"/>
                <a:cs typeface="Saira"/>
                <a:sym typeface="Saira"/>
              </a:rPr>
              <a:t>Typhoon H480 </a:t>
            </a:r>
            <a:endParaRPr sz="3000">
              <a:latin typeface="Saira"/>
              <a:ea typeface="Saira"/>
              <a:cs typeface="Saira"/>
              <a:sym typeface="Saira"/>
            </a:endParaRPr>
          </a:p>
          <a:p>
            <a:pPr indent="-444500" lvl="0" marL="457200" rtl="0" algn="l">
              <a:lnSpc>
                <a:spcPct val="117000"/>
              </a:lnSpc>
              <a:spcBef>
                <a:spcPts val="0"/>
              </a:spcBef>
              <a:spcAft>
                <a:spcPts val="0"/>
              </a:spcAft>
              <a:buClr>
                <a:srgbClr val="E0623F"/>
              </a:buClr>
              <a:buSzPts val="3000"/>
              <a:buFont typeface="Saira"/>
              <a:buChar char="•"/>
            </a:pPr>
            <a:r>
              <a:rPr lang="en-US" sz="3000">
                <a:latin typeface="Saira"/>
                <a:ea typeface="Saira"/>
                <a:cs typeface="Saira"/>
                <a:sym typeface="Saira"/>
              </a:rPr>
              <a:t>Beaglebone Blue (in progress)</a:t>
            </a:r>
            <a:endParaRPr sz="3000">
              <a:latin typeface="Saira"/>
              <a:ea typeface="Saira"/>
              <a:cs typeface="Saira"/>
              <a:sym typeface="Saira"/>
            </a:endParaRPr>
          </a:p>
          <a:p>
            <a:pPr indent="-444500" lvl="0" marL="457200" rtl="0" algn="l">
              <a:lnSpc>
                <a:spcPct val="117000"/>
              </a:lnSpc>
              <a:spcBef>
                <a:spcPts val="0"/>
              </a:spcBef>
              <a:spcAft>
                <a:spcPts val="0"/>
              </a:spcAft>
              <a:buClr>
                <a:srgbClr val="E0623F"/>
              </a:buClr>
              <a:buSzPts val="3000"/>
              <a:buFont typeface="Saira"/>
              <a:buChar char="•"/>
            </a:pPr>
            <a:r>
              <a:rPr lang="en-US" sz="3000">
                <a:latin typeface="Saira"/>
                <a:ea typeface="Saira"/>
                <a:cs typeface="Saira"/>
                <a:sym typeface="Saira"/>
              </a:rPr>
              <a:t>Commander V2 nearing completion</a:t>
            </a:r>
            <a:endParaRPr sz="3000">
              <a:latin typeface="Saira"/>
              <a:ea typeface="Saira"/>
              <a:cs typeface="Saira"/>
              <a:sym typeface="Saira"/>
            </a:endParaRPr>
          </a:p>
          <a:p>
            <a:pPr indent="0" lvl="0" marL="457200" rtl="0" algn="l">
              <a:lnSpc>
                <a:spcPct val="117000"/>
              </a:lnSpc>
              <a:spcBef>
                <a:spcPts val="0"/>
              </a:spcBef>
              <a:spcAft>
                <a:spcPts val="0"/>
              </a:spcAft>
              <a:buNone/>
            </a:pPr>
            <a:r>
              <a:t/>
            </a:r>
            <a:endParaRPr sz="3000">
              <a:latin typeface="Saira"/>
              <a:ea typeface="Saira"/>
              <a:cs typeface="Saira"/>
              <a:sym typeface="Sair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Google Shape;318;p35"/>
          <p:cNvSpPr txBox="1"/>
          <p:nvPr>
            <p:ph type="title"/>
          </p:nvPr>
        </p:nvSpPr>
        <p:spPr>
          <a:xfrm>
            <a:off x="609447" y="274638"/>
            <a:ext cx="10970100" cy="1143300"/>
          </a:xfrm>
          <a:prstGeom prst="rect">
            <a:avLst/>
          </a:prstGeom>
        </p:spPr>
        <p:txBody>
          <a:bodyPr anchorCtr="0" anchor="ctr" bIns="60925" lIns="121875" spcFirstLastPara="1" rIns="121875" wrap="square" tIns="60925">
            <a:noAutofit/>
          </a:bodyPr>
          <a:lstStyle/>
          <a:p>
            <a:pPr indent="0" lvl="0" marL="0" rtl="0" algn="l">
              <a:spcBef>
                <a:spcPts val="0"/>
              </a:spcBef>
              <a:spcAft>
                <a:spcPts val="0"/>
              </a:spcAft>
              <a:buNone/>
            </a:pPr>
            <a:r>
              <a:rPr lang="en-US" sz="4800">
                <a:latin typeface="Saira"/>
                <a:ea typeface="Saira"/>
                <a:cs typeface="Saira"/>
                <a:sym typeface="Saira"/>
              </a:rPr>
              <a:t>Future Plans</a:t>
            </a:r>
            <a:endParaRPr sz="4800">
              <a:latin typeface="Saira"/>
              <a:ea typeface="Saira"/>
              <a:cs typeface="Saira"/>
              <a:sym typeface="Saira"/>
            </a:endParaRPr>
          </a:p>
        </p:txBody>
      </p:sp>
      <p:sp>
        <p:nvSpPr>
          <p:cNvPr id="319" name="Google Shape;319;p35"/>
          <p:cNvSpPr txBox="1"/>
          <p:nvPr>
            <p:ph idx="12" type="sldNum"/>
          </p:nvPr>
        </p:nvSpPr>
        <p:spPr>
          <a:xfrm>
            <a:off x="8735414" y="6356350"/>
            <a:ext cx="2844000" cy="365100"/>
          </a:xfrm>
          <a:prstGeom prst="rect">
            <a:avLst/>
          </a:prstGeom>
        </p:spPr>
        <p:txBody>
          <a:bodyPr anchorCtr="0" anchor="ctr" bIns="60925" lIns="121875" spcFirstLastPara="1" rIns="121875" wrap="square" tIns="60925">
            <a:noAutofit/>
          </a:bodyPr>
          <a:lstStyle/>
          <a:p>
            <a:pPr indent="0" lvl="0" marL="0" rtl="0" algn="r">
              <a:spcBef>
                <a:spcPts val="0"/>
              </a:spcBef>
              <a:spcAft>
                <a:spcPts val="0"/>
              </a:spcAft>
              <a:buNone/>
            </a:pPr>
            <a:fld id="{00000000-1234-1234-1234-123412341234}" type="slidenum">
              <a:rPr lang="en-US"/>
              <a:t>‹#›</a:t>
            </a:fld>
            <a:endParaRPr/>
          </a:p>
        </p:txBody>
      </p:sp>
      <p:sp>
        <p:nvSpPr>
          <p:cNvPr id="320" name="Google Shape;320;p35"/>
          <p:cNvSpPr txBox="1"/>
          <p:nvPr>
            <p:ph idx="1" type="body"/>
          </p:nvPr>
        </p:nvSpPr>
        <p:spPr>
          <a:xfrm>
            <a:off x="609447" y="1600200"/>
            <a:ext cx="10970100" cy="4526100"/>
          </a:xfrm>
          <a:prstGeom prst="rect">
            <a:avLst/>
          </a:prstGeom>
          <a:noFill/>
          <a:ln>
            <a:noFill/>
          </a:ln>
        </p:spPr>
        <p:txBody>
          <a:bodyPr anchorCtr="0" anchor="t" bIns="60925" lIns="121875" spcFirstLastPara="1" rIns="121875" wrap="square" tIns="60925">
            <a:noAutofit/>
          </a:bodyPr>
          <a:lstStyle/>
          <a:p>
            <a:pPr indent="-444500" lvl="0" marL="457200" rtl="0" algn="l">
              <a:lnSpc>
                <a:spcPct val="117000"/>
              </a:lnSpc>
              <a:spcBef>
                <a:spcPts val="0"/>
              </a:spcBef>
              <a:spcAft>
                <a:spcPts val="0"/>
              </a:spcAft>
              <a:buClr>
                <a:srgbClr val="E0623F"/>
              </a:buClr>
              <a:buSzPts val="3000"/>
              <a:buFont typeface="Saira"/>
              <a:buChar char="•"/>
            </a:pPr>
            <a:r>
              <a:rPr lang="en-US" sz="3000">
                <a:latin typeface="Saira"/>
                <a:ea typeface="Saira"/>
                <a:cs typeface="Saira"/>
                <a:sym typeface="Saira"/>
              </a:rPr>
              <a:t>Systems Engineering for fail down, recovery, and redundancy</a:t>
            </a:r>
            <a:endParaRPr sz="3000">
              <a:latin typeface="Saira"/>
              <a:ea typeface="Saira"/>
              <a:cs typeface="Saira"/>
              <a:sym typeface="Saira"/>
            </a:endParaRPr>
          </a:p>
          <a:p>
            <a:pPr indent="-444500" lvl="0" marL="457200" rtl="0" algn="l">
              <a:lnSpc>
                <a:spcPct val="117000"/>
              </a:lnSpc>
              <a:spcBef>
                <a:spcPts val="0"/>
              </a:spcBef>
              <a:spcAft>
                <a:spcPts val="0"/>
              </a:spcAft>
              <a:buClr>
                <a:srgbClr val="E0623F"/>
              </a:buClr>
              <a:buSzPts val="3000"/>
              <a:buFont typeface="Saira"/>
              <a:buChar char="•"/>
            </a:pPr>
            <a:r>
              <a:rPr lang="en-US" sz="3000">
                <a:latin typeface="Saira"/>
                <a:ea typeface="Saira"/>
                <a:cs typeface="Saira"/>
                <a:sym typeface="Saira"/>
              </a:rPr>
              <a:t>RTOS support RTEMS, Xenomai, or FreeRTOS</a:t>
            </a:r>
            <a:endParaRPr sz="3000">
              <a:latin typeface="Saira"/>
              <a:ea typeface="Saira"/>
              <a:cs typeface="Saira"/>
              <a:sym typeface="Saira"/>
            </a:endParaRPr>
          </a:p>
          <a:p>
            <a:pPr indent="-444500" lvl="0" marL="457200" rtl="0" algn="l">
              <a:lnSpc>
                <a:spcPct val="117000"/>
              </a:lnSpc>
              <a:spcBef>
                <a:spcPts val="0"/>
              </a:spcBef>
              <a:spcAft>
                <a:spcPts val="0"/>
              </a:spcAft>
              <a:buClr>
                <a:srgbClr val="E0623F"/>
              </a:buClr>
              <a:buSzPts val="3000"/>
              <a:buFont typeface="Saira"/>
              <a:buChar char="•"/>
            </a:pPr>
            <a:r>
              <a:rPr lang="en-US" sz="3000">
                <a:latin typeface="Saira"/>
                <a:ea typeface="Saira"/>
                <a:cs typeface="Saira"/>
                <a:sym typeface="Saira"/>
              </a:rPr>
              <a:t>Web based build system and configuration tool</a:t>
            </a:r>
            <a:endParaRPr sz="3000">
              <a:latin typeface="Saira"/>
              <a:ea typeface="Saira"/>
              <a:cs typeface="Saira"/>
              <a:sym typeface="Saira"/>
            </a:endParaRPr>
          </a:p>
          <a:p>
            <a:pPr indent="-444500" lvl="0" marL="457200" rtl="0" algn="l">
              <a:lnSpc>
                <a:spcPct val="117000"/>
              </a:lnSpc>
              <a:spcBef>
                <a:spcPts val="0"/>
              </a:spcBef>
              <a:spcAft>
                <a:spcPts val="0"/>
              </a:spcAft>
              <a:buClr>
                <a:srgbClr val="E0623F"/>
              </a:buClr>
              <a:buSzPts val="3000"/>
              <a:buFont typeface="Saira"/>
              <a:buChar char="•"/>
            </a:pPr>
            <a:r>
              <a:rPr lang="en-US" sz="3000">
                <a:latin typeface="Saira"/>
                <a:ea typeface="Saira"/>
                <a:cs typeface="Saira"/>
                <a:sym typeface="Saira"/>
              </a:rPr>
              <a:t>Sensor integration for Intel RealSense and Aerotenna 360 Sense &amp; Avoid Radar</a:t>
            </a:r>
            <a:endParaRPr sz="3000">
              <a:latin typeface="Saira"/>
              <a:ea typeface="Saira"/>
              <a:cs typeface="Saira"/>
              <a:sym typeface="Saira"/>
            </a:endParaRPr>
          </a:p>
          <a:p>
            <a:pPr indent="-444500" lvl="0" marL="457200" rtl="0" algn="l">
              <a:lnSpc>
                <a:spcPct val="117000"/>
              </a:lnSpc>
              <a:spcBef>
                <a:spcPts val="0"/>
              </a:spcBef>
              <a:spcAft>
                <a:spcPts val="0"/>
              </a:spcAft>
              <a:buClr>
                <a:srgbClr val="E0623F"/>
              </a:buClr>
              <a:buSzPts val="3000"/>
              <a:buFont typeface="Saira"/>
              <a:buChar char="•"/>
            </a:pPr>
            <a:r>
              <a:rPr lang="en-US" sz="3000">
                <a:latin typeface="Saira"/>
                <a:ea typeface="Saira"/>
                <a:cs typeface="Saira"/>
                <a:sym typeface="Saira"/>
              </a:rPr>
              <a:t>Standards compliant mission planner (ARINC 424)</a:t>
            </a:r>
            <a:endParaRPr sz="3000">
              <a:latin typeface="Saira"/>
              <a:ea typeface="Saira"/>
              <a:cs typeface="Saira"/>
              <a:sym typeface="Saira"/>
            </a:endParaRPr>
          </a:p>
          <a:p>
            <a:pPr indent="-444500" lvl="0" marL="457200" rtl="0" algn="l">
              <a:lnSpc>
                <a:spcPct val="117000"/>
              </a:lnSpc>
              <a:spcBef>
                <a:spcPts val="0"/>
              </a:spcBef>
              <a:spcAft>
                <a:spcPts val="0"/>
              </a:spcAft>
              <a:buClr>
                <a:srgbClr val="E0623F"/>
              </a:buClr>
              <a:buSzPts val="3000"/>
              <a:buFont typeface="Saira"/>
              <a:buChar char="•"/>
            </a:pPr>
            <a:r>
              <a:rPr lang="en-US" sz="3000">
                <a:latin typeface="Saira"/>
                <a:ea typeface="Saira"/>
                <a:cs typeface="Saira"/>
                <a:sym typeface="Saira"/>
              </a:rPr>
              <a:t>More platforms</a:t>
            </a:r>
            <a:endParaRPr sz="3000">
              <a:latin typeface="Saira"/>
              <a:ea typeface="Saira"/>
              <a:cs typeface="Saira"/>
              <a:sym typeface="Sair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Google Shape;326;p36"/>
          <p:cNvSpPr txBox="1"/>
          <p:nvPr>
            <p:ph type="title"/>
          </p:nvPr>
        </p:nvSpPr>
        <p:spPr>
          <a:xfrm>
            <a:off x="609447" y="274638"/>
            <a:ext cx="10970100" cy="1143300"/>
          </a:xfrm>
          <a:prstGeom prst="rect">
            <a:avLst/>
          </a:prstGeom>
        </p:spPr>
        <p:txBody>
          <a:bodyPr anchorCtr="0" anchor="ctr" bIns="60925" lIns="121875" spcFirstLastPara="1" rIns="121875" wrap="square" tIns="60925">
            <a:noAutofit/>
          </a:bodyPr>
          <a:lstStyle/>
          <a:p>
            <a:pPr indent="0" lvl="0" marL="0" rtl="0" algn="l">
              <a:spcBef>
                <a:spcPts val="0"/>
              </a:spcBef>
              <a:spcAft>
                <a:spcPts val="0"/>
              </a:spcAft>
              <a:buNone/>
            </a:pPr>
            <a:r>
              <a:rPr lang="en-US" sz="4800">
                <a:latin typeface="Saira"/>
                <a:ea typeface="Saira"/>
                <a:cs typeface="Saira"/>
                <a:sym typeface="Saira"/>
              </a:rPr>
              <a:t>Questions?</a:t>
            </a:r>
            <a:endParaRPr sz="4800">
              <a:latin typeface="Saira"/>
              <a:ea typeface="Saira"/>
              <a:cs typeface="Saira"/>
              <a:sym typeface="Saira"/>
            </a:endParaRPr>
          </a:p>
        </p:txBody>
      </p:sp>
      <p:sp>
        <p:nvSpPr>
          <p:cNvPr id="327" name="Google Shape;327;p36"/>
          <p:cNvSpPr txBox="1"/>
          <p:nvPr>
            <p:ph idx="12" type="sldNum"/>
          </p:nvPr>
        </p:nvSpPr>
        <p:spPr>
          <a:xfrm>
            <a:off x="8735414" y="6356350"/>
            <a:ext cx="2844000" cy="365100"/>
          </a:xfrm>
          <a:prstGeom prst="rect">
            <a:avLst/>
          </a:prstGeom>
        </p:spPr>
        <p:txBody>
          <a:bodyPr anchorCtr="0" anchor="ctr" bIns="60925" lIns="121875" spcFirstLastPara="1" rIns="121875" wrap="square" tIns="60925">
            <a:noAutofit/>
          </a:bodyPr>
          <a:lstStyle/>
          <a:p>
            <a:pPr indent="0" lvl="0" marL="0" rtl="0" algn="r">
              <a:spcBef>
                <a:spcPts val="0"/>
              </a:spcBef>
              <a:spcAft>
                <a:spcPts val="0"/>
              </a:spcAft>
              <a:buNone/>
            </a:pPr>
            <a:fld id="{00000000-1234-1234-1234-123412341234}" type="slidenum">
              <a:rPr lang="en-US"/>
              <a:t>‹#›</a:t>
            </a:fld>
            <a:endParaRPr/>
          </a:p>
        </p:txBody>
      </p:sp>
      <p:sp>
        <p:nvSpPr>
          <p:cNvPr id="328" name="Google Shape;328;p36"/>
          <p:cNvSpPr txBox="1"/>
          <p:nvPr>
            <p:ph idx="1" type="body"/>
          </p:nvPr>
        </p:nvSpPr>
        <p:spPr>
          <a:xfrm>
            <a:off x="609447" y="1600200"/>
            <a:ext cx="10970100" cy="4526100"/>
          </a:xfrm>
          <a:prstGeom prst="rect">
            <a:avLst/>
          </a:prstGeom>
          <a:noFill/>
          <a:ln>
            <a:noFill/>
          </a:ln>
        </p:spPr>
        <p:txBody>
          <a:bodyPr anchorCtr="0" anchor="t" bIns="60925" lIns="121875" spcFirstLastPara="1" rIns="121875" wrap="square" tIns="60925">
            <a:noAutofit/>
          </a:bodyPr>
          <a:lstStyle/>
          <a:p>
            <a:pPr indent="-444500" lvl="0" marL="457200" rtl="0" algn="l">
              <a:lnSpc>
                <a:spcPct val="117000"/>
              </a:lnSpc>
              <a:spcBef>
                <a:spcPts val="0"/>
              </a:spcBef>
              <a:spcAft>
                <a:spcPts val="0"/>
              </a:spcAft>
              <a:buClr>
                <a:srgbClr val="E0623F"/>
              </a:buClr>
              <a:buSzPts val="3000"/>
              <a:buFont typeface="Saira"/>
              <a:buChar char="•"/>
            </a:pPr>
            <a:r>
              <a:rPr lang="en-US" sz="3000" u="sng">
                <a:solidFill>
                  <a:schemeClr val="hlink"/>
                </a:solidFill>
                <a:latin typeface="Saira"/>
                <a:ea typeface="Saira"/>
                <a:cs typeface="Saira"/>
                <a:sym typeface="Saira"/>
                <a:hlinkClick r:id="rId3"/>
              </a:rPr>
              <a:t>https://hangar.windhoverlabs.com/</a:t>
            </a:r>
            <a:endParaRPr sz="3000">
              <a:latin typeface="Saira"/>
              <a:ea typeface="Saira"/>
              <a:cs typeface="Saira"/>
              <a:sym typeface="Saira"/>
            </a:endParaRPr>
          </a:p>
          <a:p>
            <a:pPr indent="-444500" lvl="0" marL="457200" rtl="0" algn="l">
              <a:lnSpc>
                <a:spcPct val="117000"/>
              </a:lnSpc>
              <a:spcBef>
                <a:spcPts val="0"/>
              </a:spcBef>
              <a:spcAft>
                <a:spcPts val="0"/>
              </a:spcAft>
              <a:buClr>
                <a:srgbClr val="E0623F"/>
              </a:buClr>
              <a:buSzPts val="3000"/>
              <a:buFont typeface="Saira"/>
              <a:buChar char="•"/>
            </a:pPr>
            <a:r>
              <a:rPr lang="en-US" sz="3000" u="sng">
                <a:solidFill>
                  <a:schemeClr val="hlink"/>
                </a:solidFill>
                <a:latin typeface="Saira"/>
                <a:ea typeface="Saira"/>
                <a:cs typeface="Saira"/>
                <a:sym typeface="Saira"/>
                <a:hlinkClick r:id="rId4"/>
              </a:rPr>
              <a:t>https://www.windhoverlabs.com/</a:t>
            </a:r>
            <a:endParaRPr sz="3000">
              <a:latin typeface="Saira"/>
              <a:ea typeface="Saira"/>
              <a:cs typeface="Saira"/>
              <a:sym typeface="Saira"/>
            </a:endParaRPr>
          </a:p>
          <a:p>
            <a:pPr indent="-444500" lvl="0" marL="457200" rtl="0" algn="l">
              <a:lnSpc>
                <a:spcPct val="117000"/>
              </a:lnSpc>
              <a:spcBef>
                <a:spcPts val="0"/>
              </a:spcBef>
              <a:spcAft>
                <a:spcPts val="0"/>
              </a:spcAft>
              <a:buClr>
                <a:srgbClr val="E0623F"/>
              </a:buClr>
              <a:buSzPts val="3000"/>
              <a:buFont typeface="Saira"/>
              <a:buChar char="•"/>
            </a:pPr>
            <a:r>
              <a:rPr lang="en-US" sz="3000" u="sng">
                <a:solidFill>
                  <a:schemeClr val="hlink"/>
                </a:solidFill>
                <a:latin typeface="Saira"/>
                <a:ea typeface="Saira"/>
                <a:cs typeface="Saira"/>
                <a:sym typeface="Saira"/>
                <a:hlinkClick r:id="rId5"/>
              </a:rPr>
              <a:t>https://youtu.be/lWrRRqeMWQw</a:t>
            </a:r>
            <a:endParaRPr sz="3000">
              <a:latin typeface="Saira"/>
              <a:ea typeface="Saira"/>
              <a:cs typeface="Saira"/>
              <a:sym typeface="Saira"/>
            </a:endParaRPr>
          </a:p>
          <a:p>
            <a:pPr indent="0" lvl="0" marL="457200" rtl="0" algn="l">
              <a:lnSpc>
                <a:spcPct val="117000"/>
              </a:lnSpc>
              <a:spcBef>
                <a:spcPts val="0"/>
              </a:spcBef>
              <a:spcAft>
                <a:spcPts val="0"/>
              </a:spcAft>
              <a:buNone/>
            </a:pPr>
            <a:r>
              <a:t/>
            </a:r>
            <a:endParaRPr sz="3000">
              <a:latin typeface="Saira"/>
              <a:ea typeface="Saira"/>
              <a:cs typeface="Saira"/>
              <a:sym typeface="Sair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6"/>
          <p:cNvSpPr txBox="1"/>
          <p:nvPr>
            <p:ph type="title"/>
          </p:nvPr>
        </p:nvSpPr>
        <p:spPr>
          <a:xfrm>
            <a:off x="609447" y="274638"/>
            <a:ext cx="10970100" cy="1143300"/>
          </a:xfrm>
          <a:prstGeom prst="rect">
            <a:avLst/>
          </a:prstGeom>
          <a:noFill/>
          <a:ln>
            <a:noFill/>
          </a:ln>
        </p:spPr>
        <p:txBody>
          <a:bodyPr anchorCtr="0" anchor="ctr" bIns="60925" lIns="121875" spcFirstLastPara="1" rIns="121875" wrap="square" tIns="60925">
            <a:noAutofit/>
          </a:bodyPr>
          <a:lstStyle/>
          <a:p>
            <a:pPr indent="0" lvl="0" marL="0" marR="0" rtl="0" algn="l">
              <a:spcBef>
                <a:spcPts val="0"/>
              </a:spcBef>
              <a:spcAft>
                <a:spcPts val="0"/>
              </a:spcAft>
              <a:buNone/>
            </a:pPr>
            <a:r>
              <a:rPr lang="en-US" sz="4800">
                <a:latin typeface="Saira"/>
                <a:ea typeface="Saira"/>
                <a:cs typeface="Saira"/>
                <a:sym typeface="Saira"/>
              </a:rPr>
              <a:t>NASA SBIR</a:t>
            </a:r>
            <a:endParaRPr i="0" sz="4800" u="none" cap="none" strike="noStrike">
              <a:solidFill>
                <a:schemeClr val="dk1"/>
              </a:solidFill>
              <a:latin typeface="Saira"/>
              <a:ea typeface="Saira"/>
              <a:cs typeface="Saira"/>
              <a:sym typeface="Saira"/>
            </a:endParaRPr>
          </a:p>
        </p:txBody>
      </p:sp>
      <p:sp>
        <p:nvSpPr>
          <p:cNvPr id="83" name="Google Shape;83;p16"/>
          <p:cNvSpPr txBox="1"/>
          <p:nvPr>
            <p:ph idx="12" type="sldNum"/>
          </p:nvPr>
        </p:nvSpPr>
        <p:spPr>
          <a:xfrm>
            <a:off x="8735414" y="6356350"/>
            <a:ext cx="2844000" cy="365100"/>
          </a:xfrm>
          <a:prstGeom prst="rect">
            <a:avLst/>
          </a:prstGeom>
          <a:noFill/>
          <a:ln>
            <a:noFill/>
          </a:ln>
        </p:spPr>
        <p:txBody>
          <a:bodyPr anchorCtr="0" anchor="ctr" bIns="60925" lIns="121875" spcFirstLastPara="1" rIns="121875" wrap="square" tIns="60925">
            <a:noAutofit/>
          </a:bodyPr>
          <a:lstStyle/>
          <a:p>
            <a:pPr indent="0" lvl="0" marL="0" marR="0" rtl="0" algn="r">
              <a:spcBef>
                <a:spcPts val="0"/>
              </a:spcBef>
              <a:spcAft>
                <a:spcPts val="0"/>
              </a:spcAft>
              <a:buNone/>
            </a:pPr>
            <a:fld id="{00000000-1234-1234-1234-123412341234}" type="slidenum">
              <a:rPr b="0" i="0" lang="en-US" sz="1600" u="none" cap="none" strike="noStrike">
                <a:solidFill>
                  <a:srgbClr val="888888"/>
                </a:solidFill>
                <a:latin typeface="Calibri"/>
                <a:ea typeface="Calibri"/>
                <a:cs typeface="Calibri"/>
                <a:sym typeface="Calibri"/>
              </a:rPr>
              <a:t>‹#›</a:t>
            </a:fld>
            <a:endParaRPr b="0" i="0" sz="1600" u="none" cap="none" strike="noStrike">
              <a:solidFill>
                <a:srgbClr val="888888"/>
              </a:solidFill>
              <a:latin typeface="Calibri"/>
              <a:ea typeface="Calibri"/>
              <a:cs typeface="Calibri"/>
              <a:sym typeface="Calibri"/>
            </a:endParaRPr>
          </a:p>
        </p:txBody>
      </p:sp>
      <p:sp>
        <p:nvSpPr>
          <p:cNvPr id="84" name="Google Shape;84;p16"/>
          <p:cNvSpPr/>
          <p:nvPr/>
        </p:nvSpPr>
        <p:spPr>
          <a:xfrm>
            <a:off x="1127448" y="2114097"/>
            <a:ext cx="4752600" cy="432000"/>
          </a:xfrm>
          <a:prstGeom prst="homePlate">
            <a:avLst>
              <a:gd fmla="val 50000" name="adj"/>
            </a:avLst>
          </a:prstGeom>
          <a:gradFill>
            <a:gsLst>
              <a:gs pos="0">
                <a:srgbClr val="E37743"/>
              </a:gs>
              <a:gs pos="99000">
                <a:srgbClr val="DD4F3C"/>
              </a:gs>
              <a:gs pos="100000">
                <a:srgbClr val="DD4F3C"/>
              </a:gs>
            </a:gsLst>
            <a:lin ang="5400012" scaled="0"/>
          </a:gradFill>
          <a:ln>
            <a:noFill/>
          </a:ln>
          <a:effectLst>
            <a:outerShdw blurRad="215900" rotWithShape="0" algn="t" dir="5400000" dist="101600">
              <a:srgbClr val="B3301F">
                <a:alpha val="29800"/>
              </a:srgbClr>
            </a:outerShdw>
          </a:effectLst>
        </p:spPr>
        <p:txBody>
          <a:bodyPr anchorCtr="0" anchor="ctr" bIns="0" lIns="0" spcFirstLastPara="1" rIns="0" wrap="square" tIns="0">
            <a:noAutofit/>
          </a:bodyPr>
          <a:lstStyle/>
          <a:p>
            <a:pPr indent="0" lvl="0" marL="0" marR="0" rtl="0" algn="ctr">
              <a:lnSpc>
                <a:spcPct val="101000"/>
              </a:lnSpc>
              <a:spcBef>
                <a:spcPts val="0"/>
              </a:spcBef>
              <a:spcAft>
                <a:spcPts val="0"/>
              </a:spcAft>
              <a:buNone/>
            </a:pPr>
            <a:r>
              <a:rPr b="1" i="0" lang="en-US" sz="1400" u="none" cap="none" strike="noStrike">
                <a:solidFill>
                  <a:srgbClr val="FFFFFF"/>
                </a:solidFill>
                <a:latin typeface="Saira"/>
                <a:ea typeface="Saira"/>
                <a:cs typeface="Saira"/>
                <a:sym typeface="Saira"/>
              </a:rPr>
              <a:t>June – December 2016</a:t>
            </a:r>
            <a:endParaRPr b="0" i="0" sz="1400" u="none" cap="none" strike="noStrike">
              <a:solidFill>
                <a:srgbClr val="FFFFFF"/>
              </a:solidFill>
              <a:latin typeface="Saira"/>
              <a:ea typeface="Saira"/>
              <a:cs typeface="Saira"/>
              <a:sym typeface="Saira"/>
            </a:endParaRPr>
          </a:p>
        </p:txBody>
      </p:sp>
      <p:sp>
        <p:nvSpPr>
          <p:cNvPr id="85" name="Google Shape;85;p16"/>
          <p:cNvSpPr/>
          <p:nvPr/>
        </p:nvSpPr>
        <p:spPr>
          <a:xfrm>
            <a:off x="6312024" y="2114097"/>
            <a:ext cx="4752600" cy="432000"/>
          </a:xfrm>
          <a:prstGeom prst="homePlate">
            <a:avLst>
              <a:gd fmla="val 50000" name="adj"/>
            </a:avLst>
          </a:prstGeom>
          <a:gradFill>
            <a:gsLst>
              <a:gs pos="0">
                <a:srgbClr val="E37743"/>
              </a:gs>
              <a:gs pos="99000">
                <a:srgbClr val="DD4F3C"/>
              </a:gs>
              <a:gs pos="100000">
                <a:srgbClr val="DD4F3C"/>
              </a:gs>
            </a:gsLst>
            <a:lin ang="5400012" scaled="0"/>
          </a:gradFill>
          <a:ln>
            <a:noFill/>
          </a:ln>
          <a:effectLst>
            <a:outerShdw blurRad="215900" rotWithShape="0" algn="t" dir="5400000" dist="101600">
              <a:srgbClr val="B3301F">
                <a:alpha val="29800"/>
              </a:srgbClr>
            </a:outerShdw>
          </a:effectLst>
        </p:spPr>
        <p:txBody>
          <a:bodyPr anchorCtr="0" anchor="ctr" bIns="0" lIns="0" spcFirstLastPara="1" rIns="0" wrap="square" tIns="0">
            <a:noAutofit/>
          </a:bodyPr>
          <a:lstStyle/>
          <a:p>
            <a:pPr indent="0" lvl="0" marL="0" marR="0" rtl="0" algn="ctr">
              <a:lnSpc>
                <a:spcPct val="101000"/>
              </a:lnSpc>
              <a:spcBef>
                <a:spcPts val="0"/>
              </a:spcBef>
              <a:spcAft>
                <a:spcPts val="0"/>
              </a:spcAft>
              <a:buNone/>
            </a:pPr>
            <a:r>
              <a:rPr b="1" i="0" lang="en-US" sz="1400" u="none" cap="none" strike="noStrike">
                <a:solidFill>
                  <a:srgbClr val="FFFFFF"/>
                </a:solidFill>
                <a:latin typeface="Saira"/>
                <a:ea typeface="Saira"/>
                <a:cs typeface="Saira"/>
                <a:sym typeface="Saira"/>
              </a:rPr>
              <a:t>June 2017 – June 2018</a:t>
            </a:r>
            <a:endParaRPr b="0" i="0" sz="1400" u="none" cap="none" strike="noStrike">
              <a:solidFill>
                <a:srgbClr val="FFFFFF"/>
              </a:solidFill>
              <a:latin typeface="Saira"/>
              <a:ea typeface="Saira"/>
              <a:cs typeface="Saira"/>
              <a:sym typeface="Saira"/>
            </a:endParaRPr>
          </a:p>
        </p:txBody>
      </p:sp>
      <p:sp>
        <p:nvSpPr>
          <p:cNvPr id="86" name="Google Shape;86;p16"/>
          <p:cNvSpPr txBox="1"/>
          <p:nvPr/>
        </p:nvSpPr>
        <p:spPr>
          <a:xfrm>
            <a:off x="1127448" y="1681353"/>
            <a:ext cx="4752600" cy="432600"/>
          </a:xfrm>
          <a:prstGeom prst="rect">
            <a:avLst/>
          </a:prstGeom>
          <a:noFill/>
          <a:ln>
            <a:noFill/>
          </a:ln>
        </p:spPr>
        <p:txBody>
          <a:bodyPr anchorCtr="0" anchor="b" bIns="108000" lIns="0" spcFirstLastPara="1" rIns="0" wrap="square" tIns="0">
            <a:noAutofit/>
          </a:bodyPr>
          <a:lstStyle/>
          <a:p>
            <a:pPr indent="0" lvl="0" marL="0" marR="0" rtl="0" algn="l">
              <a:lnSpc>
                <a:spcPct val="101000"/>
              </a:lnSpc>
              <a:spcBef>
                <a:spcPts val="0"/>
              </a:spcBef>
              <a:spcAft>
                <a:spcPts val="0"/>
              </a:spcAft>
              <a:buNone/>
            </a:pPr>
            <a:r>
              <a:rPr b="1" i="0" lang="en-US" sz="1700" u="none" cap="none" strike="noStrike">
                <a:solidFill>
                  <a:srgbClr val="FFFFFF"/>
                </a:solidFill>
                <a:latin typeface="Saira"/>
                <a:ea typeface="Saira"/>
                <a:cs typeface="Saira"/>
                <a:sym typeface="Saira"/>
              </a:rPr>
              <a:t>Phase I</a:t>
            </a:r>
            <a:endParaRPr>
              <a:solidFill>
                <a:srgbClr val="FFFFFF"/>
              </a:solidFill>
            </a:endParaRPr>
          </a:p>
        </p:txBody>
      </p:sp>
      <p:sp>
        <p:nvSpPr>
          <p:cNvPr id="87" name="Google Shape;87;p16"/>
          <p:cNvSpPr txBox="1"/>
          <p:nvPr/>
        </p:nvSpPr>
        <p:spPr>
          <a:xfrm>
            <a:off x="6312024" y="1681353"/>
            <a:ext cx="4752600" cy="432600"/>
          </a:xfrm>
          <a:prstGeom prst="rect">
            <a:avLst/>
          </a:prstGeom>
          <a:noFill/>
          <a:ln>
            <a:noFill/>
          </a:ln>
        </p:spPr>
        <p:txBody>
          <a:bodyPr anchorCtr="0" anchor="b" bIns="108000" lIns="0" spcFirstLastPara="1" rIns="0" wrap="square" tIns="0">
            <a:noAutofit/>
          </a:bodyPr>
          <a:lstStyle/>
          <a:p>
            <a:pPr indent="0" lvl="0" marL="0" marR="0" rtl="0" algn="l">
              <a:lnSpc>
                <a:spcPct val="101000"/>
              </a:lnSpc>
              <a:spcBef>
                <a:spcPts val="0"/>
              </a:spcBef>
              <a:spcAft>
                <a:spcPts val="0"/>
              </a:spcAft>
              <a:buNone/>
            </a:pPr>
            <a:r>
              <a:rPr b="1" i="0" lang="en-US" sz="1700" u="none" cap="none" strike="noStrike">
                <a:solidFill>
                  <a:srgbClr val="FFFFFF"/>
                </a:solidFill>
                <a:latin typeface="Saira"/>
                <a:ea typeface="Saira"/>
                <a:cs typeface="Saira"/>
                <a:sym typeface="Saira"/>
              </a:rPr>
              <a:t>Phase II</a:t>
            </a:r>
            <a:endParaRPr>
              <a:solidFill>
                <a:srgbClr val="FFFFFF"/>
              </a:solidFill>
            </a:endParaRPr>
          </a:p>
        </p:txBody>
      </p:sp>
      <p:sp>
        <p:nvSpPr>
          <p:cNvPr id="88" name="Google Shape;88;p16"/>
          <p:cNvSpPr txBox="1"/>
          <p:nvPr/>
        </p:nvSpPr>
        <p:spPr>
          <a:xfrm>
            <a:off x="1127448" y="2761521"/>
            <a:ext cx="4752600" cy="504600"/>
          </a:xfrm>
          <a:prstGeom prst="rect">
            <a:avLst/>
          </a:prstGeom>
          <a:noFill/>
          <a:ln>
            <a:noFill/>
          </a:ln>
        </p:spPr>
        <p:txBody>
          <a:bodyPr anchorCtr="0" anchor="t" bIns="0" lIns="0" spcFirstLastPara="1" rIns="0" wrap="square" tIns="0">
            <a:noAutofit/>
          </a:bodyPr>
          <a:lstStyle/>
          <a:p>
            <a:pPr indent="0" lvl="0" marL="0" marR="0" rtl="0" algn="l">
              <a:lnSpc>
                <a:spcPct val="117000"/>
              </a:lnSpc>
              <a:spcBef>
                <a:spcPts val="0"/>
              </a:spcBef>
              <a:spcAft>
                <a:spcPts val="0"/>
              </a:spcAft>
              <a:buNone/>
            </a:pPr>
            <a:r>
              <a:rPr b="1" i="0" lang="en-US" sz="1600" u="none" cap="none" strike="noStrike">
                <a:solidFill>
                  <a:srgbClr val="E0623F"/>
                </a:solidFill>
                <a:latin typeface="Saira"/>
                <a:ea typeface="Saira"/>
                <a:cs typeface="Saira"/>
                <a:sym typeface="Saira"/>
              </a:rPr>
              <a:t>Goal:</a:t>
            </a:r>
            <a:r>
              <a:rPr b="0" i="0" lang="en-US" sz="1600" u="none" cap="none" strike="noStrike">
                <a:solidFill>
                  <a:srgbClr val="E0623F"/>
                </a:solidFill>
                <a:latin typeface="Saira"/>
                <a:ea typeface="Saira"/>
                <a:cs typeface="Saira"/>
                <a:sym typeface="Saira"/>
              </a:rPr>
              <a:t> Develop foundational components </a:t>
            </a:r>
            <a:br>
              <a:rPr b="0" i="0" lang="en-US" sz="1600" u="none" cap="none" strike="noStrike">
                <a:solidFill>
                  <a:srgbClr val="E0623F"/>
                </a:solidFill>
                <a:latin typeface="Saira"/>
                <a:ea typeface="Saira"/>
                <a:cs typeface="Saira"/>
                <a:sym typeface="Saira"/>
              </a:rPr>
            </a:br>
            <a:r>
              <a:rPr b="0" i="0" lang="en-US" sz="1600" u="none" cap="none" strike="noStrike">
                <a:solidFill>
                  <a:srgbClr val="E0623F"/>
                </a:solidFill>
                <a:latin typeface="Saira"/>
                <a:ea typeface="Saira"/>
                <a:cs typeface="Saira"/>
                <a:sym typeface="Saira"/>
              </a:rPr>
              <a:t>of Windhover Ecosystem</a:t>
            </a:r>
            <a:endParaRPr/>
          </a:p>
        </p:txBody>
      </p:sp>
      <p:sp>
        <p:nvSpPr>
          <p:cNvPr id="89" name="Google Shape;89;p16"/>
          <p:cNvSpPr txBox="1"/>
          <p:nvPr/>
        </p:nvSpPr>
        <p:spPr>
          <a:xfrm>
            <a:off x="6312024" y="2761520"/>
            <a:ext cx="4752600" cy="809700"/>
          </a:xfrm>
          <a:prstGeom prst="rect">
            <a:avLst/>
          </a:prstGeom>
          <a:noFill/>
          <a:ln>
            <a:noFill/>
          </a:ln>
        </p:spPr>
        <p:txBody>
          <a:bodyPr anchorCtr="0" anchor="t" bIns="0" lIns="0" spcFirstLastPara="1" rIns="0" wrap="square" tIns="0">
            <a:noAutofit/>
          </a:bodyPr>
          <a:lstStyle/>
          <a:p>
            <a:pPr indent="0" lvl="0" marL="0" marR="0" rtl="0" algn="l">
              <a:lnSpc>
                <a:spcPct val="117000"/>
              </a:lnSpc>
              <a:spcBef>
                <a:spcPts val="0"/>
              </a:spcBef>
              <a:spcAft>
                <a:spcPts val="0"/>
              </a:spcAft>
              <a:buNone/>
            </a:pPr>
            <a:r>
              <a:rPr b="1" i="0" lang="en-US" sz="1600" u="none" cap="none" strike="noStrike">
                <a:solidFill>
                  <a:srgbClr val="E0623F"/>
                </a:solidFill>
                <a:latin typeface="Saira"/>
                <a:ea typeface="Saira"/>
                <a:cs typeface="Saira"/>
                <a:sym typeface="Saira"/>
              </a:rPr>
              <a:t>Goal:</a:t>
            </a:r>
            <a:r>
              <a:rPr b="0" i="0" lang="en-US" sz="1600" u="none" cap="none" strike="noStrike">
                <a:solidFill>
                  <a:srgbClr val="E0623F"/>
                </a:solidFill>
                <a:latin typeface="Saira"/>
                <a:ea typeface="Saira"/>
                <a:cs typeface="Saira"/>
                <a:sym typeface="Saira"/>
              </a:rPr>
              <a:t> Build full drone software ecosystem that is safe and open with industry leading processes. </a:t>
            </a:r>
            <a:endParaRPr/>
          </a:p>
        </p:txBody>
      </p:sp>
      <p:sp>
        <p:nvSpPr>
          <p:cNvPr id="90" name="Google Shape;90;p16"/>
          <p:cNvSpPr txBox="1"/>
          <p:nvPr/>
        </p:nvSpPr>
        <p:spPr>
          <a:xfrm>
            <a:off x="1127448" y="3481601"/>
            <a:ext cx="4752600" cy="1872900"/>
          </a:xfrm>
          <a:prstGeom prst="rect">
            <a:avLst/>
          </a:prstGeom>
          <a:noFill/>
          <a:ln>
            <a:noFill/>
          </a:ln>
        </p:spPr>
        <p:txBody>
          <a:bodyPr anchorCtr="0" anchor="t" bIns="0" lIns="0" spcFirstLastPara="1" rIns="0" wrap="square" tIns="0">
            <a:noAutofit/>
          </a:bodyPr>
          <a:lstStyle/>
          <a:p>
            <a:pPr indent="-216000" lvl="0" marL="216000" marR="0" rtl="0" algn="l">
              <a:lnSpc>
                <a:spcPct val="117000"/>
              </a:lnSpc>
              <a:spcBef>
                <a:spcPts val="0"/>
              </a:spcBef>
              <a:spcAft>
                <a:spcPts val="0"/>
              </a:spcAft>
              <a:buClr>
                <a:srgbClr val="FFFFFF"/>
              </a:buClr>
              <a:buSzPts val="1600"/>
              <a:buFont typeface="NTR"/>
              <a:buChar char="●"/>
            </a:pPr>
            <a:r>
              <a:rPr b="0" i="0" lang="en-US" sz="1600" u="none" cap="none" strike="noStrike">
                <a:solidFill>
                  <a:srgbClr val="FFFFFF"/>
                </a:solidFill>
                <a:latin typeface="Saira"/>
                <a:ea typeface="Saira"/>
                <a:cs typeface="Saira"/>
                <a:sym typeface="Saira"/>
              </a:rPr>
              <a:t>Created proof-of-concept flight software and ground software</a:t>
            </a:r>
            <a:endParaRPr>
              <a:solidFill>
                <a:srgbClr val="FFFFFF"/>
              </a:solidFill>
            </a:endParaRPr>
          </a:p>
          <a:p>
            <a:pPr indent="-216000" lvl="0" marL="216000" marR="0" rtl="0" algn="l">
              <a:lnSpc>
                <a:spcPct val="117000"/>
              </a:lnSpc>
              <a:spcBef>
                <a:spcPts val="850"/>
              </a:spcBef>
              <a:spcAft>
                <a:spcPts val="0"/>
              </a:spcAft>
              <a:buClr>
                <a:srgbClr val="FFFFFF"/>
              </a:buClr>
              <a:buSzPts val="1600"/>
              <a:buFont typeface="NTR"/>
              <a:buChar char="●"/>
            </a:pPr>
            <a:r>
              <a:rPr b="0" i="0" lang="en-US" sz="1600" u="none" cap="none" strike="noStrike">
                <a:solidFill>
                  <a:srgbClr val="FFFFFF"/>
                </a:solidFill>
                <a:latin typeface="Saira"/>
                <a:ea typeface="Saira"/>
                <a:cs typeface="Saira"/>
                <a:sym typeface="Saira"/>
              </a:rPr>
              <a:t>Demonstrated commercial potential</a:t>
            </a:r>
            <a:endParaRPr>
              <a:solidFill>
                <a:srgbClr val="FFFFFF"/>
              </a:solidFill>
            </a:endParaRPr>
          </a:p>
          <a:p>
            <a:pPr indent="-216000" lvl="0" marL="216000" marR="0" rtl="0" algn="l">
              <a:lnSpc>
                <a:spcPct val="117000"/>
              </a:lnSpc>
              <a:spcBef>
                <a:spcPts val="850"/>
              </a:spcBef>
              <a:spcAft>
                <a:spcPts val="0"/>
              </a:spcAft>
              <a:buClr>
                <a:srgbClr val="FFFFFF"/>
              </a:buClr>
              <a:buSzPts val="1600"/>
              <a:buFont typeface="NTR"/>
              <a:buChar char="●"/>
            </a:pPr>
            <a:r>
              <a:rPr b="0" i="0" lang="en-US" sz="1600" u="none" cap="none" strike="noStrike">
                <a:solidFill>
                  <a:srgbClr val="FFFFFF"/>
                </a:solidFill>
                <a:latin typeface="Saira"/>
                <a:ea typeface="Saira"/>
                <a:cs typeface="Saira"/>
                <a:sym typeface="Saira"/>
              </a:rPr>
              <a:t>Created a tool chain to support Phase 2 development</a:t>
            </a:r>
            <a:endParaRPr>
              <a:solidFill>
                <a:srgbClr val="FFFFFF"/>
              </a:solidFill>
            </a:endParaRPr>
          </a:p>
          <a:p>
            <a:pPr indent="-216000" lvl="0" marL="216000" marR="0" rtl="0" algn="l">
              <a:lnSpc>
                <a:spcPct val="117000"/>
              </a:lnSpc>
              <a:spcBef>
                <a:spcPts val="850"/>
              </a:spcBef>
              <a:spcAft>
                <a:spcPts val="0"/>
              </a:spcAft>
              <a:buClr>
                <a:srgbClr val="FFFFFF"/>
              </a:buClr>
              <a:buSzPts val="1600"/>
              <a:buFont typeface="NTR"/>
              <a:buChar char="●"/>
            </a:pPr>
            <a:r>
              <a:rPr b="0" i="0" lang="en-US" sz="1600" u="none" cap="none" strike="noStrike">
                <a:solidFill>
                  <a:srgbClr val="FFFFFF"/>
                </a:solidFill>
                <a:latin typeface="Saira"/>
                <a:ea typeface="Saira"/>
                <a:cs typeface="Saira"/>
                <a:sym typeface="Saira"/>
              </a:rPr>
              <a:t>Positioned to be first or early to market with a system that will meet required safety standards for reliability</a:t>
            </a:r>
            <a:endParaRPr>
              <a:solidFill>
                <a:srgbClr val="FFFFFF"/>
              </a:solidFill>
            </a:endParaRPr>
          </a:p>
        </p:txBody>
      </p:sp>
      <p:sp>
        <p:nvSpPr>
          <p:cNvPr id="91" name="Google Shape;91;p16"/>
          <p:cNvSpPr txBox="1"/>
          <p:nvPr/>
        </p:nvSpPr>
        <p:spPr>
          <a:xfrm>
            <a:off x="6312024" y="3481600"/>
            <a:ext cx="4752600" cy="2598000"/>
          </a:xfrm>
          <a:prstGeom prst="rect">
            <a:avLst/>
          </a:prstGeom>
          <a:noFill/>
          <a:ln>
            <a:noFill/>
          </a:ln>
        </p:spPr>
        <p:txBody>
          <a:bodyPr anchorCtr="0" anchor="t" bIns="0" lIns="0" spcFirstLastPara="1" rIns="0" wrap="square" tIns="0">
            <a:noAutofit/>
          </a:bodyPr>
          <a:lstStyle/>
          <a:p>
            <a:pPr indent="-216000" lvl="0" marL="216000" marR="0" rtl="0" algn="l">
              <a:lnSpc>
                <a:spcPct val="117000"/>
              </a:lnSpc>
              <a:spcBef>
                <a:spcPts val="0"/>
              </a:spcBef>
              <a:spcAft>
                <a:spcPts val="0"/>
              </a:spcAft>
              <a:buClr>
                <a:srgbClr val="FFFFFF"/>
              </a:buClr>
              <a:buSzPts val="1600"/>
              <a:buFont typeface="NTR"/>
              <a:buChar char="●"/>
            </a:pPr>
            <a:r>
              <a:rPr b="0" i="0" lang="en-US" sz="1600" u="none" cap="none" strike="noStrike">
                <a:solidFill>
                  <a:srgbClr val="FFFFFF"/>
                </a:solidFill>
                <a:latin typeface="Saira"/>
                <a:ea typeface="Saira"/>
                <a:cs typeface="Saira"/>
                <a:sym typeface="Saira"/>
              </a:rPr>
              <a:t>Released first version of the Windhover Ecosystem including flight and ground software</a:t>
            </a:r>
            <a:endParaRPr>
              <a:solidFill>
                <a:srgbClr val="FFFFFF"/>
              </a:solidFill>
            </a:endParaRPr>
          </a:p>
          <a:p>
            <a:pPr indent="-216000" lvl="0" marL="216000" marR="0" rtl="0" algn="l">
              <a:lnSpc>
                <a:spcPct val="117000"/>
              </a:lnSpc>
              <a:spcBef>
                <a:spcPts val="550"/>
              </a:spcBef>
              <a:spcAft>
                <a:spcPts val="0"/>
              </a:spcAft>
              <a:buClr>
                <a:srgbClr val="FFFFFF"/>
              </a:buClr>
              <a:buSzPts val="1600"/>
              <a:buFont typeface="NTR"/>
              <a:buChar char="●"/>
            </a:pPr>
            <a:r>
              <a:rPr b="0" i="0" lang="en-US" sz="1600" u="none" cap="none" strike="noStrike">
                <a:solidFill>
                  <a:srgbClr val="FFFFFF"/>
                </a:solidFill>
                <a:latin typeface="Saira"/>
                <a:ea typeface="Saira"/>
                <a:cs typeface="Saira"/>
                <a:sym typeface="Saira"/>
              </a:rPr>
              <a:t>Multiple successful flight tests and demonstrations building to full autonomy</a:t>
            </a:r>
            <a:endParaRPr>
              <a:solidFill>
                <a:srgbClr val="FFFFFF"/>
              </a:solidFill>
            </a:endParaRPr>
          </a:p>
          <a:p>
            <a:pPr indent="-216000" lvl="0" marL="216000" marR="0" rtl="0" algn="l">
              <a:lnSpc>
                <a:spcPct val="117000"/>
              </a:lnSpc>
              <a:spcBef>
                <a:spcPts val="550"/>
              </a:spcBef>
              <a:spcAft>
                <a:spcPts val="0"/>
              </a:spcAft>
              <a:buClr>
                <a:srgbClr val="FFFFFF"/>
              </a:buClr>
              <a:buSzPts val="1600"/>
              <a:buFont typeface="NTR"/>
              <a:buChar char="●"/>
            </a:pPr>
            <a:r>
              <a:rPr b="0" i="0" lang="en-US" sz="1600" u="none" cap="none" strike="noStrike">
                <a:solidFill>
                  <a:srgbClr val="FFFFFF"/>
                </a:solidFill>
                <a:latin typeface="Saira"/>
                <a:ea typeface="Saira"/>
                <a:cs typeface="Saira"/>
                <a:sym typeface="Saira"/>
              </a:rPr>
              <a:t>Scriptable flight control for rapid prototyping and mission planning</a:t>
            </a:r>
            <a:endParaRPr>
              <a:solidFill>
                <a:srgbClr val="FFFFFF"/>
              </a:solidFill>
            </a:endParaRPr>
          </a:p>
          <a:p>
            <a:pPr indent="-216000" lvl="0" marL="216000" marR="0" rtl="0" algn="l">
              <a:lnSpc>
                <a:spcPct val="117000"/>
              </a:lnSpc>
              <a:spcBef>
                <a:spcPts val="550"/>
              </a:spcBef>
              <a:spcAft>
                <a:spcPts val="0"/>
              </a:spcAft>
              <a:buClr>
                <a:srgbClr val="FFFFFF"/>
              </a:buClr>
              <a:buSzPts val="1600"/>
              <a:buFont typeface="NTR"/>
              <a:buChar char="●"/>
            </a:pPr>
            <a:r>
              <a:rPr b="0" i="0" lang="en-US" sz="1600" u="none" cap="none" strike="noStrike">
                <a:solidFill>
                  <a:srgbClr val="FFFFFF"/>
                </a:solidFill>
                <a:latin typeface="Saira"/>
                <a:ea typeface="Saira"/>
                <a:cs typeface="Saira"/>
                <a:sym typeface="Saira"/>
              </a:rPr>
              <a:t>Launched development portal</a:t>
            </a:r>
            <a:endParaRPr>
              <a:solidFill>
                <a:srgbClr val="FFFFFF"/>
              </a:solidFill>
            </a:endParaRPr>
          </a:p>
          <a:p>
            <a:pPr indent="-114400" lvl="0" marL="216000" marR="0" rtl="0" algn="l">
              <a:lnSpc>
                <a:spcPct val="117000"/>
              </a:lnSpc>
              <a:spcBef>
                <a:spcPts val="550"/>
              </a:spcBef>
              <a:spcAft>
                <a:spcPts val="0"/>
              </a:spcAft>
              <a:buClr>
                <a:srgbClr val="E0623F"/>
              </a:buClr>
              <a:buSzPts val="1600"/>
              <a:buFont typeface="NTR"/>
              <a:buNone/>
            </a:pPr>
            <a:r>
              <a:t/>
            </a:r>
            <a:endParaRPr b="0" i="0" sz="1600" u="none" cap="none" strike="noStrike">
              <a:solidFill>
                <a:srgbClr val="4E5C73"/>
              </a:solidFill>
              <a:latin typeface="Saira"/>
              <a:ea typeface="Saira"/>
              <a:cs typeface="Saira"/>
              <a:sym typeface="Sair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7"/>
          <p:cNvSpPr txBox="1"/>
          <p:nvPr>
            <p:ph type="title"/>
          </p:nvPr>
        </p:nvSpPr>
        <p:spPr>
          <a:xfrm>
            <a:off x="609447" y="274638"/>
            <a:ext cx="10970100" cy="1143300"/>
          </a:xfrm>
          <a:prstGeom prst="rect">
            <a:avLst/>
          </a:prstGeom>
        </p:spPr>
        <p:txBody>
          <a:bodyPr anchorCtr="0" anchor="ctr" bIns="60925" lIns="121875" spcFirstLastPara="1" rIns="121875" wrap="square" tIns="60925">
            <a:noAutofit/>
          </a:bodyPr>
          <a:lstStyle/>
          <a:p>
            <a:pPr indent="0" lvl="0" marL="0" rtl="0" algn="l">
              <a:spcBef>
                <a:spcPts val="0"/>
              </a:spcBef>
              <a:spcAft>
                <a:spcPts val="0"/>
              </a:spcAft>
              <a:buNone/>
            </a:pPr>
            <a:r>
              <a:rPr lang="en-US" sz="4800">
                <a:latin typeface="Saira"/>
                <a:ea typeface="Saira"/>
                <a:cs typeface="Saira"/>
                <a:sym typeface="Saira"/>
              </a:rPr>
              <a:t>Windhover Ecosystem</a:t>
            </a:r>
            <a:endParaRPr sz="4800">
              <a:latin typeface="Saira"/>
              <a:ea typeface="Saira"/>
              <a:cs typeface="Saira"/>
              <a:sym typeface="Saira"/>
            </a:endParaRPr>
          </a:p>
        </p:txBody>
      </p:sp>
      <p:sp>
        <p:nvSpPr>
          <p:cNvPr id="98" name="Google Shape;98;p17"/>
          <p:cNvSpPr txBox="1"/>
          <p:nvPr>
            <p:ph idx="12" type="sldNum"/>
          </p:nvPr>
        </p:nvSpPr>
        <p:spPr>
          <a:xfrm>
            <a:off x="8735414" y="6356350"/>
            <a:ext cx="2844000" cy="365100"/>
          </a:xfrm>
          <a:prstGeom prst="rect">
            <a:avLst/>
          </a:prstGeom>
        </p:spPr>
        <p:txBody>
          <a:bodyPr anchorCtr="0" anchor="ctr" bIns="60925" lIns="121875" spcFirstLastPara="1" rIns="121875" wrap="square" tIns="609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99" name="Google Shape;99;p17"/>
          <p:cNvSpPr/>
          <p:nvPr/>
        </p:nvSpPr>
        <p:spPr>
          <a:xfrm>
            <a:off x="588287" y="2133600"/>
            <a:ext cx="5151600" cy="3024300"/>
          </a:xfrm>
          <a:prstGeom prst="rect">
            <a:avLst/>
          </a:prstGeom>
          <a:noFill/>
          <a:ln>
            <a:noFill/>
          </a:ln>
        </p:spPr>
        <p:txBody>
          <a:bodyPr anchorCtr="0" anchor="ctr" bIns="0" lIns="0" spcFirstLastPara="1" rIns="0" wrap="square" tIns="0">
            <a:noAutofit/>
          </a:bodyPr>
          <a:lstStyle/>
          <a:p>
            <a:pPr indent="0" lvl="0" marL="0" marR="0" rtl="0" algn="l">
              <a:lnSpc>
                <a:spcPct val="117000"/>
              </a:lnSpc>
              <a:spcBef>
                <a:spcPts val="0"/>
              </a:spcBef>
              <a:spcAft>
                <a:spcPts val="0"/>
              </a:spcAft>
              <a:buNone/>
            </a:pPr>
            <a:r>
              <a:rPr b="0" i="0" lang="en-US" sz="3700" u="none" cap="none" strike="noStrike">
                <a:solidFill>
                  <a:srgbClr val="FFFFFF"/>
                </a:solidFill>
                <a:latin typeface="Saira"/>
                <a:ea typeface="Saira"/>
                <a:cs typeface="Saira"/>
                <a:sym typeface="Saira"/>
              </a:rPr>
              <a:t>Integrated flight software stack, ground control software, and tool chain</a:t>
            </a:r>
            <a:endParaRPr sz="1900">
              <a:solidFill>
                <a:srgbClr val="FFFFFF"/>
              </a:solidFill>
            </a:endParaRPr>
          </a:p>
        </p:txBody>
      </p:sp>
      <p:grpSp>
        <p:nvGrpSpPr>
          <p:cNvPr id="100" name="Google Shape;100;p17"/>
          <p:cNvGrpSpPr/>
          <p:nvPr/>
        </p:nvGrpSpPr>
        <p:grpSpPr>
          <a:xfrm>
            <a:off x="6692465" y="1353344"/>
            <a:ext cx="4393206" cy="4319986"/>
            <a:chOff x="5701865" y="1124744"/>
            <a:chExt cx="4393206" cy="4319986"/>
          </a:xfrm>
        </p:grpSpPr>
        <p:grpSp>
          <p:nvGrpSpPr>
            <p:cNvPr id="101" name="Google Shape;101;p17"/>
            <p:cNvGrpSpPr/>
            <p:nvPr/>
          </p:nvGrpSpPr>
          <p:grpSpPr>
            <a:xfrm>
              <a:off x="6104676" y="1582396"/>
              <a:ext cx="3588005" cy="3588005"/>
              <a:chOff x="3606800" y="914400"/>
              <a:chExt cx="4978500" cy="4978500"/>
            </a:xfrm>
          </p:grpSpPr>
          <p:sp>
            <p:nvSpPr>
              <p:cNvPr id="102" name="Google Shape;102;p17"/>
              <p:cNvSpPr/>
              <p:nvPr/>
            </p:nvSpPr>
            <p:spPr>
              <a:xfrm>
                <a:off x="3606800" y="914400"/>
                <a:ext cx="4978500" cy="4978500"/>
              </a:xfrm>
              <a:prstGeom prst="ellipse">
                <a:avLst/>
              </a:prstGeom>
              <a:solidFill>
                <a:srgbClr val="F3F5F7"/>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b="0" i="0" sz="1800" u="none" cap="none" strike="noStrike">
                  <a:solidFill>
                    <a:srgbClr val="273145"/>
                  </a:solidFill>
                  <a:latin typeface="Saira"/>
                  <a:ea typeface="Saira"/>
                  <a:cs typeface="Saira"/>
                  <a:sym typeface="Saira"/>
                </a:endParaRPr>
              </a:p>
            </p:txBody>
          </p:sp>
          <p:sp>
            <p:nvSpPr>
              <p:cNvPr id="103" name="Google Shape;103;p17"/>
              <p:cNvSpPr/>
              <p:nvPr/>
            </p:nvSpPr>
            <p:spPr>
              <a:xfrm>
                <a:off x="4597400" y="2819399"/>
                <a:ext cx="3002292" cy="1467828"/>
              </a:xfrm>
              <a:custGeom>
                <a:rect b="b" l="l" r="r" t="t"/>
                <a:pathLst>
                  <a:path extrusionOk="0" h="21600" w="21600">
                    <a:moveTo>
                      <a:pt x="17815" y="9501"/>
                    </a:moveTo>
                    <a:lnTo>
                      <a:pt x="16009" y="3038"/>
                    </a:lnTo>
                    <a:lnTo>
                      <a:pt x="21426" y="3961"/>
                    </a:lnTo>
                    <a:cubicBezTo>
                      <a:pt x="21426" y="3961"/>
                      <a:pt x="17815" y="9501"/>
                      <a:pt x="17815" y="9501"/>
                    </a:cubicBezTo>
                    <a:close/>
                    <a:moveTo>
                      <a:pt x="15767" y="3200"/>
                    </a:moveTo>
                    <a:lnTo>
                      <a:pt x="17581" y="9692"/>
                    </a:lnTo>
                    <a:lnTo>
                      <a:pt x="12594" y="11547"/>
                    </a:lnTo>
                    <a:cubicBezTo>
                      <a:pt x="12594" y="11547"/>
                      <a:pt x="15767" y="3200"/>
                      <a:pt x="15767" y="3200"/>
                    </a:cubicBezTo>
                    <a:close/>
                    <a:moveTo>
                      <a:pt x="11049" y="15739"/>
                    </a:moveTo>
                    <a:lnTo>
                      <a:pt x="12318" y="12280"/>
                    </a:lnTo>
                    <a:lnTo>
                      <a:pt x="14431" y="15739"/>
                    </a:lnTo>
                    <a:cubicBezTo>
                      <a:pt x="14431" y="15739"/>
                      <a:pt x="11049" y="15739"/>
                      <a:pt x="11049" y="15739"/>
                    </a:cubicBezTo>
                    <a:close/>
                    <a:moveTo>
                      <a:pt x="10925" y="16249"/>
                    </a:moveTo>
                    <a:lnTo>
                      <a:pt x="14413" y="16249"/>
                    </a:lnTo>
                    <a:lnTo>
                      <a:pt x="10925" y="21600"/>
                    </a:lnTo>
                    <a:cubicBezTo>
                      <a:pt x="10925" y="21600"/>
                      <a:pt x="10925" y="16249"/>
                      <a:pt x="10925" y="16249"/>
                    </a:cubicBezTo>
                    <a:close/>
                    <a:moveTo>
                      <a:pt x="10675" y="16249"/>
                    </a:moveTo>
                    <a:lnTo>
                      <a:pt x="10675" y="21600"/>
                    </a:lnTo>
                    <a:lnTo>
                      <a:pt x="7187" y="16249"/>
                    </a:lnTo>
                    <a:cubicBezTo>
                      <a:pt x="7187" y="16249"/>
                      <a:pt x="10675" y="16249"/>
                      <a:pt x="10675" y="16249"/>
                    </a:cubicBezTo>
                    <a:close/>
                    <a:moveTo>
                      <a:pt x="10551" y="15739"/>
                    </a:moveTo>
                    <a:lnTo>
                      <a:pt x="7169" y="15739"/>
                    </a:lnTo>
                    <a:lnTo>
                      <a:pt x="9282" y="12280"/>
                    </a:lnTo>
                    <a:cubicBezTo>
                      <a:pt x="9282" y="12280"/>
                      <a:pt x="10551" y="15739"/>
                      <a:pt x="10551" y="15739"/>
                    </a:cubicBezTo>
                    <a:close/>
                    <a:moveTo>
                      <a:pt x="5833" y="3200"/>
                    </a:moveTo>
                    <a:lnTo>
                      <a:pt x="9007" y="11547"/>
                    </a:lnTo>
                    <a:lnTo>
                      <a:pt x="4019" y="9692"/>
                    </a:lnTo>
                    <a:cubicBezTo>
                      <a:pt x="4019" y="9692"/>
                      <a:pt x="5833" y="3200"/>
                      <a:pt x="5833" y="3200"/>
                    </a:cubicBezTo>
                    <a:close/>
                    <a:moveTo>
                      <a:pt x="5591" y="3038"/>
                    </a:moveTo>
                    <a:lnTo>
                      <a:pt x="3785" y="9501"/>
                    </a:lnTo>
                    <a:lnTo>
                      <a:pt x="174" y="3961"/>
                    </a:lnTo>
                    <a:cubicBezTo>
                      <a:pt x="174" y="3961"/>
                      <a:pt x="5591" y="3038"/>
                      <a:pt x="5591" y="3038"/>
                    </a:cubicBezTo>
                    <a:close/>
                    <a:moveTo>
                      <a:pt x="9219" y="11275"/>
                    </a:moveTo>
                    <a:lnTo>
                      <a:pt x="6100" y="3073"/>
                    </a:lnTo>
                    <a:lnTo>
                      <a:pt x="9664" y="3984"/>
                    </a:lnTo>
                    <a:cubicBezTo>
                      <a:pt x="9664" y="3984"/>
                      <a:pt x="9219" y="11275"/>
                      <a:pt x="9219" y="11275"/>
                    </a:cubicBezTo>
                    <a:close/>
                    <a:moveTo>
                      <a:pt x="10302" y="2294"/>
                    </a:moveTo>
                    <a:lnTo>
                      <a:pt x="10598" y="3508"/>
                    </a:lnTo>
                    <a:lnTo>
                      <a:pt x="10005" y="3508"/>
                    </a:lnTo>
                    <a:cubicBezTo>
                      <a:pt x="10005" y="3508"/>
                      <a:pt x="10302" y="2294"/>
                      <a:pt x="10302" y="2294"/>
                    </a:cubicBezTo>
                    <a:close/>
                    <a:moveTo>
                      <a:pt x="10800" y="3193"/>
                    </a:moveTo>
                    <a:lnTo>
                      <a:pt x="10503" y="1979"/>
                    </a:lnTo>
                    <a:lnTo>
                      <a:pt x="11097" y="1979"/>
                    </a:lnTo>
                    <a:cubicBezTo>
                      <a:pt x="11097" y="1979"/>
                      <a:pt x="10800" y="3193"/>
                      <a:pt x="10800" y="3193"/>
                    </a:cubicBezTo>
                    <a:close/>
                    <a:moveTo>
                      <a:pt x="11002" y="3508"/>
                    </a:moveTo>
                    <a:lnTo>
                      <a:pt x="11298" y="2294"/>
                    </a:lnTo>
                    <a:lnTo>
                      <a:pt x="11595" y="3508"/>
                    </a:lnTo>
                    <a:cubicBezTo>
                      <a:pt x="11595" y="3508"/>
                      <a:pt x="11002" y="3508"/>
                      <a:pt x="11002" y="3508"/>
                    </a:cubicBezTo>
                    <a:close/>
                    <a:moveTo>
                      <a:pt x="11936" y="3984"/>
                    </a:moveTo>
                    <a:lnTo>
                      <a:pt x="15500" y="3073"/>
                    </a:lnTo>
                    <a:lnTo>
                      <a:pt x="12381" y="11275"/>
                    </a:lnTo>
                    <a:cubicBezTo>
                      <a:pt x="12381" y="11275"/>
                      <a:pt x="11936" y="3984"/>
                      <a:pt x="11936" y="3984"/>
                    </a:cubicBezTo>
                    <a:close/>
                    <a:moveTo>
                      <a:pt x="11779" y="5529"/>
                    </a:moveTo>
                    <a:lnTo>
                      <a:pt x="12165" y="11846"/>
                    </a:lnTo>
                    <a:lnTo>
                      <a:pt x="11007" y="15005"/>
                    </a:lnTo>
                    <a:cubicBezTo>
                      <a:pt x="11007" y="15005"/>
                      <a:pt x="11779" y="5529"/>
                      <a:pt x="11779" y="5529"/>
                    </a:cubicBezTo>
                    <a:close/>
                    <a:moveTo>
                      <a:pt x="10593" y="15005"/>
                    </a:moveTo>
                    <a:lnTo>
                      <a:pt x="9435" y="11846"/>
                    </a:lnTo>
                    <a:lnTo>
                      <a:pt x="9821" y="5529"/>
                    </a:lnTo>
                    <a:cubicBezTo>
                      <a:pt x="9821" y="5529"/>
                      <a:pt x="10593" y="15005"/>
                      <a:pt x="10593" y="15005"/>
                    </a:cubicBezTo>
                    <a:close/>
                    <a:moveTo>
                      <a:pt x="10799" y="4018"/>
                    </a:moveTo>
                    <a:cubicBezTo>
                      <a:pt x="10800" y="4018"/>
                      <a:pt x="10800" y="4018"/>
                      <a:pt x="10800" y="4018"/>
                    </a:cubicBezTo>
                    <a:cubicBezTo>
                      <a:pt x="10800" y="4018"/>
                      <a:pt x="10800" y="4018"/>
                      <a:pt x="10800" y="4018"/>
                    </a:cubicBezTo>
                    <a:cubicBezTo>
                      <a:pt x="10800" y="4018"/>
                      <a:pt x="10800" y="4018"/>
                      <a:pt x="10800" y="4018"/>
                    </a:cubicBezTo>
                    <a:cubicBezTo>
                      <a:pt x="10800" y="4018"/>
                      <a:pt x="10800" y="4018"/>
                      <a:pt x="10801" y="4018"/>
                    </a:cubicBezTo>
                    <a:lnTo>
                      <a:pt x="11650" y="4018"/>
                    </a:lnTo>
                    <a:lnTo>
                      <a:pt x="10800" y="14444"/>
                    </a:lnTo>
                    <a:lnTo>
                      <a:pt x="9950" y="4018"/>
                    </a:lnTo>
                    <a:cubicBezTo>
                      <a:pt x="9950" y="4018"/>
                      <a:pt x="10799" y="4018"/>
                      <a:pt x="10799" y="4018"/>
                    </a:cubicBezTo>
                    <a:close/>
                    <a:moveTo>
                      <a:pt x="21175" y="0"/>
                    </a:moveTo>
                    <a:lnTo>
                      <a:pt x="21600" y="3479"/>
                    </a:lnTo>
                    <a:lnTo>
                      <a:pt x="16497" y="2609"/>
                    </a:lnTo>
                    <a:cubicBezTo>
                      <a:pt x="16497" y="2609"/>
                      <a:pt x="21175" y="0"/>
                      <a:pt x="21175" y="0"/>
                    </a:cubicBezTo>
                    <a:close/>
                    <a:moveTo>
                      <a:pt x="425" y="0"/>
                    </a:moveTo>
                    <a:lnTo>
                      <a:pt x="5103" y="2609"/>
                    </a:lnTo>
                    <a:lnTo>
                      <a:pt x="0" y="3479"/>
                    </a:lnTo>
                    <a:cubicBezTo>
                      <a:pt x="0" y="3479"/>
                      <a:pt x="425" y="0"/>
                      <a:pt x="425" y="0"/>
                    </a:cubicBezTo>
                    <a:close/>
                  </a:path>
                </a:pathLst>
              </a:custGeom>
              <a:solidFill>
                <a:srgbClr val="BAC5D0"/>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b="0" i="0" sz="1800" u="none" cap="none" strike="noStrike">
                  <a:solidFill>
                    <a:srgbClr val="273145"/>
                  </a:solidFill>
                  <a:latin typeface="Saira"/>
                  <a:ea typeface="Saira"/>
                  <a:cs typeface="Saira"/>
                  <a:sym typeface="Saira"/>
                </a:endParaRPr>
              </a:p>
            </p:txBody>
          </p:sp>
        </p:grpSp>
        <p:grpSp>
          <p:nvGrpSpPr>
            <p:cNvPr id="104" name="Google Shape;104;p17"/>
            <p:cNvGrpSpPr/>
            <p:nvPr/>
          </p:nvGrpSpPr>
          <p:grpSpPr>
            <a:xfrm>
              <a:off x="6049662" y="1820337"/>
              <a:ext cx="805410" cy="805410"/>
              <a:chOff x="6049662" y="1820337"/>
              <a:chExt cx="805410" cy="805410"/>
            </a:xfrm>
          </p:grpSpPr>
          <p:sp>
            <p:nvSpPr>
              <p:cNvPr id="105" name="Google Shape;105;p17"/>
              <p:cNvSpPr/>
              <p:nvPr/>
            </p:nvSpPr>
            <p:spPr>
              <a:xfrm>
                <a:off x="6049662" y="1820337"/>
                <a:ext cx="805410" cy="805410"/>
              </a:xfrm>
              <a:custGeom>
                <a:rect b="b" l="l" r="r" t="t"/>
                <a:pathLst>
                  <a:path extrusionOk="0" h="21600" w="21600">
                    <a:moveTo>
                      <a:pt x="16200" y="21600"/>
                    </a:moveTo>
                    <a:lnTo>
                      <a:pt x="5400" y="21600"/>
                    </a:lnTo>
                    <a:cubicBezTo>
                      <a:pt x="2418" y="21600"/>
                      <a:pt x="0" y="19182"/>
                      <a:pt x="0" y="16200"/>
                    </a:cubicBezTo>
                    <a:lnTo>
                      <a:pt x="0" y="5400"/>
                    </a:lnTo>
                    <a:cubicBezTo>
                      <a:pt x="0" y="2418"/>
                      <a:pt x="2418" y="0"/>
                      <a:pt x="5400" y="0"/>
                    </a:cubicBezTo>
                    <a:lnTo>
                      <a:pt x="16200" y="0"/>
                    </a:lnTo>
                    <a:cubicBezTo>
                      <a:pt x="19182" y="0"/>
                      <a:pt x="21600" y="2418"/>
                      <a:pt x="21600" y="5400"/>
                    </a:cubicBezTo>
                    <a:lnTo>
                      <a:pt x="21600" y="16200"/>
                    </a:lnTo>
                    <a:cubicBezTo>
                      <a:pt x="21600" y="19182"/>
                      <a:pt x="19182" y="21600"/>
                      <a:pt x="16200" y="21600"/>
                    </a:cubicBezTo>
                    <a:close/>
                  </a:path>
                </a:pathLst>
              </a:custGeom>
              <a:gradFill>
                <a:gsLst>
                  <a:gs pos="0">
                    <a:srgbClr val="E37743"/>
                  </a:gs>
                  <a:gs pos="99000">
                    <a:srgbClr val="DD4F3C"/>
                  </a:gs>
                  <a:gs pos="100000">
                    <a:srgbClr val="DD4F3C"/>
                  </a:gs>
                </a:gsLst>
                <a:lin ang="5400012" scaled="0"/>
              </a:gradFill>
              <a:ln>
                <a:noFill/>
              </a:ln>
              <a:effectLst>
                <a:outerShdw blurRad="215900" sx="87000" rotWithShape="0" algn="t" dir="5400000" dist="215900" sy="87000">
                  <a:srgbClr val="B3301F">
                    <a:alpha val="29800"/>
                  </a:srgbClr>
                </a:outerShdw>
              </a:effectLst>
            </p:spPr>
            <p:txBody>
              <a:bodyPr anchorCtr="0" anchor="ctr" bIns="38100" lIns="38100" spcFirstLastPara="1" rIns="38100" wrap="square" tIns="38100">
                <a:noAutofit/>
              </a:bodyPr>
              <a:lstStyle/>
              <a:p>
                <a:pPr indent="0" lvl="0" marL="0" marR="0" rtl="0" algn="l">
                  <a:spcBef>
                    <a:spcPts val="0"/>
                  </a:spcBef>
                  <a:spcAft>
                    <a:spcPts val="0"/>
                  </a:spcAft>
                  <a:buNone/>
                </a:pPr>
                <a:r>
                  <a:t/>
                </a:r>
                <a:endParaRPr b="0" i="0" sz="1800" u="none" cap="none" strike="noStrike">
                  <a:solidFill>
                    <a:srgbClr val="273145"/>
                  </a:solidFill>
                  <a:latin typeface="Saira"/>
                  <a:ea typeface="Saira"/>
                  <a:cs typeface="Saira"/>
                  <a:sym typeface="Saira"/>
                </a:endParaRPr>
              </a:p>
            </p:txBody>
          </p:sp>
          <p:sp>
            <p:nvSpPr>
              <p:cNvPr id="106" name="Google Shape;106;p17"/>
              <p:cNvSpPr/>
              <p:nvPr/>
            </p:nvSpPr>
            <p:spPr>
              <a:xfrm>
                <a:off x="6232713" y="2003388"/>
                <a:ext cx="439344" cy="439344"/>
              </a:xfrm>
              <a:custGeom>
                <a:rect b="b" l="l" r="r" t="t"/>
                <a:pathLst>
                  <a:path extrusionOk="0" h="21600" w="21600">
                    <a:moveTo>
                      <a:pt x="14618" y="7618"/>
                    </a:moveTo>
                    <a:lnTo>
                      <a:pt x="15254" y="8255"/>
                    </a:lnTo>
                    <a:lnTo>
                      <a:pt x="9527" y="13982"/>
                    </a:lnTo>
                    <a:lnTo>
                      <a:pt x="6346" y="10800"/>
                    </a:lnTo>
                    <a:lnTo>
                      <a:pt x="6982" y="10164"/>
                    </a:lnTo>
                    <a:lnTo>
                      <a:pt x="9527" y="12709"/>
                    </a:lnTo>
                    <a:cubicBezTo>
                      <a:pt x="9527" y="12709"/>
                      <a:pt x="14618" y="7618"/>
                      <a:pt x="14618" y="7618"/>
                    </a:cubicBezTo>
                    <a:close/>
                    <a:moveTo>
                      <a:pt x="10800" y="17550"/>
                    </a:moveTo>
                    <a:cubicBezTo>
                      <a:pt x="7078" y="17550"/>
                      <a:pt x="4050" y="14522"/>
                      <a:pt x="4050" y="10800"/>
                    </a:cubicBezTo>
                    <a:cubicBezTo>
                      <a:pt x="4050" y="7078"/>
                      <a:pt x="7078" y="4050"/>
                      <a:pt x="10800" y="4050"/>
                    </a:cubicBezTo>
                    <a:cubicBezTo>
                      <a:pt x="14522" y="4050"/>
                      <a:pt x="17550" y="7078"/>
                      <a:pt x="17550" y="10800"/>
                    </a:cubicBezTo>
                    <a:cubicBezTo>
                      <a:pt x="17550" y="14522"/>
                      <a:pt x="14522" y="17550"/>
                      <a:pt x="10800" y="17550"/>
                    </a:cubicBezTo>
                    <a:close/>
                    <a:moveTo>
                      <a:pt x="10800" y="3150"/>
                    </a:moveTo>
                    <a:cubicBezTo>
                      <a:pt x="6582" y="3150"/>
                      <a:pt x="3150" y="6582"/>
                      <a:pt x="3150" y="10800"/>
                    </a:cubicBezTo>
                    <a:cubicBezTo>
                      <a:pt x="3150" y="15018"/>
                      <a:pt x="6582" y="18450"/>
                      <a:pt x="10800" y="18450"/>
                    </a:cubicBezTo>
                    <a:cubicBezTo>
                      <a:pt x="15018" y="18450"/>
                      <a:pt x="18450" y="15018"/>
                      <a:pt x="18450" y="10800"/>
                    </a:cubicBezTo>
                    <a:cubicBezTo>
                      <a:pt x="18450" y="6582"/>
                      <a:pt x="15018" y="3150"/>
                      <a:pt x="10800" y="3150"/>
                    </a:cubicBezTo>
                    <a:close/>
                    <a:moveTo>
                      <a:pt x="16452" y="18330"/>
                    </a:moveTo>
                    <a:cubicBezTo>
                      <a:pt x="16246" y="18778"/>
                      <a:pt x="16051" y="19201"/>
                      <a:pt x="15750" y="19375"/>
                    </a:cubicBezTo>
                    <a:cubicBezTo>
                      <a:pt x="15458" y="19544"/>
                      <a:pt x="14998" y="19503"/>
                      <a:pt x="14512" y="19459"/>
                    </a:cubicBezTo>
                    <a:cubicBezTo>
                      <a:pt x="14052" y="19419"/>
                      <a:pt x="13578" y="19376"/>
                      <a:pt x="13131" y="19495"/>
                    </a:cubicBezTo>
                    <a:cubicBezTo>
                      <a:pt x="12700" y="19611"/>
                      <a:pt x="12321" y="19879"/>
                      <a:pt x="11954" y="20139"/>
                    </a:cubicBezTo>
                    <a:cubicBezTo>
                      <a:pt x="11546" y="20428"/>
                      <a:pt x="11161" y="20700"/>
                      <a:pt x="10800" y="20700"/>
                    </a:cubicBezTo>
                    <a:cubicBezTo>
                      <a:pt x="10439" y="20700"/>
                      <a:pt x="10054" y="20428"/>
                      <a:pt x="9646" y="20139"/>
                    </a:cubicBezTo>
                    <a:cubicBezTo>
                      <a:pt x="9279" y="19879"/>
                      <a:pt x="8899" y="19611"/>
                      <a:pt x="8469" y="19496"/>
                    </a:cubicBezTo>
                    <a:cubicBezTo>
                      <a:pt x="8249" y="19437"/>
                      <a:pt x="8024" y="19417"/>
                      <a:pt x="7796" y="19417"/>
                    </a:cubicBezTo>
                    <a:cubicBezTo>
                      <a:pt x="7560" y="19417"/>
                      <a:pt x="7322" y="19439"/>
                      <a:pt x="7088" y="19459"/>
                    </a:cubicBezTo>
                    <a:cubicBezTo>
                      <a:pt x="6601" y="19503"/>
                      <a:pt x="6141" y="19544"/>
                      <a:pt x="5849" y="19375"/>
                    </a:cubicBezTo>
                    <a:cubicBezTo>
                      <a:pt x="5549" y="19201"/>
                      <a:pt x="5354" y="18778"/>
                      <a:pt x="5147" y="18330"/>
                    </a:cubicBezTo>
                    <a:cubicBezTo>
                      <a:pt x="4956" y="17915"/>
                      <a:pt x="4758" y="17486"/>
                      <a:pt x="4436" y="17164"/>
                    </a:cubicBezTo>
                    <a:cubicBezTo>
                      <a:pt x="4113" y="16841"/>
                      <a:pt x="3684" y="16643"/>
                      <a:pt x="3270" y="16452"/>
                    </a:cubicBezTo>
                    <a:cubicBezTo>
                      <a:pt x="2822" y="16246"/>
                      <a:pt x="2399" y="16051"/>
                      <a:pt x="2225" y="15750"/>
                    </a:cubicBezTo>
                    <a:cubicBezTo>
                      <a:pt x="2056" y="15458"/>
                      <a:pt x="2097" y="14999"/>
                      <a:pt x="2141" y="14513"/>
                    </a:cubicBezTo>
                    <a:cubicBezTo>
                      <a:pt x="2181" y="14053"/>
                      <a:pt x="2224" y="13579"/>
                      <a:pt x="2104" y="13131"/>
                    </a:cubicBezTo>
                    <a:cubicBezTo>
                      <a:pt x="1989" y="12700"/>
                      <a:pt x="1720" y="12321"/>
                      <a:pt x="1461" y="11954"/>
                    </a:cubicBezTo>
                    <a:cubicBezTo>
                      <a:pt x="1172" y="11546"/>
                      <a:pt x="900" y="11161"/>
                      <a:pt x="900" y="10800"/>
                    </a:cubicBezTo>
                    <a:cubicBezTo>
                      <a:pt x="900" y="10439"/>
                      <a:pt x="1172" y="10054"/>
                      <a:pt x="1461" y="9646"/>
                    </a:cubicBezTo>
                    <a:cubicBezTo>
                      <a:pt x="1720" y="9279"/>
                      <a:pt x="1989" y="8899"/>
                      <a:pt x="2104" y="8469"/>
                    </a:cubicBezTo>
                    <a:cubicBezTo>
                      <a:pt x="2224" y="8021"/>
                      <a:pt x="2181" y="7547"/>
                      <a:pt x="2141" y="7088"/>
                    </a:cubicBezTo>
                    <a:cubicBezTo>
                      <a:pt x="2097" y="6601"/>
                      <a:pt x="2056" y="6142"/>
                      <a:pt x="2225" y="5849"/>
                    </a:cubicBezTo>
                    <a:cubicBezTo>
                      <a:pt x="2399" y="5549"/>
                      <a:pt x="2822" y="5354"/>
                      <a:pt x="3270" y="5148"/>
                    </a:cubicBezTo>
                    <a:cubicBezTo>
                      <a:pt x="3684" y="4956"/>
                      <a:pt x="4114" y="4758"/>
                      <a:pt x="4436" y="4436"/>
                    </a:cubicBezTo>
                    <a:cubicBezTo>
                      <a:pt x="4759" y="4113"/>
                      <a:pt x="4957" y="3684"/>
                      <a:pt x="5148" y="3269"/>
                    </a:cubicBezTo>
                    <a:cubicBezTo>
                      <a:pt x="5354" y="2822"/>
                      <a:pt x="5549" y="2399"/>
                      <a:pt x="5849" y="2225"/>
                    </a:cubicBezTo>
                    <a:cubicBezTo>
                      <a:pt x="6141" y="2056"/>
                      <a:pt x="6600" y="2097"/>
                      <a:pt x="7088" y="2141"/>
                    </a:cubicBezTo>
                    <a:cubicBezTo>
                      <a:pt x="7547" y="2182"/>
                      <a:pt x="8023" y="2225"/>
                      <a:pt x="8469" y="2105"/>
                    </a:cubicBezTo>
                    <a:cubicBezTo>
                      <a:pt x="8899" y="1989"/>
                      <a:pt x="9279" y="1721"/>
                      <a:pt x="9646" y="1461"/>
                    </a:cubicBezTo>
                    <a:cubicBezTo>
                      <a:pt x="10054" y="1172"/>
                      <a:pt x="10439" y="900"/>
                      <a:pt x="10800" y="900"/>
                    </a:cubicBezTo>
                    <a:cubicBezTo>
                      <a:pt x="11161" y="900"/>
                      <a:pt x="11546" y="1172"/>
                      <a:pt x="11954" y="1461"/>
                    </a:cubicBezTo>
                    <a:cubicBezTo>
                      <a:pt x="12321" y="1721"/>
                      <a:pt x="12701" y="1989"/>
                      <a:pt x="13131" y="2105"/>
                    </a:cubicBezTo>
                    <a:cubicBezTo>
                      <a:pt x="13578" y="2224"/>
                      <a:pt x="14053" y="2181"/>
                      <a:pt x="14512" y="2141"/>
                    </a:cubicBezTo>
                    <a:cubicBezTo>
                      <a:pt x="14999" y="2097"/>
                      <a:pt x="15459" y="2056"/>
                      <a:pt x="15751" y="2225"/>
                    </a:cubicBezTo>
                    <a:cubicBezTo>
                      <a:pt x="16051" y="2399"/>
                      <a:pt x="16246" y="2822"/>
                      <a:pt x="16452" y="3269"/>
                    </a:cubicBezTo>
                    <a:cubicBezTo>
                      <a:pt x="16643" y="3684"/>
                      <a:pt x="16841" y="4114"/>
                      <a:pt x="17164" y="4436"/>
                    </a:cubicBezTo>
                    <a:cubicBezTo>
                      <a:pt x="17487" y="4759"/>
                      <a:pt x="17916" y="4957"/>
                      <a:pt x="18330" y="5148"/>
                    </a:cubicBezTo>
                    <a:cubicBezTo>
                      <a:pt x="18778" y="5354"/>
                      <a:pt x="19201" y="5549"/>
                      <a:pt x="19375" y="5849"/>
                    </a:cubicBezTo>
                    <a:cubicBezTo>
                      <a:pt x="19544" y="6142"/>
                      <a:pt x="19503" y="6601"/>
                      <a:pt x="19459" y="7088"/>
                    </a:cubicBezTo>
                    <a:cubicBezTo>
                      <a:pt x="19418" y="7547"/>
                      <a:pt x="19376" y="8022"/>
                      <a:pt x="19495" y="8469"/>
                    </a:cubicBezTo>
                    <a:cubicBezTo>
                      <a:pt x="19610" y="8900"/>
                      <a:pt x="19879" y="9279"/>
                      <a:pt x="20139" y="9646"/>
                    </a:cubicBezTo>
                    <a:cubicBezTo>
                      <a:pt x="20428" y="10054"/>
                      <a:pt x="20700" y="10439"/>
                      <a:pt x="20700" y="10800"/>
                    </a:cubicBezTo>
                    <a:cubicBezTo>
                      <a:pt x="20700" y="11161"/>
                      <a:pt x="20428" y="11546"/>
                      <a:pt x="20139" y="11954"/>
                    </a:cubicBezTo>
                    <a:cubicBezTo>
                      <a:pt x="19879" y="12321"/>
                      <a:pt x="19610" y="12700"/>
                      <a:pt x="19495" y="13131"/>
                    </a:cubicBezTo>
                    <a:cubicBezTo>
                      <a:pt x="19375" y="13579"/>
                      <a:pt x="19418" y="14053"/>
                      <a:pt x="19459" y="14513"/>
                    </a:cubicBezTo>
                    <a:cubicBezTo>
                      <a:pt x="19503" y="14999"/>
                      <a:pt x="19544" y="15459"/>
                      <a:pt x="19375" y="15751"/>
                    </a:cubicBezTo>
                    <a:cubicBezTo>
                      <a:pt x="19201" y="16051"/>
                      <a:pt x="18778" y="16246"/>
                      <a:pt x="18330" y="16452"/>
                    </a:cubicBezTo>
                    <a:cubicBezTo>
                      <a:pt x="17915" y="16644"/>
                      <a:pt x="17486" y="16842"/>
                      <a:pt x="17164" y="17164"/>
                    </a:cubicBezTo>
                    <a:cubicBezTo>
                      <a:pt x="16841" y="17486"/>
                      <a:pt x="16643" y="17916"/>
                      <a:pt x="16452" y="18330"/>
                    </a:cubicBezTo>
                    <a:close/>
                    <a:moveTo>
                      <a:pt x="17800" y="17800"/>
                    </a:moveTo>
                    <a:cubicBezTo>
                      <a:pt x="18009" y="17592"/>
                      <a:pt x="18348" y="17435"/>
                      <a:pt x="18707" y="17270"/>
                    </a:cubicBezTo>
                    <a:cubicBezTo>
                      <a:pt x="19237" y="17026"/>
                      <a:pt x="19837" y="16749"/>
                      <a:pt x="20154" y="16202"/>
                    </a:cubicBezTo>
                    <a:cubicBezTo>
                      <a:pt x="20466" y="15662"/>
                      <a:pt x="20410" y="15037"/>
                      <a:pt x="20355" y="14432"/>
                    </a:cubicBezTo>
                    <a:cubicBezTo>
                      <a:pt x="20320" y="14034"/>
                      <a:pt x="20286" y="13657"/>
                      <a:pt x="20365" y="13363"/>
                    </a:cubicBezTo>
                    <a:cubicBezTo>
                      <a:pt x="20438" y="13089"/>
                      <a:pt x="20649" y="12790"/>
                      <a:pt x="20874" y="12474"/>
                    </a:cubicBezTo>
                    <a:cubicBezTo>
                      <a:pt x="21214" y="11993"/>
                      <a:pt x="21600" y="11448"/>
                      <a:pt x="21600" y="10800"/>
                    </a:cubicBezTo>
                    <a:cubicBezTo>
                      <a:pt x="21600" y="10153"/>
                      <a:pt x="21214" y="9607"/>
                      <a:pt x="20874" y="9126"/>
                    </a:cubicBezTo>
                    <a:cubicBezTo>
                      <a:pt x="20649" y="8810"/>
                      <a:pt x="20438" y="8512"/>
                      <a:pt x="20365" y="8237"/>
                    </a:cubicBezTo>
                    <a:cubicBezTo>
                      <a:pt x="20286" y="7943"/>
                      <a:pt x="20320" y="7567"/>
                      <a:pt x="20356" y="7169"/>
                    </a:cubicBezTo>
                    <a:cubicBezTo>
                      <a:pt x="20410" y="6563"/>
                      <a:pt x="20466" y="5938"/>
                      <a:pt x="20154" y="5398"/>
                    </a:cubicBezTo>
                    <a:cubicBezTo>
                      <a:pt x="19837" y="4851"/>
                      <a:pt x="19237" y="4574"/>
                      <a:pt x="18707" y="4330"/>
                    </a:cubicBezTo>
                    <a:cubicBezTo>
                      <a:pt x="18348" y="4165"/>
                      <a:pt x="18009" y="4009"/>
                      <a:pt x="17800" y="3800"/>
                    </a:cubicBezTo>
                    <a:cubicBezTo>
                      <a:pt x="17591" y="3591"/>
                      <a:pt x="17435" y="3252"/>
                      <a:pt x="17270" y="2893"/>
                    </a:cubicBezTo>
                    <a:cubicBezTo>
                      <a:pt x="17026" y="2363"/>
                      <a:pt x="16749" y="1763"/>
                      <a:pt x="16202" y="1446"/>
                    </a:cubicBezTo>
                    <a:cubicBezTo>
                      <a:pt x="15662" y="1134"/>
                      <a:pt x="15035" y="1189"/>
                      <a:pt x="14432" y="1244"/>
                    </a:cubicBezTo>
                    <a:cubicBezTo>
                      <a:pt x="14033" y="1280"/>
                      <a:pt x="13658" y="1314"/>
                      <a:pt x="13363" y="1235"/>
                    </a:cubicBezTo>
                    <a:cubicBezTo>
                      <a:pt x="13089" y="1162"/>
                      <a:pt x="12790" y="950"/>
                      <a:pt x="12474" y="726"/>
                    </a:cubicBezTo>
                    <a:cubicBezTo>
                      <a:pt x="11993" y="386"/>
                      <a:pt x="11447" y="0"/>
                      <a:pt x="10800" y="0"/>
                    </a:cubicBezTo>
                    <a:cubicBezTo>
                      <a:pt x="10153" y="0"/>
                      <a:pt x="9607" y="386"/>
                      <a:pt x="9126" y="726"/>
                    </a:cubicBezTo>
                    <a:cubicBezTo>
                      <a:pt x="8810" y="950"/>
                      <a:pt x="8511" y="1162"/>
                      <a:pt x="8237" y="1235"/>
                    </a:cubicBezTo>
                    <a:cubicBezTo>
                      <a:pt x="7942" y="1314"/>
                      <a:pt x="7566" y="1280"/>
                      <a:pt x="7168" y="1244"/>
                    </a:cubicBezTo>
                    <a:cubicBezTo>
                      <a:pt x="6565" y="1190"/>
                      <a:pt x="5938" y="1134"/>
                      <a:pt x="5398" y="1446"/>
                    </a:cubicBezTo>
                    <a:cubicBezTo>
                      <a:pt x="4851" y="1763"/>
                      <a:pt x="4574" y="2363"/>
                      <a:pt x="4330" y="2893"/>
                    </a:cubicBezTo>
                    <a:cubicBezTo>
                      <a:pt x="4165" y="3252"/>
                      <a:pt x="4009" y="3591"/>
                      <a:pt x="3800" y="3800"/>
                    </a:cubicBezTo>
                    <a:cubicBezTo>
                      <a:pt x="3591" y="4008"/>
                      <a:pt x="3252" y="4165"/>
                      <a:pt x="2893" y="4330"/>
                    </a:cubicBezTo>
                    <a:cubicBezTo>
                      <a:pt x="2363" y="4574"/>
                      <a:pt x="1763" y="4851"/>
                      <a:pt x="1446" y="5398"/>
                    </a:cubicBezTo>
                    <a:cubicBezTo>
                      <a:pt x="1134" y="5938"/>
                      <a:pt x="1190" y="6563"/>
                      <a:pt x="1244" y="7168"/>
                    </a:cubicBezTo>
                    <a:cubicBezTo>
                      <a:pt x="1280" y="7567"/>
                      <a:pt x="1314" y="7943"/>
                      <a:pt x="1235" y="8237"/>
                    </a:cubicBezTo>
                    <a:cubicBezTo>
                      <a:pt x="1161" y="8511"/>
                      <a:pt x="950" y="8810"/>
                      <a:pt x="726" y="9126"/>
                    </a:cubicBezTo>
                    <a:cubicBezTo>
                      <a:pt x="386" y="9607"/>
                      <a:pt x="0" y="10153"/>
                      <a:pt x="0" y="10800"/>
                    </a:cubicBezTo>
                    <a:cubicBezTo>
                      <a:pt x="0" y="11447"/>
                      <a:pt x="386" y="11993"/>
                      <a:pt x="726" y="12474"/>
                    </a:cubicBezTo>
                    <a:cubicBezTo>
                      <a:pt x="950" y="12790"/>
                      <a:pt x="1161" y="13088"/>
                      <a:pt x="1235" y="13363"/>
                    </a:cubicBezTo>
                    <a:cubicBezTo>
                      <a:pt x="1314" y="13657"/>
                      <a:pt x="1280" y="14033"/>
                      <a:pt x="1244" y="14432"/>
                    </a:cubicBezTo>
                    <a:cubicBezTo>
                      <a:pt x="1190" y="15037"/>
                      <a:pt x="1134" y="15662"/>
                      <a:pt x="1446" y="16201"/>
                    </a:cubicBezTo>
                    <a:cubicBezTo>
                      <a:pt x="1762" y="16749"/>
                      <a:pt x="2363" y="17026"/>
                      <a:pt x="2893" y="17270"/>
                    </a:cubicBezTo>
                    <a:cubicBezTo>
                      <a:pt x="3252" y="17435"/>
                      <a:pt x="3591" y="17591"/>
                      <a:pt x="3800" y="17800"/>
                    </a:cubicBezTo>
                    <a:cubicBezTo>
                      <a:pt x="4008" y="18009"/>
                      <a:pt x="4165" y="18348"/>
                      <a:pt x="4330" y="18707"/>
                    </a:cubicBezTo>
                    <a:cubicBezTo>
                      <a:pt x="4574" y="19237"/>
                      <a:pt x="4851" y="19837"/>
                      <a:pt x="5398" y="20154"/>
                    </a:cubicBezTo>
                    <a:cubicBezTo>
                      <a:pt x="5937" y="20466"/>
                      <a:pt x="6564" y="20410"/>
                      <a:pt x="7168" y="20356"/>
                    </a:cubicBezTo>
                    <a:cubicBezTo>
                      <a:pt x="7567" y="20320"/>
                      <a:pt x="7944" y="20287"/>
                      <a:pt x="8237" y="20365"/>
                    </a:cubicBezTo>
                    <a:cubicBezTo>
                      <a:pt x="8511" y="20438"/>
                      <a:pt x="8810" y="20650"/>
                      <a:pt x="9127" y="20874"/>
                    </a:cubicBezTo>
                    <a:cubicBezTo>
                      <a:pt x="9607" y="21214"/>
                      <a:pt x="10153" y="21600"/>
                      <a:pt x="10800" y="21600"/>
                    </a:cubicBezTo>
                    <a:cubicBezTo>
                      <a:pt x="11447" y="21600"/>
                      <a:pt x="11992" y="21214"/>
                      <a:pt x="12473" y="20874"/>
                    </a:cubicBezTo>
                    <a:cubicBezTo>
                      <a:pt x="12790" y="20650"/>
                      <a:pt x="13088" y="20438"/>
                      <a:pt x="13363" y="20365"/>
                    </a:cubicBezTo>
                    <a:cubicBezTo>
                      <a:pt x="13657" y="20287"/>
                      <a:pt x="14033" y="20320"/>
                      <a:pt x="14432" y="20356"/>
                    </a:cubicBezTo>
                    <a:cubicBezTo>
                      <a:pt x="15038" y="20410"/>
                      <a:pt x="15663" y="20466"/>
                      <a:pt x="16201" y="20154"/>
                    </a:cubicBezTo>
                    <a:cubicBezTo>
                      <a:pt x="16748" y="19837"/>
                      <a:pt x="17025" y="19237"/>
                      <a:pt x="17270" y="18707"/>
                    </a:cubicBezTo>
                    <a:cubicBezTo>
                      <a:pt x="17435" y="18348"/>
                      <a:pt x="17591" y="18009"/>
                      <a:pt x="17800" y="17800"/>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b="0" i="0" sz="1800" u="none" cap="none" strike="noStrike">
                  <a:solidFill>
                    <a:srgbClr val="273145"/>
                  </a:solidFill>
                  <a:latin typeface="Saira"/>
                  <a:ea typeface="Saira"/>
                  <a:cs typeface="Saira"/>
                  <a:sym typeface="Saira"/>
                </a:endParaRPr>
              </a:p>
            </p:txBody>
          </p:sp>
        </p:grpSp>
        <p:grpSp>
          <p:nvGrpSpPr>
            <p:cNvPr id="107" name="Google Shape;107;p17"/>
            <p:cNvGrpSpPr/>
            <p:nvPr/>
          </p:nvGrpSpPr>
          <p:grpSpPr>
            <a:xfrm>
              <a:off x="5701865" y="3385422"/>
              <a:ext cx="805410" cy="805410"/>
              <a:chOff x="5701865" y="3385422"/>
              <a:chExt cx="805410" cy="805410"/>
            </a:xfrm>
          </p:grpSpPr>
          <p:sp>
            <p:nvSpPr>
              <p:cNvPr id="108" name="Google Shape;108;p17"/>
              <p:cNvSpPr/>
              <p:nvPr/>
            </p:nvSpPr>
            <p:spPr>
              <a:xfrm>
                <a:off x="5701865" y="3385422"/>
                <a:ext cx="805410" cy="805410"/>
              </a:xfrm>
              <a:custGeom>
                <a:rect b="b" l="l" r="r" t="t"/>
                <a:pathLst>
                  <a:path extrusionOk="0" h="21600" w="21600">
                    <a:moveTo>
                      <a:pt x="16200" y="21600"/>
                    </a:moveTo>
                    <a:lnTo>
                      <a:pt x="5400" y="21600"/>
                    </a:lnTo>
                    <a:cubicBezTo>
                      <a:pt x="2418" y="21600"/>
                      <a:pt x="0" y="19182"/>
                      <a:pt x="0" y="16200"/>
                    </a:cubicBezTo>
                    <a:lnTo>
                      <a:pt x="0" y="5400"/>
                    </a:lnTo>
                    <a:cubicBezTo>
                      <a:pt x="0" y="2418"/>
                      <a:pt x="2418" y="0"/>
                      <a:pt x="5400" y="0"/>
                    </a:cubicBezTo>
                    <a:lnTo>
                      <a:pt x="16200" y="0"/>
                    </a:lnTo>
                    <a:cubicBezTo>
                      <a:pt x="19182" y="0"/>
                      <a:pt x="21600" y="2418"/>
                      <a:pt x="21600" y="5400"/>
                    </a:cubicBezTo>
                    <a:lnTo>
                      <a:pt x="21600" y="16200"/>
                    </a:lnTo>
                    <a:cubicBezTo>
                      <a:pt x="21600" y="19182"/>
                      <a:pt x="19182" y="21600"/>
                      <a:pt x="16200" y="21600"/>
                    </a:cubicBezTo>
                    <a:close/>
                  </a:path>
                </a:pathLst>
              </a:custGeom>
              <a:gradFill>
                <a:gsLst>
                  <a:gs pos="0">
                    <a:srgbClr val="E37743"/>
                  </a:gs>
                  <a:gs pos="99000">
                    <a:srgbClr val="DD4F3C"/>
                  </a:gs>
                  <a:gs pos="100000">
                    <a:srgbClr val="DD4F3C"/>
                  </a:gs>
                </a:gsLst>
                <a:lin ang="5400012" scaled="0"/>
              </a:gradFill>
              <a:ln>
                <a:noFill/>
              </a:ln>
              <a:effectLst>
                <a:outerShdw blurRad="215900" sx="87000" rotWithShape="0" algn="t" dir="5400000" dist="215900" sy="87000">
                  <a:srgbClr val="B3301F">
                    <a:alpha val="29800"/>
                  </a:srgbClr>
                </a:outerShdw>
              </a:effectLst>
            </p:spPr>
            <p:txBody>
              <a:bodyPr anchorCtr="0" anchor="ctr" bIns="38100" lIns="38100" spcFirstLastPara="1" rIns="38100" wrap="square" tIns="38100">
                <a:noAutofit/>
              </a:bodyPr>
              <a:lstStyle/>
              <a:p>
                <a:pPr indent="0" lvl="0" marL="0" marR="0" rtl="0" algn="l">
                  <a:spcBef>
                    <a:spcPts val="0"/>
                  </a:spcBef>
                  <a:spcAft>
                    <a:spcPts val="0"/>
                  </a:spcAft>
                  <a:buNone/>
                </a:pPr>
                <a:r>
                  <a:t/>
                </a:r>
                <a:endParaRPr b="0" i="0" sz="1800" u="none" cap="none" strike="noStrike">
                  <a:solidFill>
                    <a:srgbClr val="273145"/>
                  </a:solidFill>
                  <a:latin typeface="Saira"/>
                  <a:ea typeface="Saira"/>
                  <a:cs typeface="Saira"/>
                  <a:sym typeface="Saira"/>
                </a:endParaRPr>
              </a:p>
            </p:txBody>
          </p:sp>
          <p:sp>
            <p:nvSpPr>
              <p:cNvPr id="109" name="Google Shape;109;p17"/>
              <p:cNvSpPr/>
              <p:nvPr/>
            </p:nvSpPr>
            <p:spPr>
              <a:xfrm>
                <a:off x="5857458" y="3641693"/>
                <a:ext cx="494262" cy="293112"/>
              </a:xfrm>
              <a:custGeom>
                <a:rect b="b" l="l" r="r" t="t"/>
                <a:pathLst>
                  <a:path extrusionOk="0" h="21600" w="21600">
                    <a:moveTo>
                      <a:pt x="20800" y="6589"/>
                    </a:moveTo>
                    <a:lnTo>
                      <a:pt x="10800" y="2698"/>
                    </a:lnTo>
                    <a:lnTo>
                      <a:pt x="800" y="6589"/>
                    </a:lnTo>
                    <a:lnTo>
                      <a:pt x="800" y="5275"/>
                    </a:lnTo>
                    <a:lnTo>
                      <a:pt x="10800" y="1384"/>
                    </a:lnTo>
                    <a:lnTo>
                      <a:pt x="20800" y="5275"/>
                    </a:lnTo>
                    <a:cubicBezTo>
                      <a:pt x="20800" y="5275"/>
                      <a:pt x="20800" y="6589"/>
                      <a:pt x="20800" y="6589"/>
                    </a:cubicBezTo>
                    <a:close/>
                    <a:moveTo>
                      <a:pt x="17600" y="20251"/>
                    </a:moveTo>
                    <a:lnTo>
                      <a:pt x="17600" y="10809"/>
                    </a:lnTo>
                    <a:lnTo>
                      <a:pt x="20800" y="10809"/>
                    </a:lnTo>
                    <a:lnTo>
                      <a:pt x="20800" y="20251"/>
                    </a:lnTo>
                    <a:cubicBezTo>
                      <a:pt x="20800" y="20251"/>
                      <a:pt x="17600" y="20251"/>
                      <a:pt x="17600" y="20251"/>
                    </a:cubicBezTo>
                    <a:close/>
                    <a:moveTo>
                      <a:pt x="800" y="10809"/>
                    </a:moveTo>
                    <a:lnTo>
                      <a:pt x="4000" y="10809"/>
                    </a:lnTo>
                    <a:lnTo>
                      <a:pt x="4000" y="20251"/>
                    </a:lnTo>
                    <a:lnTo>
                      <a:pt x="800" y="20251"/>
                    </a:lnTo>
                    <a:cubicBezTo>
                      <a:pt x="800" y="20251"/>
                      <a:pt x="800" y="10809"/>
                      <a:pt x="800" y="10809"/>
                    </a:cubicBezTo>
                    <a:close/>
                    <a:moveTo>
                      <a:pt x="13600" y="17553"/>
                    </a:moveTo>
                    <a:lnTo>
                      <a:pt x="15600" y="17553"/>
                    </a:lnTo>
                    <a:cubicBezTo>
                      <a:pt x="15821" y="17553"/>
                      <a:pt x="16000" y="17251"/>
                      <a:pt x="16000" y="16879"/>
                    </a:cubicBezTo>
                    <a:cubicBezTo>
                      <a:pt x="16000" y="16506"/>
                      <a:pt x="15821" y="16204"/>
                      <a:pt x="15600" y="16204"/>
                    </a:cubicBezTo>
                    <a:lnTo>
                      <a:pt x="11926" y="16204"/>
                    </a:lnTo>
                    <a:cubicBezTo>
                      <a:pt x="11805" y="15633"/>
                      <a:pt x="11539" y="15184"/>
                      <a:pt x="11200" y="14980"/>
                    </a:cubicBezTo>
                    <a:lnTo>
                      <a:pt x="11200" y="12832"/>
                    </a:lnTo>
                    <a:cubicBezTo>
                      <a:pt x="11200" y="12460"/>
                      <a:pt x="11021" y="12158"/>
                      <a:pt x="10800" y="12158"/>
                    </a:cubicBezTo>
                    <a:cubicBezTo>
                      <a:pt x="10579" y="12158"/>
                      <a:pt x="10400" y="12460"/>
                      <a:pt x="10400" y="12832"/>
                    </a:cubicBezTo>
                    <a:lnTo>
                      <a:pt x="10400" y="14980"/>
                    </a:lnTo>
                    <a:cubicBezTo>
                      <a:pt x="10061" y="15184"/>
                      <a:pt x="9795" y="15633"/>
                      <a:pt x="9674" y="16204"/>
                    </a:cubicBezTo>
                    <a:lnTo>
                      <a:pt x="6000" y="16204"/>
                    </a:lnTo>
                    <a:cubicBezTo>
                      <a:pt x="5779" y="16204"/>
                      <a:pt x="5600" y="16506"/>
                      <a:pt x="5600" y="16879"/>
                    </a:cubicBezTo>
                    <a:cubicBezTo>
                      <a:pt x="5600" y="17251"/>
                      <a:pt x="5779" y="17553"/>
                      <a:pt x="6000" y="17553"/>
                    </a:cubicBezTo>
                    <a:lnTo>
                      <a:pt x="8000" y="17553"/>
                    </a:lnTo>
                    <a:lnTo>
                      <a:pt x="8000" y="20251"/>
                    </a:lnTo>
                    <a:lnTo>
                      <a:pt x="4800" y="20251"/>
                    </a:lnTo>
                    <a:lnTo>
                      <a:pt x="4800" y="10809"/>
                    </a:lnTo>
                    <a:lnTo>
                      <a:pt x="16800" y="10809"/>
                    </a:lnTo>
                    <a:lnTo>
                      <a:pt x="16800" y="20251"/>
                    </a:lnTo>
                    <a:lnTo>
                      <a:pt x="13600" y="20251"/>
                    </a:lnTo>
                    <a:cubicBezTo>
                      <a:pt x="13600" y="20251"/>
                      <a:pt x="13600" y="17553"/>
                      <a:pt x="13600" y="17553"/>
                    </a:cubicBezTo>
                    <a:close/>
                    <a:moveTo>
                      <a:pt x="10800" y="16204"/>
                    </a:moveTo>
                    <a:cubicBezTo>
                      <a:pt x="11021" y="16204"/>
                      <a:pt x="11200" y="16507"/>
                      <a:pt x="11200" y="16879"/>
                    </a:cubicBezTo>
                    <a:cubicBezTo>
                      <a:pt x="11200" y="17251"/>
                      <a:pt x="11021" y="17553"/>
                      <a:pt x="10800" y="17553"/>
                    </a:cubicBezTo>
                    <a:cubicBezTo>
                      <a:pt x="10579" y="17553"/>
                      <a:pt x="10400" y="17251"/>
                      <a:pt x="10400" y="16879"/>
                    </a:cubicBezTo>
                    <a:cubicBezTo>
                      <a:pt x="10400" y="16507"/>
                      <a:pt x="10579" y="16204"/>
                      <a:pt x="10800" y="16204"/>
                    </a:cubicBezTo>
                    <a:close/>
                    <a:moveTo>
                      <a:pt x="9674" y="17553"/>
                    </a:moveTo>
                    <a:cubicBezTo>
                      <a:pt x="9839" y="18337"/>
                      <a:pt x="10279" y="18902"/>
                      <a:pt x="10800" y="18902"/>
                    </a:cubicBezTo>
                    <a:cubicBezTo>
                      <a:pt x="11321" y="18902"/>
                      <a:pt x="11761" y="18337"/>
                      <a:pt x="11926" y="17553"/>
                    </a:cubicBezTo>
                    <a:lnTo>
                      <a:pt x="12800" y="17553"/>
                    </a:lnTo>
                    <a:lnTo>
                      <a:pt x="12800" y="20251"/>
                    </a:lnTo>
                    <a:lnTo>
                      <a:pt x="8800" y="20251"/>
                    </a:lnTo>
                    <a:lnTo>
                      <a:pt x="8800" y="17553"/>
                    </a:lnTo>
                    <a:cubicBezTo>
                      <a:pt x="8800" y="17553"/>
                      <a:pt x="9674" y="17553"/>
                      <a:pt x="9674" y="17553"/>
                    </a:cubicBezTo>
                    <a:close/>
                    <a:moveTo>
                      <a:pt x="20800" y="9460"/>
                    </a:moveTo>
                    <a:lnTo>
                      <a:pt x="800" y="9460"/>
                    </a:lnTo>
                    <a:lnTo>
                      <a:pt x="800" y="7973"/>
                    </a:lnTo>
                    <a:lnTo>
                      <a:pt x="10800" y="4082"/>
                    </a:lnTo>
                    <a:lnTo>
                      <a:pt x="20800" y="7973"/>
                    </a:lnTo>
                    <a:cubicBezTo>
                      <a:pt x="20800" y="7973"/>
                      <a:pt x="20800" y="9460"/>
                      <a:pt x="20800" y="9460"/>
                    </a:cubicBezTo>
                    <a:close/>
                    <a:moveTo>
                      <a:pt x="0" y="4202"/>
                    </a:moveTo>
                    <a:lnTo>
                      <a:pt x="0" y="21600"/>
                    </a:lnTo>
                    <a:lnTo>
                      <a:pt x="21600" y="21600"/>
                    </a:lnTo>
                    <a:lnTo>
                      <a:pt x="21600" y="4202"/>
                    </a:lnTo>
                    <a:lnTo>
                      <a:pt x="10800" y="0"/>
                    </a:lnTo>
                    <a:cubicBezTo>
                      <a:pt x="10800" y="0"/>
                      <a:pt x="0" y="4202"/>
                      <a:pt x="0" y="4202"/>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b="0" i="0" sz="1800" u="none" cap="none" strike="noStrike">
                  <a:solidFill>
                    <a:srgbClr val="273145"/>
                  </a:solidFill>
                  <a:latin typeface="Saira"/>
                  <a:ea typeface="Saira"/>
                  <a:cs typeface="Saira"/>
                  <a:sym typeface="Saira"/>
                </a:endParaRPr>
              </a:p>
            </p:txBody>
          </p:sp>
        </p:grpSp>
        <p:grpSp>
          <p:nvGrpSpPr>
            <p:cNvPr id="110" name="Google Shape;110;p17"/>
            <p:cNvGrpSpPr/>
            <p:nvPr/>
          </p:nvGrpSpPr>
          <p:grpSpPr>
            <a:xfrm>
              <a:off x="6690340" y="4639320"/>
              <a:ext cx="805410" cy="805410"/>
              <a:chOff x="6690340" y="4639320"/>
              <a:chExt cx="805410" cy="805410"/>
            </a:xfrm>
          </p:grpSpPr>
          <p:sp>
            <p:nvSpPr>
              <p:cNvPr id="111" name="Google Shape;111;p17"/>
              <p:cNvSpPr/>
              <p:nvPr/>
            </p:nvSpPr>
            <p:spPr>
              <a:xfrm>
                <a:off x="6690340" y="4639320"/>
                <a:ext cx="805410" cy="805410"/>
              </a:xfrm>
              <a:custGeom>
                <a:rect b="b" l="l" r="r" t="t"/>
                <a:pathLst>
                  <a:path extrusionOk="0" h="21600" w="21600">
                    <a:moveTo>
                      <a:pt x="16200" y="21600"/>
                    </a:moveTo>
                    <a:lnTo>
                      <a:pt x="5400" y="21600"/>
                    </a:lnTo>
                    <a:cubicBezTo>
                      <a:pt x="2418" y="21600"/>
                      <a:pt x="0" y="19182"/>
                      <a:pt x="0" y="16200"/>
                    </a:cubicBezTo>
                    <a:lnTo>
                      <a:pt x="0" y="5400"/>
                    </a:lnTo>
                    <a:cubicBezTo>
                      <a:pt x="0" y="2418"/>
                      <a:pt x="2418" y="0"/>
                      <a:pt x="5400" y="0"/>
                    </a:cubicBezTo>
                    <a:lnTo>
                      <a:pt x="16200" y="0"/>
                    </a:lnTo>
                    <a:cubicBezTo>
                      <a:pt x="19182" y="0"/>
                      <a:pt x="21600" y="2418"/>
                      <a:pt x="21600" y="5400"/>
                    </a:cubicBezTo>
                    <a:lnTo>
                      <a:pt x="21600" y="16200"/>
                    </a:lnTo>
                    <a:cubicBezTo>
                      <a:pt x="21600" y="19182"/>
                      <a:pt x="19182" y="21600"/>
                      <a:pt x="16200" y="21600"/>
                    </a:cubicBezTo>
                    <a:close/>
                  </a:path>
                </a:pathLst>
              </a:custGeom>
              <a:gradFill>
                <a:gsLst>
                  <a:gs pos="0">
                    <a:srgbClr val="E37743"/>
                  </a:gs>
                  <a:gs pos="99000">
                    <a:srgbClr val="DD4F3C"/>
                  </a:gs>
                  <a:gs pos="100000">
                    <a:srgbClr val="DD4F3C"/>
                  </a:gs>
                </a:gsLst>
                <a:lin ang="5400012" scaled="0"/>
              </a:gradFill>
              <a:ln>
                <a:noFill/>
              </a:ln>
              <a:effectLst>
                <a:outerShdw blurRad="215900" sx="87000" rotWithShape="0" algn="t" dir="5400000" dist="215900" sy="87000">
                  <a:srgbClr val="B3301F">
                    <a:alpha val="29800"/>
                  </a:srgbClr>
                </a:outerShdw>
              </a:effectLst>
            </p:spPr>
            <p:txBody>
              <a:bodyPr anchorCtr="0" anchor="ctr" bIns="38100" lIns="38100" spcFirstLastPara="1" rIns="38100" wrap="square" tIns="38100">
                <a:noAutofit/>
              </a:bodyPr>
              <a:lstStyle/>
              <a:p>
                <a:pPr indent="0" lvl="0" marL="0" marR="0" rtl="0" algn="l">
                  <a:spcBef>
                    <a:spcPts val="0"/>
                  </a:spcBef>
                  <a:spcAft>
                    <a:spcPts val="0"/>
                  </a:spcAft>
                  <a:buNone/>
                </a:pPr>
                <a:r>
                  <a:t/>
                </a:r>
                <a:endParaRPr b="0" i="0" sz="1800" u="none" cap="none" strike="noStrike">
                  <a:solidFill>
                    <a:srgbClr val="273145"/>
                  </a:solidFill>
                  <a:latin typeface="Saira"/>
                  <a:ea typeface="Saira"/>
                  <a:cs typeface="Saira"/>
                  <a:sym typeface="Saira"/>
                </a:endParaRPr>
              </a:p>
            </p:txBody>
          </p:sp>
          <p:sp>
            <p:nvSpPr>
              <p:cNvPr id="112" name="Google Shape;112;p17"/>
              <p:cNvSpPr/>
              <p:nvPr/>
            </p:nvSpPr>
            <p:spPr>
              <a:xfrm>
                <a:off x="6855085" y="4868134"/>
                <a:ext cx="468378" cy="347814"/>
              </a:xfrm>
              <a:custGeom>
                <a:rect b="b" l="l" r="r" t="t"/>
                <a:pathLst>
                  <a:path extrusionOk="0" h="21600" w="21468">
                    <a:moveTo>
                      <a:pt x="11470" y="5201"/>
                    </a:moveTo>
                    <a:lnTo>
                      <a:pt x="12245" y="5636"/>
                    </a:lnTo>
                    <a:lnTo>
                      <a:pt x="9997" y="12988"/>
                    </a:lnTo>
                    <a:lnTo>
                      <a:pt x="9222" y="12553"/>
                    </a:lnTo>
                    <a:cubicBezTo>
                      <a:pt x="9222" y="12553"/>
                      <a:pt x="11470" y="5201"/>
                      <a:pt x="11470" y="5201"/>
                    </a:cubicBezTo>
                    <a:close/>
                    <a:moveTo>
                      <a:pt x="16065" y="8693"/>
                    </a:moveTo>
                    <a:cubicBezTo>
                      <a:pt x="16229" y="8915"/>
                      <a:pt x="16229" y="9275"/>
                      <a:pt x="16065" y="9497"/>
                    </a:cubicBezTo>
                    <a:lnTo>
                      <a:pt x="14090" y="12172"/>
                    </a:lnTo>
                    <a:lnTo>
                      <a:pt x="13497" y="11368"/>
                    </a:lnTo>
                    <a:lnTo>
                      <a:pt x="15175" y="9095"/>
                    </a:lnTo>
                    <a:lnTo>
                      <a:pt x="13497" y="6821"/>
                    </a:lnTo>
                    <a:lnTo>
                      <a:pt x="14090" y="6017"/>
                    </a:lnTo>
                    <a:cubicBezTo>
                      <a:pt x="14090" y="6017"/>
                      <a:pt x="16065" y="8693"/>
                      <a:pt x="16065" y="8693"/>
                    </a:cubicBezTo>
                    <a:close/>
                    <a:moveTo>
                      <a:pt x="7971" y="6821"/>
                    </a:moveTo>
                    <a:lnTo>
                      <a:pt x="6293" y="9095"/>
                    </a:lnTo>
                    <a:lnTo>
                      <a:pt x="7971" y="11368"/>
                    </a:lnTo>
                    <a:lnTo>
                      <a:pt x="7378" y="12172"/>
                    </a:lnTo>
                    <a:lnTo>
                      <a:pt x="5403" y="9497"/>
                    </a:lnTo>
                    <a:cubicBezTo>
                      <a:pt x="5239" y="9275"/>
                      <a:pt x="5239" y="8915"/>
                      <a:pt x="5403" y="8693"/>
                    </a:cubicBezTo>
                    <a:lnTo>
                      <a:pt x="7378" y="6017"/>
                    </a:lnTo>
                    <a:cubicBezTo>
                      <a:pt x="7378" y="6017"/>
                      <a:pt x="7971" y="6821"/>
                      <a:pt x="7971" y="6821"/>
                    </a:cubicBezTo>
                    <a:close/>
                    <a:moveTo>
                      <a:pt x="20629" y="20463"/>
                    </a:moveTo>
                    <a:lnTo>
                      <a:pt x="839" y="20463"/>
                    </a:lnTo>
                    <a:lnTo>
                      <a:pt x="2517" y="18189"/>
                    </a:lnTo>
                    <a:lnTo>
                      <a:pt x="18951" y="18189"/>
                    </a:lnTo>
                    <a:lnTo>
                      <a:pt x="20633" y="20463"/>
                    </a:lnTo>
                    <a:cubicBezTo>
                      <a:pt x="20633" y="20463"/>
                      <a:pt x="20631" y="20463"/>
                      <a:pt x="20629" y="20463"/>
                    </a:cubicBezTo>
                    <a:close/>
                    <a:moveTo>
                      <a:pt x="2763" y="1137"/>
                    </a:moveTo>
                    <a:lnTo>
                      <a:pt x="18705" y="1137"/>
                    </a:lnTo>
                    <a:lnTo>
                      <a:pt x="18705" y="17053"/>
                    </a:lnTo>
                    <a:lnTo>
                      <a:pt x="2763" y="17053"/>
                    </a:lnTo>
                    <a:cubicBezTo>
                      <a:pt x="2763" y="17053"/>
                      <a:pt x="2763" y="1137"/>
                      <a:pt x="2763" y="1137"/>
                    </a:cubicBezTo>
                    <a:close/>
                    <a:moveTo>
                      <a:pt x="19544" y="17386"/>
                    </a:moveTo>
                    <a:lnTo>
                      <a:pt x="19544" y="1137"/>
                    </a:lnTo>
                    <a:cubicBezTo>
                      <a:pt x="19544" y="510"/>
                      <a:pt x="19167" y="0"/>
                      <a:pt x="18705" y="0"/>
                    </a:cubicBezTo>
                    <a:lnTo>
                      <a:pt x="2763" y="0"/>
                    </a:lnTo>
                    <a:cubicBezTo>
                      <a:pt x="2301" y="0"/>
                      <a:pt x="1924" y="510"/>
                      <a:pt x="1924" y="1137"/>
                    </a:cubicBezTo>
                    <a:lnTo>
                      <a:pt x="1924" y="17386"/>
                    </a:lnTo>
                    <a:lnTo>
                      <a:pt x="246" y="19659"/>
                    </a:lnTo>
                    <a:cubicBezTo>
                      <a:pt x="5" y="19986"/>
                      <a:pt x="-66" y="20472"/>
                      <a:pt x="64" y="20898"/>
                    </a:cubicBezTo>
                    <a:cubicBezTo>
                      <a:pt x="195" y="21325"/>
                      <a:pt x="499" y="21600"/>
                      <a:pt x="839" y="21600"/>
                    </a:cubicBezTo>
                    <a:lnTo>
                      <a:pt x="20629" y="21600"/>
                    </a:lnTo>
                    <a:cubicBezTo>
                      <a:pt x="20969" y="21600"/>
                      <a:pt x="21273" y="21324"/>
                      <a:pt x="21404" y="20898"/>
                    </a:cubicBezTo>
                    <a:cubicBezTo>
                      <a:pt x="21534" y="20472"/>
                      <a:pt x="21463" y="19985"/>
                      <a:pt x="21222" y="19659"/>
                    </a:cubicBezTo>
                    <a:cubicBezTo>
                      <a:pt x="21222" y="19659"/>
                      <a:pt x="19544" y="17386"/>
                      <a:pt x="19544" y="1738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b="0" i="0" sz="1800" u="none" cap="none" strike="noStrike">
                  <a:solidFill>
                    <a:srgbClr val="273145"/>
                  </a:solidFill>
                  <a:latin typeface="Saira"/>
                  <a:ea typeface="Saira"/>
                  <a:cs typeface="Saira"/>
                  <a:sym typeface="Saira"/>
                </a:endParaRPr>
              </a:p>
            </p:txBody>
          </p:sp>
        </p:grpSp>
        <p:grpSp>
          <p:nvGrpSpPr>
            <p:cNvPr id="113" name="Google Shape;113;p17"/>
            <p:cNvGrpSpPr/>
            <p:nvPr/>
          </p:nvGrpSpPr>
          <p:grpSpPr>
            <a:xfrm>
              <a:off x="8301187" y="4639320"/>
              <a:ext cx="805410" cy="805410"/>
              <a:chOff x="8301187" y="4639320"/>
              <a:chExt cx="805410" cy="805410"/>
            </a:xfrm>
          </p:grpSpPr>
          <p:sp>
            <p:nvSpPr>
              <p:cNvPr id="114" name="Google Shape;114;p17"/>
              <p:cNvSpPr/>
              <p:nvPr/>
            </p:nvSpPr>
            <p:spPr>
              <a:xfrm>
                <a:off x="8301187" y="4639320"/>
                <a:ext cx="805410" cy="805410"/>
              </a:xfrm>
              <a:custGeom>
                <a:rect b="b" l="l" r="r" t="t"/>
                <a:pathLst>
                  <a:path extrusionOk="0" h="21600" w="21600">
                    <a:moveTo>
                      <a:pt x="16200" y="21600"/>
                    </a:moveTo>
                    <a:lnTo>
                      <a:pt x="5400" y="21600"/>
                    </a:lnTo>
                    <a:cubicBezTo>
                      <a:pt x="2418" y="21600"/>
                      <a:pt x="0" y="19182"/>
                      <a:pt x="0" y="16200"/>
                    </a:cubicBezTo>
                    <a:lnTo>
                      <a:pt x="0" y="5400"/>
                    </a:lnTo>
                    <a:cubicBezTo>
                      <a:pt x="0" y="2418"/>
                      <a:pt x="2418" y="0"/>
                      <a:pt x="5400" y="0"/>
                    </a:cubicBezTo>
                    <a:lnTo>
                      <a:pt x="16200" y="0"/>
                    </a:lnTo>
                    <a:cubicBezTo>
                      <a:pt x="19182" y="0"/>
                      <a:pt x="21600" y="2418"/>
                      <a:pt x="21600" y="5400"/>
                    </a:cubicBezTo>
                    <a:lnTo>
                      <a:pt x="21600" y="16200"/>
                    </a:lnTo>
                    <a:cubicBezTo>
                      <a:pt x="21600" y="19182"/>
                      <a:pt x="19182" y="21600"/>
                      <a:pt x="16200" y="21600"/>
                    </a:cubicBezTo>
                    <a:close/>
                  </a:path>
                </a:pathLst>
              </a:custGeom>
              <a:gradFill>
                <a:gsLst>
                  <a:gs pos="0">
                    <a:srgbClr val="E37743"/>
                  </a:gs>
                  <a:gs pos="99000">
                    <a:srgbClr val="DD4F3C"/>
                  </a:gs>
                  <a:gs pos="100000">
                    <a:srgbClr val="DD4F3C"/>
                  </a:gs>
                </a:gsLst>
                <a:lin ang="5400012" scaled="0"/>
              </a:gradFill>
              <a:ln>
                <a:noFill/>
              </a:ln>
              <a:effectLst>
                <a:outerShdw blurRad="215900" sx="87000" rotWithShape="0" algn="t" dir="5400000" dist="215900" sy="87000">
                  <a:srgbClr val="B3301F">
                    <a:alpha val="29800"/>
                  </a:srgbClr>
                </a:outerShdw>
              </a:effectLst>
            </p:spPr>
            <p:txBody>
              <a:bodyPr anchorCtr="0" anchor="ctr" bIns="38100" lIns="38100" spcFirstLastPara="1" rIns="38100" wrap="square" tIns="38100">
                <a:noAutofit/>
              </a:bodyPr>
              <a:lstStyle/>
              <a:p>
                <a:pPr indent="0" lvl="0" marL="0" marR="0" rtl="0" algn="l">
                  <a:spcBef>
                    <a:spcPts val="0"/>
                  </a:spcBef>
                  <a:spcAft>
                    <a:spcPts val="0"/>
                  </a:spcAft>
                  <a:buNone/>
                </a:pPr>
                <a:r>
                  <a:t/>
                </a:r>
                <a:endParaRPr b="0" i="0" sz="1800" u="none" cap="none" strike="noStrike">
                  <a:solidFill>
                    <a:srgbClr val="273145"/>
                  </a:solidFill>
                  <a:latin typeface="Saira"/>
                  <a:ea typeface="Saira"/>
                  <a:cs typeface="Saira"/>
                  <a:sym typeface="Saira"/>
                </a:endParaRPr>
              </a:p>
            </p:txBody>
          </p:sp>
          <p:sp>
            <p:nvSpPr>
              <p:cNvPr id="115" name="Google Shape;115;p17"/>
              <p:cNvSpPr/>
              <p:nvPr/>
            </p:nvSpPr>
            <p:spPr>
              <a:xfrm>
                <a:off x="8475085" y="4904744"/>
                <a:ext cx="457733" cy="274314"/>
              </a:xfrm>
              <a:custGeom>
                <a:rect b="b" l="l" r="r" t="t"/>
                <a:pathLst>
                  <a:path extrusionOk="0" h="21435" w="21548">
                    <a:moveTo>
                      <a:pt x="19388" y="20004"/>
                    </a:moveTo>
                    <a:lnTo>
                      <a:pt x="15106" y="20004"/>
                    </a:lnTo>
                    <a:cubicBezTo>
                      <a:pt x="14220" y="20004"/>
                      <a:pt x="13435" y="19122"/>
                      <a:pt x="13106" y="17756"/>
                    </a:cubicBezTo>
                    <a:lnTo>
                      <a:pt x="12352" y="14630"/>
                    </a:lnTo>
                    <a:cubicBezTo>
                      <a:pt x="12092" y="13550"/>
                      <a:pt x="11471" y="12852"/>
                      <a:pt x="10771" y="12852"/>
                    </a:cubicBezTo>
                    <a:cubicBezTo>
                      <a:pt x="10070" y="12852"/>
                      <a:pt x="9449" y="13550"/>
                      <a:pt x="9189" y="14630"/>
                    </a:cubicBezTo>
                    <a:lnTo>
                      <a:pt x="8436" y="17756"/>
                    </a:lnTo>
                    <a:cubicBezTo>
                      <a:pt x="8106" y="19122"/>
                      <a:pt x="7321" y="20004"/>
                      <a:pt x="6435" y="20004"/>
                    </a:cubicBezTo>
                    <a:lnTo>
                      <a:pt x="2154" y="20004"/>
                    </a:lnTo>
                    <a:cubicBezTo>
                      <a:pt x="1441" y="20004"/>
                      <a:pt x="861" y="19042"/>
                      <a:pt x="861" y="17859"/>
                    </a:cubicBezTo>
                    <a:lnTo>
                      <a:pt x="861" y="9837"/>
                    </a:lnTo>
                    <a:cubicBezTo>
                      <a:pt x="1014" y="9934"/>
                      <a:pt x="1177" y="9991"/>
                      <a:pt x="1350" y="9991"/>
                    </a:cubicBezTo>
                    <a:lnTo>
                      <a:pt x="20200" y="9991"/>
                    </a:lnTo>
                    <a:cubicBezTo>
                      <a:pt x="20369" y="9991"/>
                      <a:pt x="20530" y="9936"/>
                      <a:pt x="20680" y="9843"/>
                    </a:cubicBezTo>
                    <a:lnTo>
                      <a:pt x="20680" y="17859"/>
                    </a:lnTo>
                    <a:cubicBezTo>
                      <a:pt x="20680" y="19042"/>
                      <a:pt x="20100" y="20004"/>
                      <a:pt x="19388" y="20004"/>
                    </a:cubicBezTo>
                    <a:close/>
                    <a:moveTo>
                      <a:pt x="21037" y="5997"/>
                    </a:moveTo>
                    <a:lnTo>
                      <a:pt x="16966" y="649"/>
                    </a:lnTo>
                    <a:cubicBezTo>
                      <a:pt x="16347" y="-165"/>
                      <a:pt x="15880" y="-66"/>
                      <a:pt x="15597" y="161"/>
                    </a:cubicBezTo>
                    <a:cubicBezTo>
                      <a:pt x="14968" y="667"/>
                      <a:pt x="14648" y="2289"/>
                      <a:pt x="14648" y="4984"/>
                    </a:cubicBezTo>
                    <a:cubicBezTo>
                      <a:pt x="14648" y="5379"/>
                      <a:pt x="14841" y="5699"/>
                      <a:pt x="15079" y="5699"/>
                    </a:cubicBezTo>
                    <a:cubicBezTo>
                      <a:pt x="15317" y="5699"/>
                      <a:pt x="15510" y="5379"/>
                      <a:pt x="15510" y="4984"/>
                    </a:cubicBezTo>
                    <a:cubicBezTo>
                      <a:pt x="15510" y="2481"/>
                      <a:pt x="15813" y="1577"/>
                      <a:pt x="15973" y="1449"/>
                    </a:cubicBezTo>
                    <a:cubicBezTo>
                      <a:pt x="16055" y="1384"/>
                      <a:pt x="16230" y="1506"/>
                      <a:pt x="16432" y="1771"/>
                    </a:cubicBezTo>
                    <a:lnTo>
                      <a:pt x="20502" y="7118"/>
                    </a:lnTo>
                    <a:cubicBezTo>
                      <a:pt x="20684" y="7357"/>
                      <a:pt x="20699" y="7651"/>
                      <a:pt x="20684" y="7845"/>
                    </a:cubicBezTo>
                    <a:lnTo>
                      <a:pt x="20680" y="7845"/>
                    </a:lnTo>
                    <a:lnTo>
                      <a:pt x="20680" y="7887"/>
                    </a:lnTo>
                    <a:cubicBezTo>
                      <a:pt x="20674" y="7943"/>
                      <a:pt x="20666" y="7989"/>
                      <a:pt x="20660" y="8018"/>
                    </a:cubicBezTo>
                    <a:cubicBezTo>
                      <a:pt x="20633" y="8145"/>
                      <a:pt x="20521" y="8560"/>
                      <a:pt x="20200" y="8560"/>
                    </a:cubicBezTo>
                    <a:lnTo>
                      <a:pt x="1350" y="8560"/>
                    </a:lnTo>
                    <a:cubicBezTo>
                      <a:pt x="1029" y="8560"/>
                      <a:pt x="917" y="8145"/>
                      <a:pt x="890" y="8018"/>
                    </a:cubicBezTo>
                    <a:cubicBezTo>
                      <a:pt x="863" y="7890"/>
                      <a:pt x="796" y="7449"/>
                      <a:pt x="1048" y="7118"/>
                    </a:cubicBezTo>
                    <a:lnTo>
                      <a:pt x="5118" y="1771"/>
                    </a:lnTo>
                    <a:cubicBezTo>
                      <a:pt x="5320" y="1506"/>
                      <a:pt x="5494" y="1383"/>
                      <a:pt x="5575" y="1448"/>
                    </a:cubicBezTo>
                    <a:cubicBezTo>
                      <a:pt x="5732" y="1575"/>
                      <a:pt x="6031" y="2477"/>
                      <a:pt x="6031" y="4984"/>
                    </a:cubicBezTo>
                    <a:cubicBezTo>
                      <a:pt x="6031" y="5379"/>
                      <a:pt x="6224" y="5699"/>
                      <a:pt x="6462" y="5699"/>
                    </a:cubicBezTo>
                    <a:cubicBezTo>
                      <a:pt x="6700" y="5699"/>
                      <a:pt x="6893" y="5379"/>
                      <a:pt x="6893" y="4984"/>
                    </a:cubicBezTo>
                    <a:cubicBezTo>
                      <a:pt x="6893" y="2286"/>
                      <a:pt x="6576" y="663"/>
                      <a:pt x="5950" y="160"/>
                    </a:cubicBezTo>
                    <a:cubicBezTo>
                      <a:pt x="5668" y="-66"/>
                      <a:pt x="5203" y="-165"/>
                      <a:pt x="4584" y="649"/>
                    </a:cubicBezTo>
                    <a:lnTo>
                      <a:pt x="513" y="5997"/>
                    </a:lnTo>
                    <a:cubicBezTo>
                      <a:pt x="163" y="6457"/>
                      <a:pt x="-18" y="7140"/>
                      <a:pt x="2" y="7845"/>
                    </a:cubicBezTo>
                    <a:lnTo>
                      <a:pt x="0" y="7845"/>
                    </a:lnTo>
                    <a:lnTo>
                      <a:pt x="0" y="17859"/>
                    </a:lnTo>
                    <a:cubicBezTo>
                      <a:pt x="0" y="19831"/>
                      <a:pt x="966" y="21435"/>
                      <a:pt x="2154" y="21435"/>
                    </a:cubicBezTo>
                    <a:lnTo>
                      <a:pt x="6435" y="21435"/>
                    </a:lnTo>
                    <a:cubicBezTo>
                      <a:pt x="7675" y="21435"/>
                      <a:pt x="8775" y="20200"/>
                      <a:pt x="9236" y="18288"/>
                    </a:cubicBezTo>
                    <a:lnTo>
                      <a:pt x="9989" y="15161"/>
                    </a:lnTo>
                    <a:cubicBezTo>
                      <a:pt x="10117" y="14627"/>
                      <a:pt x="10425" y="14282"/>
                      <a:pt x="10771" y="14282"/>
                    </a:cubicBezTo>
                    <a:cubicBezTo>
                      <a:pt x="11117" y="14282"/>
                      <a:pt x="11424" y="14627"/>
                      <a:pt x="11552" y="15161"/>
                    </a:cubicBezTo>
                    <a:lnTo>
                      <a:pt x="12306" y="18288"/>
                    </a:lnTo>
                    <a:cubicBezTo>
                      <a:pt x="12766" y="20200"/>
                      <a:pt x="13865" y="21435"/>
                      <a:pt x="15106" y="21435"/>
                    </a:cubicBezTo>
                    <a:lnTo>
                      <a:pt x="19388" y="21435"/>
                    </a:lnTo>
                    <a:cubicBezTo>
                      <a:pt x="20576" y="21435"/>
                      <a:pt x="21542" y="19831"/>
                      <a:pt x="21542" y="17859"/>
                    </a:cubicBezTo>
                    <a:lnTo>
                      <a:pt x="21542" y="7940"/>
                    </a:lnTo>
                    <a:cubicBezTo>
                      <a:pt x="21582" y="7201"/>
                      <a:pt x="21403" y="6477"/>
                      <a:pt x="21037" y="5997"/>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b="0" i="0" sz="1800" u="none" cap="none" strike="noStrike">
                  <a:solidFill>
                    <a:srgbClr val="273145"/>
                  </a:solidFill>
                  <a:latin typeface="Saira"/>
                  <a:ea typeface="Saira"/>
                  <a:cs typeface="Saira"/>
                  <a:sym typeface="Saira"/>
                </a:endParaRPr>
              </a:p>
            </p:txBody>
          </p:sp>
        </p:grpSp>
        <p:grpSp>
          <p:nvGrpSpPr>
            <p:cNvPr id="116" name="Google Shape;116;p17"/>
            <p:cNvGrpSpPr/>
            <p:nvPr/>
          </p:nvGrpSpPr>
          <p:grpSpPr>
            <a:xfrm>
              <a:off x="9289661" y="3385422"/>
              <a:ext cx="805410" cy="805410"/>
              <a:chOff x="9289661" y="3385422"/>
              <a:chExt cx="805410" cy="805410"/>
            </a:xfrm>
          </p:grpSpPr>
          <p:sp>
            <p:nvSpPr>
              <p:cNvPr id="117" name="Google Shape;117;p17"/>
              <p:cNvSpPr/>
              <p:nvPr/>
            </p:nvSpPr>
            <p:spPr>
              <a:xfrm>
                <a:off x="9289661" y="3385422"/>
                <a:ext cx="805410" cy="805410"/>
              </a:xfrm>
              <a:custGeom>
                <a:rect b="b" l="l" r="r" t="t"/>
                <a:pathLst>
                  <a:path extrusionOk="0" h="21600" w="21600">
                    <a:moveTo>
                      <a:pt x="16200" y="21600"/>
                    </a:moveTo>
                    <a:lnTo>
                      <a:pt x="5400" y="21600"/>
                    </a:lnTo>
                    <a:cubicBezTo>
                      <a:pt x="2418" y="21600"/>
                      <a:pt x="0" y="19182"/>
                      <a:pt x="0" y="16200"/>
                    </a:cubicBezTo>
                    <a:lnTo>
                      <a:pt x="0" y="5400"/>
                    </a:lnTo>
                    <a:cubicBezTo>
                      <a:pt x="0" y="2418"/>
                      <a:pt x="2418" y="0"/>
                      <a:pt x="5400" y="0"/>
                    </a:cubicBezTo>
                    <a:lnTo>
                      <a:pt x="16200" y="0"/>
                    </a:lnTo>
                    <a:cubicBezTo>
                      <a:pt x="19182" y="0"/>
                      <a:pt x="21600" y="2418"/>
                      <a:pt x="21600" y="5400"/>
                    </a:cubicBezTo>
                    <a:lnTo>
                      <a:pt x="21600" y="16200"/>
                    </a:lnTo>
                    <a:cubicBezTo>
                      <a:pt x="21600" y="19182"/>
                      <a:pt x="19182" y="21600"/>
                      <a:pt x="16200" y="21600"/>
                    </a:cubicBezTo>
                    <a:close/>
                  </a:path>
                </a:pathLst>
              </a:custGeom>
              <a:gradFill>
                <a:gsLst>
                  <a:gs pos="0">
                    <a:srgbClr val="E37743"/>
                  </a:gs>
                  <a:gs pos="99000">
                    <a:srgbClr val="DD4F3C"/>
                  </a:gs>
                  <a:gs pos="100000">
                    <a:srgbClr val="DD4F3C"/>
                  </a:gs>
                </a:gsLst>
                <a:lin ang="5400012" scaled="0"/>
              </a:gradFill>
              <a:ln>
                <a:noFill/>
              </a:ln>
              <a:effectLst>
                <a:outerShdw blurRad="215900" sx="87000" rotWithShape="0" algn="t" dir="5400000" dist="215900" sy="87000">
                  <a:srgbClr val="B3301F">
                    <a:alpha val="29800"/>
                  </a:srgbClr>
                </a:outerShdw>
              </a:effectLst>
            </p:spPr>
            <p:txBody>
              <a:bodyPr anchorCtr="0" anchor="ctr" bIns="38100" lIns="38100" spcFirstLastPara="1" rIns="38100" wrap="square" tIns="38100">
                <a:noAutofit/>
              </a:bodyPr>
              <a:lstStyle/>
              <a:p>
                <a:pPr indent="0" lvl="0" marL="0" marR="0" rtl="0" algn="l">
                  <a:spcBef>
                    <a:spcPts val="0"/>
                  </a:spcBef>
                  <a:spcAft>
                    <a:spcPts val="0"/>
                  </a:spcAft>
                  <a:buNone/>
                </a:pPr>
                <a:r>
                  <a:t/>
                </a:r>
                <a:endParaRPr b="0" i="0" sz="1800" u="none" cap="none" strike="noStrike">
                  <a:solidFill>
                    <a:srgbClr val="273145"/>
                  </a:solidFill>
                  <a:latin typeface="Saira"/>
                  <a:ea typeface="Saira"/>
                  <a:cs typeface="Saira"/>
                  <a:sym typeface="Saira"/>
                </a:endParaRPr>
              </a:p>
            </p:txBody>
          </p:sp>
          <p:sp>
            <p:nvSpPr>
              <p:cNvPr id="118" name="Google Shape;118;p17"/>
              <p:cNvSpPr/>
              <p:nvPr/>
            </p:nvSpPr>
            <p:spPr>
              <a:xfrm>
                <a:off x="9491017" y="3614236"/>
                <a:ext cx="402732" cy="344844"/>
              </a:xfrm>
              <a:custGeom>
                <a:rect b="b" l="l" r="r" t="t"/>
                <a:pathLst>
                  <a:path extrusionOk="0" h="21600" w="21600">
                    <a:moveTo>
                      <a:pt x="10505" y="4494"/>
                    </a:moveTo>
                    <a:cubicBezTo>
                      <a:pt x="10505" y="4937"/>
                      <a:pt x="10198" y="5296"/>
                      <a:pt x="9818" y="5296"/>
                    </a:cubicBezTo>
                    <a:cubicBezTo>
                      <a:pt x="9439" y="5296"/>
                      <a:pt x="9131" y="4937"/>
                      <a:pt x="9131" y="4494"/>
                    </a:cubicBezTo>
                    <a:cubicBezTo>
                      <a:pt x="9131" y="4050"/>
                      <a:pt x="9439" y="3691"/>
                      <a:pt x="9818" y="3691"/>
                    </a:cubicBezTo>
                    <a:cubicBezTo>
                      <a:pt x="10198" y="3691"/>
                      <a:pt x="10505" y="4050"/>
                      <a:pt x="10505" y="4494"/>
                    </a:cubicBezTo>
                    <a:close/>
                    <a:moveTo>
                      <a:pt x="10800" y="14813"/>
                    </a:moveTo>
                    <a:lnTo>
                      <a:pt x="10800" y="16385"/>
                    </a:lnTo>
                    <a:cubicBezTo>
                      <a:pt x="10800" y="16641"/>
                      <a:pt x="10659" y="16871"/>
                      <a:pt x="10465" y="16932"/>
                    </a:cubicBezTo>
                    <a:cubicBezTo>
                      <a:pt x="9724" y="17163"/>
                      <a:pt x="8931" y="17163"/>
                      <a:pt x="8190" y="16932"/>
                    </a:cubicBezTo>
                    <a:cubicBezTo>
                      <a:pt x="7995" y="16871"/>
                      <a:pt x="7855" y="16641"/>
                      <a:pt x="7855" y="16385"/>
                    </a:cubicBezTo>
                    <a:lnTo>
                      <a:pt x="7855" y="15386"/>
                    </a:lnTo>
                    <a:cubicBezTo>
                      <a:pt x="7855" y="15070"/>
                      <a:pt x="8075" y="14813"/>
                      <a:pt x="8345" y="14813"/>
                    </a:cubicBezTo>
                    <a:cubicBezTo>
                      <a:pt x="8345" y="14813"/>
                      <a:pt x="10800" y="14813"/>
                      <a:pt x="10800" y="14813"/>
                    </a:cubicBezTo>
                    <a:close/>
                    <a:moveTo>
                      <a:pt x="20618" y="9653"/>
                    </a:moveTo>
                    <a:cubicBezTo>
                      <a:pt x="20618" y="11866"/>
                      <a:pt x="19076" y="13666"/>
                      <a:pt x="17182" y="13666"/>
                    </a:cubicBezTo>
                    <a:lnTo>
                      <a:pt x="8345" y="13666"/>
                    </a:lnTo>
                    <a:cubicBezTo>
                      <a:pt x="7533" y="13666"/>
                      <a:pt x="6873" y="14438"/>
                      <a:pt x="6873" y="15386"/>
                    </a:cubicBezTo>
                    <a:lnTo>
                      <a:pt x="6873" y="16385"/>
                    </a:lnTo>
                    <a:cubicBezTo>
                      <a:pt x="6873" y="17163"/>
                      <a:pt x="7310" y="17843"/>
                      <a:pt x="7936" y="18039"/>
                    </a:cubicBezTo>
                    <a:cubicBezTo>
                      <a:pt x="8389" y="18181"/>
                      <a:pt x="8857" y="18253"/>
                      <a:pt x="9327" y="18253"/>
                    </a:cubicBezTo>
                    <a:cubicBezTo>
                      <a:pt x="9797" y="18253"/>
                      <a:pt x="10265" y="18181"/>
                      <a:pt x="10719" y="18039"/>
                    </a:cubicBezTo>
                    <a:cubicBezTo>
                      <a:pt x="11345" y="17843"/>
                      <a:pt x="11782" y="17163"/>
                      <a:pt x="11782" y="16385"/>
                    </a:cubicBezTo>
                    <a:lnTo>
                      <a:pt x="11782" y="14813"/>
                    </a:lnTo>
                    <a:lnTo>
                      <a:pt x="13745" y="14813"/>
                    </a:lnTo>
                    <a:lnTo>
                      <a:pt x="13745" y="15960"/>
                    </a:lnTo>
                    <a:cubicBezTo>
                      <a:pt x="13745" y="17751"/>
                      <a:pt x="12710" y="19343"/>
                      <a:pt x="11229" y="19831"/>
                    </a:cubicBezTo>
                    <a:cubicBezTo>
                      <a:pt x="8724" y="20657"/>
                      <a:pt x="6003" y="20657"/>
                      <a:pt x="3499" y="19831"/>
                    </a:cubicBezTo>
                    <a:cubicBezTo>
                      <a:pt x="2017" y="19343"/>
                      <a:pt x="982" y="17751"/>
                      <a:pt x="982" y="15960"/>
                    </a:cubicBezTo>
                    <a:lnTo>
                      <a:pt x="982" y="11947"/>
                    </a:lnTo>
                    <a:cubicBezTo>
                      <a:pt x="982" y="9734"/>
                      <a:pt x="2524" y="7934"/>
                      <a:pt x="4418" y="7934"/>
                    </a:cubicBezTo>
                    <a:lnTo>
                      <a:pt x="14236" y="7934"/>
                    </a:lnTo>
                    <a:cubicBezTo>
                      <a:pt x="14508" y="7934"/>
                      <a:pt x="14727" y="7677"/>
                      <a:pt x="14727" y="7360"/>
                    </a:cubicBezTo>
                    <a:cubicBezTo>
                      <a:pt x="14727" y="7044"/>
                      <a:pt x="14508" y="6787"/>
                      <a:pt x="14236" y="6787"/>
                    </a:cubicBezTo>
                    <a:lnTo>
                      <a:pt x="7855" y="6787"/>
                    </a:lnTo>
                    <a:lnTo>
                      <a:pt x="7855" y="4014"/>
                    </a:lnTo>
                    <a:cubicBezTo>
                      <a:pt x="7855" y="3319"/>
                      <a:pt x="8196" y="2702"/>
                      <a:pt x="8724" y="2442"/>
                    </a:cubicBezTo>
                    <a:cubicBezTo>
                      <a:pt x="10474" y="1582"/>
                      <a:pt x="12328" y="1147"/>
                      <a:pt x="14236" y="1147"/>
                    </a:cubicBezTo>
                    <a:cubicBezTo>
                      <a:pt x="15548" y="1147"/>
                      <a:pt x="16849" y="1356"/>
                      <a:pt x="18101" y="1769"/>
                    </a:cubicBezTo>
                    <a:cubicBezTo>
                      <a:pt x="19583" y="2257"/>
                      <a:pt x="20618" y="3849"/>
                      <a:pt x="20618" y="5640"/>
                    </a:cubicBezTo>
                    <a:cubicBezTo>
                      <a:pt x="20618" y="5640"/>
                      <a:pt x="20618" y="9653"/>
                      <a:pt x="20618" y="9653"/>
                    </a:cubicBezTo>
                    <a:close/>
                    <a:moveTo>
                      <a:pt x="18368" y="665"/>
                    </a:moveTo>
                    <a:cubicBezTo>
                      <a:pt x="17029" y="224"/>
                      <a:pt x="15639" y="0"/>
                      <a:pt x="14236" y="0"/>
                    </a:cubicBezTo>
                    <a:cubicBezTo>
                      <a:pt x="12197" y="0"/>
                      <a:pt x="10214" y="466"/>
                      <a:pt x="8344" y="1385"/>
                    </a:cubicBezTo>
                    <a:cubicBezTo>
                      <a:pt x="7450" y="1824"/>
                      <a:pt x="6873" y="2856"/>
                      <a:pt x="6873" y="4014"/>
                    </a:cubicBezTo>
                    <a:lnTo>
                      <a:pt x="6873" y="6787"/>
                    </a:lnTo>
                    <a:lnTo>
                      <a:pt x="4418" y="6787"/>
                    </a:lnTo>
                    <a:cubicBezTo>
                      <a:pt x="1982" y="6787"/>
                      <a:pt x="0" y="9102"/>
                      <a:pt x="0" y="11947"/>
                    </a:cubicBezTo>
                    <a:lnTo>
                      <a:pt x="0" y="15960"/>
                    </a:lnTo>
                    <a:cubicBezTo>
                      <a:pt x="0" y="18262"/>
                      <a:pt x="1329" y="20308"/>
                      <a:pt x="3232" y="20935"/>
                    </a:cubicBezTo>
                    <a:cubicBezTo>
                      <a:pt x="4571" y="21376"/>
                      <a:pt x="5961" y="21600"/>
                      <a:pt x="7364" y="21600"/>
                    </a:cubicBezTo>
                    <a:cubicBezTo>
                      <a:pt x="8766" y="21600"/>
                      <a:pt x="10156" y="21376"/>
                      <a:pt x="11495" y="20935"/>
                    </a:cubicBezTo>
                    <a:cubicBezTo>
                      <a:pt x="13398" y="20308"/>
                      <a:pt x="14727" y="18262"/>
                      <a:pt x="14727" y="15960"/>
                    </a:cubicBezTo>
                    <a:lnTo>
                      <a:pt x="14727" y="14813"/>
                    </a:lnTo>
                    <a:lnTo>
                      <a:pt x="17182" y="14813"/>
                    </a:lnTo>
                    <a:cubicBezTo>
                      <a:pt x="19618" y="14813"/>
                      <a:pt x="21600" y="12498"/>
                      <a:pt x="21600" y="9653"/>
                    </a:cubicBezTo>
                    <a:lnTo>
                      <a:pt x="21600" y="5640"/>
                    </a:lnTo>
                    <a:cubicBezTo>
                      <a:pt x="21600" y="3338"/>
                      <a:pt x="20271" y="1292"/>
                      <a:pt x="18368" y="665"/>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b="0" i="0" sz="1800" u="none" cap="none" strike="noStrike">
                  <a:solidFill>
                    <a:srgbClr val="273145"/>
                  </a:solidFill>
                  <a:latin typeface="Saira"/>
                  <a:ea typeface="Saira"/>
                  <a:cs typeface="Saira"/>
                  <a:sym typeface="Saira"/>
                </a:endParaRPr>
              </a:p>
            </p:txBody>
          </p:sp>
        </p:grpSp>
        <p:grpSp>
          <p:nvGrpSpPr>
            <p:cNvPr id="119" name="Google Shape;119;p17"/>
            <p:cNvGrpSpPr/>
            <p:nvPr/>
          </p:nvGrpSpPr>
          <p:grpSpPr>
            <a:xfrm>
              <a:off x="8941865" y="1820337"/>
              <a:ext cx="805410" cy="805410"/>
              <a:chOff x="8941865" y="1820337"/>
              <a:chExt cx="805410" cy="805410"/>
            </a:xfrm>
          </p:grpSpPr>
          <p:sp>
            <p:nvSpPr>
              <p:cNvPr id="120" name="Google Shape;120;p17"/>
              <p:cNvSpPr/>
              <p:nvPr/>
            </p:nvSpPr>
            <p:spPr>
              <a:xfrm>
                <a:off x="8941865" y="1820337"/>
                <a:ext cx="805410" cy="805410"/>
              </a:xfrm>
              <a:custGeom>
                <a:rect b="b" l="l" r="r" t="t"/>
                <a:pathLst>
                  <a:path extrusionOk="0" h="21600" w="21600">
                    <a:moveTo>
                      <a:pt x="16200" y="21600"/>
                    </a:moveTo>
                    <a:lnTo>
                      <a:pt x="5400" y="21600"/>
                    </a:lnTo>
                    <a:cubicBezTo>
                      <a:pt x="2418" y="21600"/>
                      <a:pt x="0" y="19182"/>
                      <a:pt x="0" y="16200"/>
                    </a:cubicBezTo>
                    <a:lnTo>
                      <a:pt x="0" y="5400"/>
                    </a:lnTo>
                    <a:cubicBezTo>
                      <a:pt x="0" y="2418"/>
                      <a:pt x="2418" y="0"/>
                      <a:pt x="5400" y="0"/>
                    </a:cubicBezTo>
                    <a:lnTo>
                      <a:pt x="16200" y="0"/>
                    </a:lnTo>
                    <a:cubicBezTo>
                      <a:pt x="19182" y="0"/>
                      <a:pt x="21600" y="2418"/>
                      <a:pt x="21600" y="5400"/>
                    </a:cubicBezTo>
                    <a:lnTo>
                      <a:pt x="21600" y="16200"/>
                    </a:lnTo>
                    <a:cubicBezTo>
                      <a:pt x="21600" y="19182"/>
                      <a:pt x="19182" y="21600"/>
                      <a:pt x="16200" y="21600"/>
                    </a:cubicBezTo>
                    <a:close/>
                  </a:path>
                </a:pathLst>
              </a:custGeom>
              <a:gradFill>
                <a:gsLst>
                  <a:gs pos="0">
                    <a:srgbClr val="E37743"/>
                  </a:gs>
                  <a:gs pos="99000">
                    <a:srgbClr val="DD4F3C"/>
                  </a:gs>
                  <a:gs pos="100000">
                    <a:srgbClr val="DD4F3C"/>
                  </a:gs>
                </a:gsLst>
                <a:lin ang="5400012" scaled="0"/>
              </a:gradFill>
              <a:ln>
                <a:noFill/>
              </a:ln>
              <a:effectLst>
                <a:outerShdw blurRad="215900" sx="87000" rotWithShape="0" algn="t" dir="5400000" dist="215900" sy="87000">
                  <a:srgbClr val="B3301F">
                    <a:alpha val="29800"/>
                  </a:srgbClr>
                </a:outerShdw>
              </a:effectLst>
            </p:spPr>
            <p:txBody>
              <a:bodyPr anchorCtr="0" anchor="ctr" bIns="38100" lIns="38100" spcFirstLastPara="1" rIns="38100" wrap="square" tIns="38100">
                <a:noAutofit/>
              </a:bodyPr>
              <a:lstStyle/>
              <a:p>
                <a:pPr indent="0" lvl="0" marL="0" marR="0" rtl="0" algn="l">
                  <a:spcBef>
                    <a:spcPts val="0"/>
                  </a:spcBef>
                  <a:spcAft>
                    <a:spcPts val="0"/>
                  </a:spcAft>
                  <a:buNone/>
                </a:pPr>
                <a:r>
                  <a:t/>
                </a:r>
                <a:endParaRPr b="0" i="0" sz="1800" u="none" cap="none" strike="noStrike">
                  <a:solidFill>
                    <a:srgbClr val="273145"/>
                  </a:solidFill>
                  <a:latin typeface="Saira"/>
                  <a:ea typeface="Saira"/>
                  <a:cs typeface="Saira"/>
                  <a:sym typeface="Saira"/>
                </a:endParaRPr>
              </a:p>
            </p:txBody>
          </p:sp>
          <p:sp>
            <p:nvSpPr>
              <p:cNvPr id="121" name="Google Shape;121;p17"/>
              <p:cNvSpPr/>
              <p:nvPr/>
            </p:nvSpPr>
            <p:spPr>
              <a:xfrm>
                <a:off x="9115763" y="2067456"/>
                <a:ext cx="457650" cy="311202"/>
              </a:xfrm>
              <a:custGeom>
                <a:rect b="b" l="l" r="r" t="t"/>
                <a:pathLst>
                  <a:path extrusionOk="0" h="21600" w="21600">
                    <a:moveTo>
                      <a:pt x="20736" y="17171"/>
                    </a:moveTo>
                    <a:lnTo>
                      <a:pt x="20717" y="16721"/>
                    </a:lnTo>
                    <a:cubicBezTo>
                      <a:pt x="20457" y="13619"/>
                      <a:pt x="19982" y="7953"/>
                      <a:pt x="19867" y="6594"/>
                    </a:cubicBezTo>
                    <a:lnTo>
                      <a:pt x="19865" y="6593"/>
                    </a:lnTo>
                    <a:lnTo>
                      <a:pt x="19840" y="6283"/>
                    </a:lnTo>
                    <a:cubicBezTo>
                      <a:pt x="19600" y="3426"/>
                      <a:pt x="17943" y="1271"/>
                      <a:pt x="15984" y="1271"/>
                    </a:cubicBezTo>
                    <a:cubicBezTo>
                      <a:pt x="15312" y="1271"/>
                      <a:pt x="14648" y="1531"/>
                      <a:pt x="14064" y="2022"/>
                    </a:cubicBezTo>
                    <a:cubicBezTo>
                      <a:pt x="13661" y="2362"/>
                      <a:pt x="13212" y="2541"/>
                      <a:pt x="12765" y="2541"/>
                    </a:cubicBezTo>
                    <a:lnTo>
                      <a:pt x="8835" y="2541"/>
                    </a:lnTo>
                    <a:cubicBezTo>
                      <a:pt x="8388" y="2541"/>
                      <a:pt x="7939" y="2362"/>
                      <a:pt x="7536" y="2022"/>
                    </a:cubicBezTo>
                    <a:cubicBezTo>
                      <a:pt x="6952" y="1531"/>
                      <a:pt x="6288" y="1271"/>
                      <a:pt x="5616" y="1271"/>
                    </a:cubicBezTo>
                    <a:cubicBezTo>
                      <a:pt x="3657" y="1271"/>
                      <a:pt x="2000" y="3426"/>
                      <a:pt x="1760" y="6283"/>
                    </a:cubicBezTo>
                    <a:lnTo>
                      <a:pt x="1733" y="6594"/>
                    </a:lnTo>
                    <a:cubicBezTo>
                      <a:pt x="1618" y="7953"/>
                      <a:pt x="1143" y="13623"/>
                      <a:pt x="880" y="16760"/>
                    </a:cubicBezTo>
                    <a:lnTo>
                      <a:pt x="863" y="17191"/>
                    </a:lnTo>
                    <a:cubicBezTo>
                      <a:pt x="864" y="18904"/>
                      <a:pt x="1833" y="20329"/>
                      <a:pt x="3024" y="20329"/>
                    </a:cubicBezTo>
                    <a:cubicBezTo>
                      <a:pt x="3742" y="20329"/>
                      <a:pt x="4411" y="19806"/>
                      <a:pt x="4814" y="18931"/>
                    </a:cubicBezTo>
                    <a:lnTo>
                      <a:pt x="7625" y="12825"/>
                    </a:lnTo>
                    <a:cubicBezTo>
                      <a:pt x="8025" y="11955"/>
                      <a:pt x="8692" y="11435"/>
                      <a:pt x="9408" y="11435"/>
                    </a:cubicBezTo>
                    <a:lnTo>
                      <a:pt x="12192" y="11435"/>
                    </a:lnTo>
                    <a:cubicBezTo>
                      <a:pt x="12908" y="11435"/>
                      <a:pt x="13575" y="11955"/>
                      <a:pt x="13975" y="12825"/>
                    </a:cubicBezTo>
                    <a:lnTo>
                      <a:pt x="16786" y="18931"/>
                    </a:lnTo>
                    <a:cubicBezTo>
                      <a:pt x="17189" y="19806"/>
                      <a:pt x="17858" y="20329"/>
                      <a:pt x="18576" y="20329"/>
                    </a:cubicBezTo>
                    <a:cubicBezTo>
                      <a:pt x="19763" y="20329"/>
                      <a:pt x="20729" y="18915"/>
                      <a:pt x="20736" y="17171"/>
                    </a:cubicBezTo>
                    <a:close/>
                    <a:moveTo>
                      <a:pt x="21600" y="17153"/>
                    </a:moveTo>
                    <a:cubicBezTo>
                      <a:pt x="21600" y="19605"/>
                      <a:pt x="20243" y="21600"/>
                      <a:pt x="18576" y="21600"/>
                    </a:cubicBezTo>
                    <a:cubicBezTo>
                      <a:pt x="17571" y="21600"/>
                      <a:pt x="16634" y="20868"/>
                      <a:pt x="16070" y="19643"/>
                    </a:cubicBezTo>
                    <a:lnTo>
                      <a:pt x="13260" y="13538"/>
                    </a:lnTo>
                    <a:cubicBezTo>
                      <a:pt x="13020" y="13017"/>
                      <a:pt x="12621" y="12706"/>
                      <a:pt x="12192" y="12706"/>
                    </a:cubicBezTo>
                    <a:lnTo>
                      <a:pt x="9408" y="12706"/>
                    </a:lnTo>
                    <a:cubicBezTo>
                      <a:pt x="8979" y="12706"/>
                      <a:pt x="8580" y="13017"/>
                      <a:pt x="8340" y="13538"/>
                    </a:cubicBezTo>
                    <a:lnTo>
                      <a:pt x="5530" y="19643"/>
                    </a:lnTo>
                    <a:cubicBezTo>
                      <a:pt x="4966" y="20868"/>
                      <a:pt x="4029" y="21600"/>
                      <a:pt x="3024" y="21600"/>
                    </a:cubicBezTo>
                    <a:cubicBezTo>
                      <a:pt x="1357" y="21600"/>
                      <a:pt x="0" y="19605"/>
                      <a:pt x="0" y="17153"/>
                    </a:cubicBezTo>
                    <a:lnTo>
                      <a:pt x="20" y="16644"/>
                    </a:lnTo>
                    <a:lnTo>
                      <a:pt x="462" y="11368"/>
                    </a:lnTo>
                    <a:cubicBezTo>
                      <a:pt x="742" y="8022"/>
                      <a:pt x="853" y="6696"/>
                      <a:pt x="937" y="6135"/>
                    </a:cubicBezTo>
                    <a:lnTo>
                      <a:pt x="903" y="6128"/>
                    </a:lnTo>
                    <a:cubicBezTo>
                      <a:pt x="1196" y="2635"/>
                      <a:pt x="3222" y="0"/>
                      <a:pt x="5616" y="0"/>
                    </a:cubicBezTo>
                    <a:cubicBezTo>
                      <a:pt x="6438" y="0"/>
                      <a:pt x="7251" y="318"/>
                      <a:pt x="7965" y="920"/>
                    </a:cubicBezTo>
                    <a:cubicBezTo>
                      <a:pt x="8238" y="1149"/>
                      <a:pt x="8538" y="1271"/>
                      <a:pt x="8835" y="1271"/>
                    </a:cubicBezTo>
                    <a:lnTo>
                      <a:pt x="12765" y="1271"/>
                    </a:lnTo>
                    <a:cubicBezTo>
                      <a:pt x="13062" y="1271"/>
                      <a:pt x="13362" y="1149"/>
                      <a:pt x="13635" y="920"/>
                    </a:cubicBezTo>
                    <a:cubicBezTo>
                      <a:pt x="14349" y="318"/>
                      <a:pt x="15162" y="0"/>
                      <a:pt x="15984" y="0"/>
                    </a:cubicBezTo>
                    <a:cubicBezTo>
                      <a:pt x="18378" y="0"/>
                      <a:pt x="20404" y="2635"/>
                      <a:pt x="20697" y="6128"/>
                    </a:cubicBezTo>
                    <a:lnTo>
                      <a:pt x="20663" y="6135"/>
                    </a:lnTo>
                    <a:cubicBezTo>
                      <a:pt x="20747" y="6696"/>
                      <a:pt x="20858" y="8022"/>
                      <a:pt x="21138" y="11368"/>
                    </a:cubicBezTo>
                    <a:cubicBezTo>
                      <a:pt x="21138" y="11368"/>
                      <a:pt x="21600" y="17153"/>
                      <a:pt x="21600" y="17153"/>
                    </a:cubicBezTo>
                    <a:close/>
                    <a:moveTo>
                      <a:pt x="17712" y="6353"/>
                    </a:moveTo>
                    <a:lnTo>
                      <a:pt x="16416" y="6353"/>
                    </a:lnTo>
                    <a:lnTo>
                      <a:pt x="16416" y="4447"/>
                    </a:lnTo>
                    <a:cubicBezTo>
                      <a:pt x="16416" y="4096"/>
                      <a:pt x="16223" y="3812"/>
                      <a:pt x="15984" y="3812"/>
                    </a:cubicBezTo>
                    <a:cubicBezTo>
                      <a:pt x="15745" y="3812"/>
                      <a:pt x="15552" y="4096"/>
                      <a:pt x="15552" y="4447"/>
                    </a:cubicBezTo>
                    <a:lnTo>
                      <a:pt x="15552" y="6353"/>
                    </a:lnTo>
                    <a:lnTo>
                      <a:pt x="14256" y="6353"/>
                    </a:lnTo>
                    <a:cubicBezTo>
                      <a:pt x="14017" y="6353"/>
                      <a:pt x="13824" y="6637"/>
                      <a:pt x="13824" y="6988"/>
                    </a:cubicBezTo>
                    <a:cubicBezTo>
                      <a:pt x="13824" y="7339"/>
                      <a:pt x="14017" y="7624"/>
                      <a:pt x="14256" y="7624"/>
                    </a:cubicBezTo>
                    <a:lnTo>
                      <a:pt x="15552" y="7624"/>
                    </a:lnTo>
                    <a:lnTo>
                      <a:pt x="15552" y="9529"/>
                    </a:lnTo>
                    <a:cubicBezTo>
                      <a:pt x="15552" y="9880"/>
                      <a:pt x="15745" y="10165"/>
                      <a:pt x="15984" y="10165"/>
                    </a:cubicBezTo>
                    <a:cubicBezTo>
                      <a:pt x="16223" y="10165"/>
                      <a:pt x="16416" y="9880"/>
                      <a:pt x="16416" y="9529"/>
                    </a:cubicBezTo>
                    <a:lnTo>
                      <a:pt x="16416" y="7624"/>
                    </a:lnTo>
                    <a:lnTo>
                      <a:pt x="17712" y="7624"/>
                    </a:lnTo>
                    <a:cubicBezTo>
                      <a:pt x="17951" y="7624"/>
                      <a:pt x="18144" y="7339"/>
                      <a:pt x="18144" y="6988"/>
                    </a:cubicBezTo>
                    <a:cubicBezTo>
                      <a:pt x="18144" y="6637"/>
                      <a:pt x="17951" y="6353"/>
                      <a:pt x="17712" y="6353"/>
                    </a:cubicBezTo>
                    <a:close/>
                    <a:moveTo>
                      <a:pt x="7776" y="6988"/>
                    </a:moveTo>
                    <a:cubicBezTo>
                      <a:pt x="7776" y="7339"/>
                      <a:pt x="7583" y="7624"/>
                      <a:pt x="7344" y="7624"/>
                    </a:cubicBezTo>
                    <a:lnTo>
                      <a:pt x="6048" y="7624"/>
                    </a:lnTo>
                    <a:lnTo>
                      <a:pt x="6048" y="9529"/>
                    </a:lnTo>
                    <a:cubicBezTo>
                      <a:pt x="6048" y="9880"/>
                      <a:pt x="5855" y="10165"/>
                      <a:pt x="5616" y="10165"/>
                    </a:cubicBezTo>
                    <a:cubicBezTo>
                      <a:pt x="5377" y="10165"/>
                      <a:pt x="5184" y="9880"/>
                      <a:pt x="5184" y="9529"/>
                    </a:cubicBezTo>
                    <a:lnTo>
                      <a:pt x="5184" y="7624"/>
                    </a:lnTo>
                    <a:lnTo>
                      <a:pt x="3888" y="7624"/>
                    </a:lnTo>
                    <a:cubicBezTo>
                      <a:pt x="3649" y="7624"/>
                      <a:pt x="3456" y="7339"/>
                      <a:pt x="3456" y="6988"/>
                    </a:cubicBezTo>
                    <a:cubicBezTo>
                      <a:pt x="3456" y="6637"/>
                      <a:pt x="3649" y="6353"/>
                      <a:pt x="3888" y="6353"/>
                    </a:cubicBezTo>
                    <a:lnTo>
                      <a:pt x="5184" y="6353"/>
                    </a:lnTo>
                    <a:lnTo>
                      <a:pt x="5184" y="4447"/>
                    </a:lnTo>
                    <a:cubicBezTo>
                      <a:pt x="5184" y="4096"/>
                      <a:pt x="5377" y="3812"/>
                      <a:pt x="5616" y="3812"/>
                    </a:cubicBezTo>
                    <a:cubicBezTo>
                      <a:pt x="5855" y="3812"/>
                      <a:pt x="6048" y="4096"/>
                      <a:pt x="6048" y="4447"/>
                    </a:cubicBezTo>
                    <a:lnTo>
                      <a:pt x="6048" y="6353"/>
                    </a:lnTo>
                    <a:lnTo>
                      <a:pt x="7344" y="6353"/>
                    </a:lnTo>
                    <a:cubicBezTo>
                      <a:pt x="7583" y="6353"/>
                      <a:pt x="7776" y="6637"/>
                      <a:pt x="7776" y="6988"/>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b="0" i="0" sz="1800" u="none" cap="none" strike="noStrike">
                  <a:solidFill>
                    <a:srgbClr val="273145"/>
                  </a:solidFill>
                  <a:latin typeface="Saira"/>
                  <a:ea typeface="Saira"/>
                  <a:cs typeface="Saira"/>
                  <a:sym typeface="Saira"/>
                </a:endParaRPr>
              </a:p>
            </p:txBody>
          </p:sp>
        </p:grpSp>
        <p:grpSp>
          <p:nvGrpSpPr>
            <p:cNvPr id="122" name="Google Shape;122;p17"/>
            <p:cNvGrpSpPr/>
            <p:nvPr/>
          </p:nvGrpSpPr>
          <p:grpSpPr>
            <a:xfrm>
              <a:off x="7495763" y="1124744"/>
              <a:ext cx="805410" cy="805410"/>
              <a:chOff x="7495763" y="1124744"/>
              <a:chExt cx="805410" cy="805410"/>
            </a:xfrm>
          </p:grpSpPr>
          <p:sp>
            <p:nvSpPr>
              <p:cNvPr id="123" name="Google Shape;123;p17"/>
              <p:cNvSpPr/>
              <p:nvPr/>
            </p:nvSpPr>
            <p:spPr>
              <a:xfrm>
                <a:off x="7495763" y="1124744"/>
                <a:ext cx="805410" cy="805410"/>
              </a:xfrm>
              <a:custGeom>
                <a:rect b="b" l="l" r="r" t="t"/>
                <a:pathLst>
                  <a:path extrusionOk="0" h="21600" w="21600">
                    <a:moveTo>
                      <a:pt x="16200" y="21600"/>
                    </a:moveTo>
                    <a:lnTo>
                      <a:pt x="5400" y="21600"/>
                    </a:lnTo>
                    <a:cubicBezTo>
                      <a:pt x="2418" y="21600"/>
                      <a:pt x="0" y="19182"/>
                      <a:pt x="0" y="16200"/>
                    </a:cubicBezTo>
                    <a:lnTo>
                      <a:pt x="0" y="5400"/>
                    </a:lnTo>
                    <a:cubicBezTo>
                      <a:pt x="0" y="2418"/>
                      <a:pt x="2418" y="0"/>
                      <a:pt x="5400" y="0"/>
                    </a:cubicBezTo>
                    <a:lnTo>
                      <a:pt x="16200" y="0"/>
                    </a:lnTo>
                    <a:cubicBezTo>
                      <a:pt x="19182" y="0"/>
                      <a:pt x="21600" y="2418"/>
                      <a:pt x="21600" y="5400"/>
                    </a:cubicBezTo>
                    <a:lnTo>
                      <a:pt x="21600" y="16200"/>
                    </a:lnTo>
                    <a:cubicBezTo>
                      <a:pt x="21600" y="19182"/>
                      <a:pt x="19182" y="21600"/>
                      <a:pt x="16200" y="21600"/>
                    </a:cubicBezTo>
                    <a:close/>
                  </a:path>
                </a:pathLst>
              </a:custGeom>
              <a:gradFill>
                <a:gsLst>
                  <a:gs pos="0">
                    <a:srgbClr val="E37743"/>
                  </a:gs>
                  <a:gs pos="99000">
                    <a:srgbClr val="DD4F3C"/>
                  </a:gs>
                  <a:gs pos="100000">
                    <a:srgbClr val="DD4F3C"/>
                  </a:gs>
                </a:gsLst>
                <a:lin ang="5400012" scaled="0"/>
              </a:gradFill>
              <a:ln>
                <a:noFill/>
              </a:ln>
              <a:effectLst>
                <a:outerShdw blurRad="215900" sx="87000" rotWithShape="0" algn="t" dir="5400000" dist="215900" sy="87000">
                  <a:srgbClr val="B3301F">
                    <a:alpha val="29800"/>
                  </a:srgbClr>
                </a:outerShdw>
              </a:effectLst>
            </p:spPr>
            <p:txBody>
              <a:bodyPr anchorCtr="0" anchor="ctr" bIns="38100" lIns="38100" spcFirstLastPara="1" rIns="38100" wrap="square" tIns="38100">
                <a:noAutofit/>
              </a:bodyPr>
              <a:lstStyle/>
              <a:p>
                <a:pPr indent="0" lvl="0" marL="0" marR="0" rtl="0" algn="l">
                  <a:spcBef>
                    <a:spcPts val="0"/>
                  </a:spcBef>
                  <a:spcAft>
                    <a:spcPts val="0"/>
                  </a:spcAft>
                  <a:buNone/>
                </a:pPr>
                <a:r>
                  <a:t/>
                </a:r>
                <a:endParaRPr b="0" i="0" sz="1800" u="none" cap="none" strike="noStrike">
                  <a:solidFill>
                    <a:srgbClr val="273145"/>
                  </a:solidFill>
                  <a:latin typeface="Saira"/>
                  <a:ea typeface="Saira"/>
                  <a:cs typeface="Saira"/>
                  <a:sym typeface="Saira"/>
                </a:endParaRPr>
              </a:p>
            </p:txBody>
          </p:sp>
          <p:sp>
            <p:nvSpPr>
              <p:cNvPr id="124" name="Google Shape;124;p17"/>
              <p:cNvSpPr/>
              <p:nvPr/>
            </p:nvSpPr>
            <p:spPr>
              <a:xfrm>
                <a:off x="7706272" y="1335252"/>
                <a:ext cx="382612" cy="382536"/>
              </a:xfrm>
              <a:custGeom>
                <a:rect b="b" l="l" r="r" t="t"/>
                <a:pathLst>
                  <a:path extrusionOk="0" h="21600" w="21586">
                    <a:moveTo>
                      <a:pt x="18515" y="2342"/>
                    </a:moveTo>
                    <a:lnTo>
                      <a:pt x="8164" y="12700"/>
                    </a:lnTo>
                    <a:lnTo>
                      <a:pt x="1264" y="9248"/>
                    </a:lnTo>
                    <a:cubicBezTo>
                      <a:pt x="1264" y="9248"/>
                      <a:pt x="18515" y="2342"/>
                      <a:pt x="18515" y="2342"/>
                    </a:cubicBezTo>
                    <a:close/>
                    <a:moveTo>
                      <a:pt x="12345" y="20336"/>
                    </a:moveTo>
                    <a:lnTo>
                      <a:pt x="8894" y="13431"/>
                    </a:lnTo>
                    <a:lnTo>
                      <a:pt x="19246" y="3073"/>
                    </a:lnTo>
                    <a:cubicBezTo>
                      <a:pt x="19246" y="3073"/>
                      <a:pt x="12345" y="20336"/>
                      <a:pt x="12345" y="20336"/>
                    </a:cubicBezTo>
                    <a:close/>
                    <a:moveTo>
                      <a:pt x="1" y="9195"/>
                    </a:moveTo>
                    <a:cubicBezTo>
                      <a:pt x="-14" y="9543"/>
                      <a:pt x="171" y="9856"/>
                      <a:pt x="482" y="10012"/>
                    </a:cubicBezTo>
                    <a:lnTo>
                      <a:pt x="7881" y="13714"/>
                    </a:lnTo>
                    <a:lnTo>
                      <a:pt x="11580" y="21118"/>
                    </a:lnTo>
                    <a:cubicBezTo>
                      <a:pt x="11731" y="21418"/>
                      <a:pt x="12027" y="21600"/>
                      <a:pt x="12359" y="21600"/>
                    </a:cubicBezTo>
                    <a:cubicBezTo>
                      <a:pt x="12371" y="21600"/>
                      <a:pt x="12384" y="21600"/>
                      <a:pt x="12397" y="21599"/>
                    </a:cubicBezTo>
                    <a:cubicBezTo>
                      <a:pt x="12745" y="21585"/>
                      <a:pt x="13041" y="21375"/>
                      <a:pt x="13171" y="21051"/>
                    </a:cubicBezTo>
                    <a:lnTo>
                      <a:pt x="21586" y="0"/>
                    </a:lnTo>
                    <a:lnTo>
                      <a:pt x="549" y="8420"/>
                    </a:lnTo>
                    <a:cubicBezTo>
                      <a:pt x="226" y="8550"/>
                      <a:pt x="15" y="8846"/>
                      <a:pt x="1" y="9195"/>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b="0" i="0" sz="1800" u="none" cap="none" strike="noStrike">
                  <a:solidFill>
                    <a:srgbClr val="273145"/>
                  </a:solidFill>
                  <a:latin typeface="Saira"/>
                  <a:ea typeface="Saira"/>
                  <a:cs typeface="Saira"/>
                  <a:sym typeface="Saira"/>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18"/>
          <p:cNvSpPr txBox="1"/>
          <p:nvPr>
            <p:ph type="title"/>
          </p:nvPr>
        </p:nvSpPr>
        <p:spPr>
          <a:xfrm>
            <a:off x="609447" y="274638"/>
            <a:ext cx="10970100" cy="1143300"/>
          </a:xfrm>
          <a:prstGeom prst="rect">
            <a:avLst/>
          </a:prstGeom>
        </p:spPr>
        <p:txBody>
          <a:bodyPr anchorCtr="0" anchor="ctr" bIns="60925" lIns="121875" spcFirstLastPara="1" rIns="121875" wrap="square" tIns="60925">
            <a:noAutofit/>
          </a:bodyPr>
          <a:lstStyle/>
          <a:p>
            <a:pPr indent="0" lvl="0" marL="0" rtl="0" algn="l">
              <a:spcBef>
                <a:spcPts val="0"/>
              </a:spcBef>
              <a:spcAft>
                <a:spcPts val="0"/>
              </a:spcAft>
              <a:buNone/>
            </a:pPr>
            <a:r>
              <a:rPr lang="en-US" sz="4800">
                <a:latin typeface="Saira"/>
                <a:ea typeface="Saira"/>
                <a:cs typeface="Saira"/>
                <a:sym typeface="Saira"/>
              </a:rPr>
              <a:t>Windhover Ecosystem Overview</a:t>
            </a:r>
            <a:endParaRPr sz="4800">
              <a:latin typeface="Saira"/>
              <a:ea typeface="Saira"/>
              <a:cs typeface="Saira"/>
              <a:sym typeface="Saira"/>
            </a:endParaRPr>
          </a:p>
        </p:txBody>
      </p:sp>
      <p:sp>
        <p:nvSpPr>
          <p:cNvPr id="131" name="Google Shape;131;p18"/>
          <p:cNvSpPr txBox="1"/>
          <p:nvPr>
            <p:ph idx="12" type="sldNum"/>
          </p:nvPr>
        </p:nvSpPr>
        <p:spPr>
          <a:xfrm>
            <a:off x="8735414" y="6356350"/>
            <a:ext cx="2844000" cy="365100"/>
          </a:xfrm>
          <a:prstGeom prst="rect">
            <a:avLst/>
          </a:prstGeom>
        </p:spPr>
        <p:txBody>
          <a:bodyPr anchorCtr="0" anchor="ctr" bIns="60925" lIns="121875" spcFirstLastPara="1" rIns="121875" wrap="square" tIns="60925">
            <a:noAutofit/>
          </a:bodyPr>
          <a:lstStyle/>
          <a:p>
            <a:pPr indent="0" lvl="0" marL="0" rtl="0" algn="r">
              <a:spcBef>
                <a:spcPts val="0"/>
              </a:spcBef>
              <a:spcAft>
                <a:spcPts val="0"/>
              </a:spcAft>
              <a:buNone/>
            </a:pPr>
            <a:fld id="{00000000-1234-1234-1234-123412341234}" type="slidenum">
              <a:rPr lang="en-US"/>
              <a:t>‹#›</a:t>
            </a:fld>
            <a:endParaRPr/>
          </a:p>
        </p:txBody>
      </p:sp>
      <p:sp>
        <p:nvSpPr>
          <p:cNvPr id="132" name="Google Shape;132;p18"/>
          <p:cNvSpPr/>
          <p:nvPr/>
        </p:nvSpPr>
        <p:spPr>
          <a:xfrm>
            <a:off x="5014481" y="4077072"/>
            <a:ext cx="2161800" cy="1728300"/>
          </a:xfrm>
          <a:prstGeom prst="roundRect">
            <a:avLst>
              <a:gd fmla="val 2320" name="adj"/>
            </a:avLst>
          </a:prstGeom>
          <a:solidFill>
            <a:srgbClr val="FFFFFF"/>
          </a:solidFill>
          <a:ln>
            <a:noFill/>
          </a:ln>
          <a:effectLst>
            <a:outerShdw blurRad="25400" rotWithShape="0" algn="t" dir="5400000" dist="12700">
              <a:srgbClr val="1C3363">
                <a:alpha val="29800"/>
              </a:srgbClr>
            </a:outerShdw>
          </a:effectLst>
        </p:spPr>
        <p:txBody>
          <a:bodyPr anchorCtr="0" anchor="ctr" bIns="216000" lIns="216000" spcFirstLastPara="1" rIns="216000" wrap="square" tIns="216000">
            <a:noAutofit/>
          </a:bodyPr>
          <a:lstStyle/>
          <a:p>
            <a:pPr indent="0" lvl="0" marL="0" marR="0" rtl="0" algn="ctr">
              <a:lnSpc>
                <a:spcPct val="96000"/>
              </a:lnSpc>
              <a:spcBef>
                <a:spcPts val="0"/>
              </a:spcBef>
              <a:spcAft>
                <a:spcPts val="0"/>
              </a:spcAft>
              <a:buNone/>
            </a:pPr>
            <a:r>
              <a:t/>
            </a:r>
            <a:endParaRPr b="1" i="0" sz="1400" u="none" cap="none" strike="noStrike">
              <a:solidFill>
                <a:srgbClr val="FFFFFF"/>
              </a:solidFill>
              <a:latin typeface="Saira"/>
              <a:ea typeface="Saira"/>
              <a:cs typeface="Saira"/>
              <a:sym typeface="Saira"/>
            </a:endParaRPr>
          </a:p>
        </p:txBody>
      </p:sp>
      <p:sp>
        <p:nvSpPr>
          <p:cNvPr id="133" name="Google Shape;133;p18"/>
          <p:cNvSpPr/>
          <p:nvPr/>
        </p:nvSpPr>
        <p:spPr>
          <a:xfrm>
            <a:off x="7606678" y="4077072"/>
            <a:ext cx="2161800" cy="1728300"/>
          </a:xfrm>
          <a:prstGeom prst="roundRect">
            <a:avLst>
              <a:gd fmla="val 2320" name="adj"/>
            </a:avLst>
          </a:prstGeom>
          <a:solidFill>
            <a:srgbClr val="FFFFFF"/>
          </a:solidFill>
          <a:ln>
            <a:noFill/>
          </a:ln>
          <a:effectLst>
            <a:outerShdw blurRad="25400" rotWithShape="0" algn="t" dir="5400000" dist="12700">
              <a:srgbClr val="1C3363">
                <a:alpha val="29800"/>
              </a:srgbClr>
            </a:outerShdw>
          </a:effectLst>
        </p:spPr>
        <p:txBody>
          <a:bodyPr anchorCtr="0" anchor="ctr" bIns="216000" lIns="216000" spcFirstLastPara="1" rIns="216000" wrap="square" tIns="216000">
            <a:noAutofit/>
          </a:bodyPr>
          <a:lstStyle/>
          <a:p>
            <a:pPr indent="0" lvl="0" marL="0" marR="0" rtl="0" algn="ctr">
              <a:lnSpc>
                <a:spcPct val="96000"/>
              </a:lnSpc>
              <a:spcBef>
                <a:spcPts val="0"/>
              </a:spcBef>
              <a:spcAft>
                <a:spcPts val="0"/>
              </a:spcAft>
              <a:buNone/>
            </a:pPr>
            <a:r>
              <a:t/>
            </a:r>
            <a:endParaRPr b="1" i="0" sz="1400" u="none" cap="none" strike="noStrike">
              <a:solidFill>
                <a:srgbClr val="FFFFFF"/>
              </a:solidFill>
              <a:latin typeface="Saira"/>
              <a:ea typeface="Saira"/>
              <a:cs typeface="Saira"/>
              <a:sym typeface="Saira"/>
            </a:endParaRPr>
          </a:p>
        </p:txBody>
      </p:sp>
      <p:sp>
        <p:nvSpPr>
          <p:cNvPr id="134" name="Google Shape;134;p18"/>
          <p:cNvSpPr/>
          <p:nvPr/>
        </p:nvSpPr>
        <p:spPr>
          <a:xfrm>
            <a:off x="2422284" y="4077072"/>
            <a:ext cx="2161800" cy="1728300"/>
          </a:xfrm>
          <a:prstGeom prst="roundRect">
            <a:avLst>
              <a:gd fmla="val 2320" name="adj"/>
            </a:avLst>
          </a:prstGeom>
          <a:solidFill>
            <a:srgbClr val="FFFFFF"/>
          </a:solidFill>
          <a:ln>
            <a:noFill/>
          </a:ln>
          <a:effectLst>
            <a:outerShdw blurRad="25400" rotWithShape="0" algn="t" dir="5400000" dist="12700">
              <a:srgbClr val="1C3363">
                <a:alpha val="29800"/>
              </a:srgbClr>
            </a:outerShdw>
          </a:effectLst>
        </p:spPr>
        <p:txBody>
          <a:bodyPr anchorCtr="0" anchor="ctr" bIns="216000" lIns="216000" spcFirstLastPara="1" rIns="216000" wrap="square" tIns="216000">
            <a:noAutofit/>
          </a:bodyPr>
          <a:lstStyle/>
          <a:p>
            <a:pPr indent="0" lvl="0" marL="0" marR="0" rtl="0" algn="ctr">
              <a:lnSpc>
                <a:spcPct val="96000"/>
              </a:lnSpc>
              <a:spcBef>
                <a:spcPts val="0"/>
              </a:spcBef>
              <a:spcAft>
                <a:spcPts val="0"/>
              </a:spcAft>
              <a:buNone/>
            </a:pPr>
            <a:r>
              <a:t/>
            </a:r>
            <a:endParaRPr b="1" i="0" sz="1400" u="none" cap="none" strike="noStrike">
              <a:solidFill>
                <a:srgbClr val="FFFFFF"/>
              </a:solidFill>
              <a:latin typeface="Saira"/>
              <a:ea typeface="Saira"/>
              <a:cs typeface="Saira"/>
              <a:sym typeface="Saira"/>
            </a:endParaRPr>
          </a:p>
        </p:txBody>
      </p:sp>
      <p:sp>
        <p:nvSpPr>
          <p:cNvPr id="135" name="Google Shape;135;p18"/>
          <p:cNvSpPr/>
          <p:nvPr/>
        </p:nvSpPr>
        <p:spPr>
          <a:xfrm>
            <a:off x="3718429" y="1916832"/>
            <a:ext cx="2161800" cy="1728300"/>
          </a:xfrm>
          <a:prstGeom prst="roundRect">
            <a:avLst>
              <a:gd fmla="val 2320" name="adj"/>
            </a:avLst>
          </a:prstGeom>
          <a:solidFill>
            <a:srgbClr val="FFFFFF"/>
          </a:solidFill>
          <a:ln>
            <a:noFill/>
          </a:ln>
          <a:effectLst>
            <a:outerShdw blurRad="25400" rotWithShape="0" algn="t" dir="5400000" dist="12700">
              <a:srgbClr val="1C3363">
                <a:alpha val="29800"/>
              </a:srgbClr>
            </a:outerShdw>
          </a:effectLst>
        </p:spPr>
        <p:txBody>
          <a:bodyPr anchorCtr="0" anchor="ctr" bIns="216000" lIns="216000" spcFirstLastPara="1" rIns="216000" wrap="square" tIns="216000">
            <a:noAutofit/>
          </a:bodyPr>
          <a:lstStyle/>
          <a:p>
            <a:pPr indent="0" lvl="0" marL="0" marR="0" rtl="0" algn="ctr">
              <a:lnSpc>
                <a:spcPct val="96000"/>
              </a:lnSpc>
              <a:spcBef>
                <a:spcPts val="0"/>
              </a:spcBef>
              <a:spcAft>
                <a:spcPts val="0"/>
              </a:spcAft>
              <a:buNone/>
            </a:pPr>
            <a:r>
              <a:t/>
            </a:r>
            <a:endParaRPr b="1" i="0" sz="1400" u="none" cap="none" strike="noStrike">
              <a:solidFill>
                <a:srgbClr val="FFFFFF"/>
              </a:solidFill>
              <a:latin typeface="Saira"/>
              <a:ea typeface="Saira"/>
              <a:cs typeface="Saira"/>
              <a:sym typeface="Saira"/>
            </a:endParaRPr>
          </a:p>
        </p:txBody>
      </p:sp>
      <p:sp>
        <p:nvSpPr>
          <p:cNvPr id="136" name="Google Shape;136;p18"/>
          <p:cNvSpPr/>
          <p:nvPr/>
        </p:nvSpPr>
        <p:spPr>
          <a:xfrm>
            <a:off x="6310626" y="1916832"/>
            <a:ext cx="2161800" cy="1728300"/>
          </a:xfrm>
          <a:prstGeom prst="roundRect">
            <a:avLst>
              <a:gd fmla="val 2320" name="adj"/>
            </a:avLst>
          </a:prstGeom>
          <a:solidFill>
            <a:srgbClr val="FFFFFF"/>
          </a:solidFill>
          <a:ln>
            <a:noFill/>
          </a:ln>
          <a:effectLst>
            <a:outerShdw blurRad="25400" rotWithShape="0" algn="t" dir="5400000" dist="12700">
              <a:srgbClr val="1C3363">
                <a:alpha val="29800"/>
              </a:srgbClr>
            </a:outerShdw>
          </a:effectLst>
        </p:spPr>
        <p:txBody>
          <a:bodyPr anchorCtr="0" anchor="ctr" bIns="216000" lIns="216000" spcFirstLastPara="1" rIns="216000" wrap="square" tIns="216000">
            <a:noAutofit/>
          </a:bodyPr>
          <a:lstStyle/>
          <a:p>
            <a:pPr indent="0" lvl="0" marL="0" marR="0" rtl="0" algn="ctr">
              <a:lnSpc>
                <a:spcPct val="96000"/>
              </a:lnSpc>
              <a:spcBef>
                <a:spcPts val="0"/>
              </a:spcBef>
              <a:spcAft>
                <a:spcPts val="0"/>
              </a:spcAft>
              <a:buNone/>
            </a:pPr>
            <a:r>
              <a:t/>
            </a:r>
            <a:endParaRPr b="1" i="0" sz="1400" u="none" cap="none" strike="noStrike">
              <a:solidFill>
                <a:srgbClr val="FFFFFF"/>
              </a:solidFill>
              <a:latin typeface="Saira"/>
              <a:ea typeface="Saira"/>
              <a:cs typeface="Saira"/>
              <a:sym typeface="Saira"/>
            </a:endParaRPr>
          </a:p>
        </p:txBody>
      </p:sp>
      <p:sp>
        <p:nvSpPr>
          <p:cNvPr id="137" name="Google Shape;137;p18"/>
          <p:cNvSpPr/>
          <p:nvPr/>
        </p:nvSpPr>
        <p:spPr>
          <a:xfrm>
            <a:off x="8902822" y="1916832"/>
            <a:ext cx="2161800" cy="1728300"/>
          </a:xfrm>
          <a:prstGeom prst="roundRect">
            <a:avLst>
              <a:gd fmla="val 2320" name="adj"/>
            </a:avLst>
          </a:prstGeom>
          <a:solidFill>
            <a:srgbClr val="FFFFFF"/>
          </a:solidFill>
          <a:ln>
            <a:noFill/>
          </a:ln>
          <a:effectLst>
            <a:outerShdw blurRad="25400" rotWithShape="0" algn="t" dir="5400000" dist="12700">
              <a:srgbClr val="1C3363">
                <a:alpha val="29800"/>
              </a:srgbClr>
            </a:outerShdw>
          </a:effectLst>
        </p:spPr>
        <p:txBody>
          <a:bodyPr anchorCtr="0" anchor="ctr" bIns="216000" lIns="216000" spcFirstLastPara="1" rIns="216000" wrap="square" tIns="216000">
            <a:noAutofit/>
          </a:bodyPr>
          <a:lstStyle/>
          <a:p>
            <a:pPr indent="0" lvl="0" marL="0" marR="0" rtl="0" algn="ctr">
              <a:lnSpc>
                <a:spcPct val="96000"/>
              </a:lnSpc>
              <a:spcBef>
                <a:spcPts val="0"/>
              </a:spcBef>
              <a:spcAft>
                <a:spcPts val="0"/>
              </a:spcAft>
              <a:buNone/>
            </a:pPr>
            <a:r>
              <a:t/>
            </a:r>
            <a:endParaRPr b="1" i="0" sz="1400" u="none" cap="none" strike="noStrike">
              <a:solidFill>
                <a:srgbClr val="FFFFFF"/>
              </a:solidFill>
              <a:latin typeface="Saira"/>
              <a:ea typeface="Saira"/>
              <a:cs typeface="Saira"/>
              <a:sym typeface="Saira"/>
            </a:endParaRPr>
          </a:p>
        </p:txBody>
      </p:sp>
      <p:sp>
        <p:nvSpPr>
          <p:cNvPr id="138" name="Google Shape;138;p18"/>
          <p:cNvSpPr/>
          <p:nvPr/>
        </p:nvSpPr>
        <p:spPr>
          <a:xfrm>
            <a:off x="1126232" y="1916832"/>
            <a:ext cx="2161800" cy="1728300"/>
          </a:xfrm>
          <a:prstGeom prst="roundRect">
            <a:avLst>
              <a:gd fmla="val 2320" name="adj"/>
            </a:avLst>
          </a:prstGeom>
          <a:solidFill>
            <a:srgbClr val="FFFFFF"/>
          </a:solidFill>
          <a:ln>
            <a:noFill/>
          </a:ln>
          <a:effectLst>
            <a:outerShdw blurRad="25400" rotWithShape="0" algn="t" dir="5400000" dist="12700">
              <a:srgbClr val="1C3363">
                <a:alpha val="29800"/>
              </a:srgbClr>
            </a:outerShdw>
          </a:effectLst>
        </p:spPr>
        <p:txBody>
          <a:bodyPr anchorCtr="0" anchor="ctr" bIns="216000" lIns="216000" spcFirstLastPara="1" rIns="216000" wrap="square" tIns="216000">
            <a:noAutofit/>
          </a:bodyPr>
          <a:lstStyle/>
          <a:p>
            <a:pPr indent="0" lvl="0" marL="0" marR="0" rtl="0" algn="ctr">
              <a:lnSpc>
                <a:spcPct val="96000"/>
              </a:lnSpc>
              <a:spcBef>
                <a:spcPts val="0"/>
              </a:spcBef>
              <a:spcAft>
                <a:spcPts val="0"/>
              </a:spcAft>
              <a:buNone/>
            </a:pPr>
            <a:r>
              <a:t/>
            </a:r>
            <a:endParaRPr b="1" i="0" sz="1400" u="none" cap="none" strike="noStrike">
              <a:solidFill>
                <a:srgbClr val="FFFFFF"/>
              </a:solidFill>
              <a:latin typeface="Saira"/>
              <a:ea typeface="Saira"/>
              <a:cs typeface="Saira"/>
              <a:sym typeface="Saira"/>
            </a:endParaRPr>
          </a:p>
        </p:txBody>
      </p:sp>
      <p:sp>
        <p:nvSpPr>
          <p:cNvPr id="139" name="Google Shape;139;p18"/>
          <p:cNvSpPr txBox="1"/>
          <p:nvPr/>
        </p:nvSpPr>
        <p:spPr>
          <a:xfrm>
            <a:off x="2422574" y="5373564"/>
            <a:ext cx="2160000" cy="215700"/>
          </a:xfrm>
          <a:prstGeom prst="rect">
            <a:avLst/>
          </a:prstGeom>
          <a:noFill/>
          <a:ln>
            <a:noFill/>
          </a:ln>
        </p:spPr>
        <p:txBody>
          <a:bodyPr anchorCtr="0" anchor="t" bIns="0" lIns="0" spcFirstLastPara="1" rIns="0" wrap="square" tIns="0">
            <a:noAutofit/>
          </a:bodyPr>
          <a:lstStyle/>
          <a:p>
            <a:pPr indent="0" lvl="0" marL="0" rtl="0" algn="ctr">
              <a:lnSpc>
                <a:spcPct val="117000"/>
              </a:lnSpc>
              <a:spcBef>
                <a:spcPts val="0"/>
              </a:spcBef>
              <a:spcAft>
                <a:spcPts val="0"/>
              </a:spcAft>
              <a:buNone/>
            </a:pPr>
            <a:r>
              <a:rPr lang="en-US" sz="1200">
                <a:solidFill>
                  <a:srgbClr val="E0623F"/>
                </a:solidFill>
                <a:latin typeface="Saira"/>
                <a:ea typeface="Saira"/>
                <a:cs typeface="Saira"/>
                <a:sym typeface="Saira"/>
              </a:rPr>
              <a:t>Development Platform</a:t>
            </a:r>
            <a:endParaRPr sz="1200">
              <a:solidFill>
                <a:srgbClr val="E0623F"/>
              </a:solidFill>
              <a:latin typeface="Saira"/>
              <a:ea typeface="Saira"/>
              <a:cs typeface="Saira"/>
              <a:sym typeface="Saira"/>
            </a:endParaRPr>
          </a:p>
        </p:txBody>
      </p:sp>
      <p:sp>
        <p:nvSpPr>
          <p:cNvPr id="140" name="Google Shape;140;p18"/>
          <p:cNvSpPr txBox="1"/>
          <p:nvPr/>
        </p:nvSpPr>
        <p:spPr>
          <a:xfrm>
            <a:off x="2422574" y="5157588"/>
            <a:ext cx="2160000" cy="216000"/>
          </a:xfrm>
          <a:prstGeom prst="rect">
            <a:avLst/>
          </a:prstGeom>
          <a:noFill/>
          <a:ln>
            <a:noFill/>
          </a:ln>
        </p:spPr>
        <p:txBody>
          <a:bodyPr anchorCtr="0" anchor="b" bIns="0" lIns="0" spcFirstLastPara="1" rIns="0" wrap="square" tIns="0">
            <a:noAutofit/>
          </a:bodyPr>
          <a:lstStyle/>
          <a:p>
            <a:pPr indent="0" lvl="0" marL="0" rtl="0" algn="ctr">
              <a:lnSpc>
                <a:spcPct val="101000"/>
              </a:lnSpc>
              <a:spcBef>
                <a:spcPts val="0"/>
              </a:spcBef>
              <a:spcAft>
                <a:spcPts val="0"/>
              </a:spcAft>
              <a:buNone/>
            </a:pPr>
            <a:r>
              <a:rPr b="1" lang="en-US" sz="1700">
                <a:latin typeface="Saira"/>
                <a:ea typeface="Saira"/>
                <a:cs typeface="Saira"/>
                <a:sym typeface="Saira"/>
              </a:rPr>
              <a:t>Workshop</a:t>
            </a:r>
            <a:endParaRPr b="1" sz="1700">
              <a:latin typeface="Saira"/>
              <a:ea typeface="Saira"/>
              <a:cs typeface="Saira"/>
              <a:sym typeface="Saira"/>
            </a:endParaRPr>
          </a:p>
        </p:txBody>
      </p:sp>
      <p:sp>
        <p:nvSpPr>
          <p:cNvPr id="141" name="Google Shape;141;p18"/>
          <p:cNvSpPr txBox="1"/>
          <p:nvPr/>
        </p:nvSpPr>
        <p:spPr>
          <a:xfrm>
            <a:off x="5015607" y="5373564"/>
            <a:ext cx="2160000" cy="215700"/>
          </a:xfrm>
          <a:prstGeom prst="rect">
            <a:avLst/>
          </a:prstGeom>
          <a:noFill/>
          <a:ln>
            <a:noFill/>
          </a:ln>
        </p:spPr>
        <p:txBody>
          <a:bodyPr anchorCtr="0" anchor="t" bIns="0" lIns="0" spcFirstLastPara="1" rIns="0" wrap="square" tIns="0">
            <a:noAutofit/>
          </a:bodyPr>
          <a:lstStyle/>
          <a:p>
            <a:pPr indent="0" lvl="0" marL="0" rtl="0" algn="ctr">
              <a:lnSpc>
                <a:spcPct val="117000"/>
              </a:lnSpc>
              <a:spcBef>
                <a:spcPts val="0"/>
              </a:spcBef>
              <a:spcAft>
                <a:spcPts val="0"/>
              </a:spcAft>
              <a:buNone/>
            </a:pPr>
            <a:r>
              <a:rPr lang="en-US" sz="1200">
                <a:solidFill>
                  <a:srgbClr val="E0623F"/>
                </a:solidFill>
                <a:latin typeface="Saira"/>
                <a:ea typeface="Saira"/>
                <a:cs typeface="Saira"/>
                <a:sym typeface="Saira"/>
              </a:rPr>
              <a:t>Online Portal</a:t>
            </a:r>
            <a:endParaRPr sz="1200">
              <a:solidFill>
                <a:srgbClr val="E0623F"/>
              </a:solidFill>
              <a:latin typeface="Saira"/>
              <a:ea typeface="Saira"/>
              <a:cs typeface="Saira"/>
              <a:sym typeface="Saira"/>
            </a:endParaRPr>
          </a:p>
        </p:txBody>
      </p:sp>
      <p:sp>
        <p:nvSpPr>
          <p:cNvPr id="142" name="Google Shape;142;p18"/>
          <p:cNvSpPr txBox="1"/>
          <p:nvPr/>
        </p:nvSpPr>
        <p:spPr>
          <a:xfrm>
            <a:off x="5015607" y="5157588"/>
            <a:ext cx="2160000" cy="216000"/>
          </a:xfrm>
          <a:prstGeom prst="rect">
            <a:avLst/>
          </a:prstGeom>
          <a:noFill/>
          <a:ln>
            <a:noFill/>
          </a:ln>
        </p:spPr>
        <p:txBody>
          <a:bodyPr anchorCtr="0" anchor="b" bIns="0" lIns="0" spcFirstLastPara="1" rIns="0" wrap="square" tIns="0">
            <a:noAutofit/>
          </a:bodyPr>
          <a:lstStyle/>
          <a:p>
            <a:pPr indent="0" lvl="0" marL="0" rtl="0" algn="ctr">
              <a:lnSpc>
                <a:spcPct val="101000"/>
              </a:lnSpc>
              <a:spcBef>
                <a:spcPts val="0"/>
              </a:spcBef>
              <a:spcAft>
                <a:spcPts val="0"/>
              </a:spcAft>
              <a:buNone/>
            </a:pPr>
            <a:r>
              <a:rPr b="1" lang="en-US" sz="1700">
                <a:latin typeface="Saira"/>
                <a:ea typeface="Saira"/>
                <a:cs typeface="Saira"/>
                <a:sym typeface="Saira"/>
              </a:rPr>
              <a:t>Hangar</a:t>
            </a:r>
            <a:endParaRPr b="1" sz="1700">
              <a:latin typeface="Saira"/>
              <a:ea typeface="Saira"/>
              <a:cs typeface="Saira"/>
              <a:sym typeface="Saira"/>
            </a:endParaRPr>
          </a:p>
        </p:txBody>
      </p:sp>
      <p:sp>
        <p:nvSpPr>
          <p:cNvPr id="143" name="Google Shape;143;p18"/>
          <p:cNvSpPr txBox="1"/>
          <p:nvPr/>
        </p:nvSpPr>
        <p:spPr>
          <a:xfrm>
            <a:off x="7607895" y="5373564"/>
            <a:ext cx="2160000" cy="215700"/>
          </a:xfrm>
          <a:prstGeom prst="rect">
            <a:avLst/>
          </a:prstGeom>
          <a:noFill/>
          <a:ln>
            <a:noFill/>
          </a:ln>
        </p:spPr>
        <p:txBody>
          <a:bodyPr anchorCtr="0" anchor="t" bIns="0" lIns="0" spcFirstLastPara="1" rIns="0" wrap="square" tIns="0">
            <a:noAutofit/>
          </a:bodyPr>
          <a:lstStyle/>
          <a:p>
            <a:pPr indent="0" lvl="0" marL="0" rtl="0" algn="ctr">
              <a:lnSpc>
                <a:spcPct val="117000"/>
              </a:lnSpc>
              <a:spcBef>
                <a:spcPts val="0"/>
              </a:spcBef>
              <a:spcAft>
                <a:spcPts val="0"/>
              </a:spcAft>
              <a:buNone/>
            </a:pPr>
            <a:r>
              <a:rPr lang="en-US" sz="1200">
                <a:solidFill>
                  <a:srgbClr val="E0623F"/>
                </a:solidFill>
                <a:latin typeface="Saira"/>
                <a:ea typeface="Saira"/>
                <a:cs typeface="Saira"/>
                <a:sym typeface="Saira"/>
              </a:rPr>
              <a:t>Software Certification</a:t>
            </a:r>
            <a:endParaRPr sz="1200">
              <a:solidFill>
                <a:srgbClr val="E0623F"/>
              </a:solidFill>
              <a:latin typeface="Saira"/>
              <a:ea typeface="Saira"/>
              <a:cs typeface="Saira"/>
              <a:sym typeface="Saira"/>
            </a:endParaRPr>
          </a:p>
        </p:txBody>
      </p:sp>
      <p:sp>
        <p:nvSpPr>
          <p:cNvPr id="144" name="Google Shape;144;p18"/>
          <p:cNvSpPr txBox="1"/>
          <p:nvPr/>
        </p:nvSpPr>
        <p:spPr>
          <a:xfrm>
            <a:off x="7607895" y="5157588"/>
            <a:ext cx="2160000" cy="216000"/>
          </a:xfrm>
          <a:prstGeom prst="rect">
            <a:avLst/>
          </a:prstGeom>
          <a:noFill/>
          <a:ln>
            <a:noFill/>
          </a:ln>
        </p:spPr>
        <p:txBody>
          <a:bodyPr anchorCtr="0" anchor="b" bIns="0" lIns="0" spcFirstLastPara="1" rIns="0" wrap="square" tIns="0">
            <a:noAutofit/>
          </a:bodyPr>
          <a:lstStyle/>
          <a:p>
            <a:pPr indent="0" lvl="0" marL="0" rtl="0" algn="ctr">
              <a:lnSpc>
                <a:spcPct val="101000"/>
              </a:lnSpc>
              <a:spcBef>
                <a:spcPts val="0"/>
              </a:spcBef>
              <a:spcAft>
                <a:spcPts val="0"/>
              </a:spcAft>
              <a:buNone/>
            </a:pPr>
            <a:r>
              <a:rPr b="1" lang="en-US" sz="1700">
                <a:latin typeface="Saira"/>
                <a:ea typeface="Saira"/>
                <a:cs typeface="Saira"/>
                <a:sym typeface="Saira"/>
              </a:rPr>
              <a:t>Checkride</a:t>
            </a:r>
            <a:endParaRPr b="1" sz="1700">
              <a:latin typeface="Saira"/>
              <a:ea typeface="Saira"/>
              <a:cs typeface="Saira"/>
              <a:sym typeface="Saira"/>
            </a:endParaRPr>
          </a:p>
        </p:txBody>
      </p:sp>
      <p:sp>
        <p:nvSpPr>
          <p:cNvPr id="145" name="Google Shape;145;p18"/>
          <p:cNvSpPr txBox="1"/>
          <p:nvPr/>
        </p:nvSpPr>
        <p:spPr>
          <a:xfrm>
            <a:off x="1127821" y="3213324"/>
            <a:ext cx="2160000" cy="215700"/>
          </a:xfrm>
          <a:prstGeom prst="rect">
            <a:avLst/>
          </a:prstGeom>
          <a:noFill/>
          <a:ln>
            <a:noFill/>
          </a:ln>
        </p:spPr>
        <p:txBody>
          <a:bodyPr anchorCtr="0" anchor="t" bIns="0" lIns="0" spcFirstLastPara="1" rIns="0" wrap="square" tIns="0">
            <a:noAutofit/>
          </a:bodyPr>
          <a:lstStyle/>
          <a:p>
            <a:pPr indent="0" lvl="0" marL="0" rtl="0" algn="ctr">
              <a:lnSpc>
                <a:spcPct val="117000"/>
              </a:lnSpc>
              <a:spcBef>
                <a:spcPts val="0"/>
              </a:spcBef>
              <a:spcAft>
                <a:spcPts val="0"/>
              </a:spcAft>
              <a:buNone/>
            </a:pPr>
            <a:r>
              <a:rPr lang="en-US" sz="1200">
                <a:solidFill>
                  <a:srgbClr val="E0623F"/>
                </a:solidFill>
                <a:latin typeface="Saira"/>
                <a:ea typeface="Saira"/>
                <a:cs typeface="Saira"/>
                <a:sym typeface="Saira"/>
              </a:rPr>
              <a:t>Flight Software</a:t>
            </a:r>
            <a:endParaRPr sz="1200">
              <a:solidFill>
                <a:srgbClr val="E0623F"/>
              </a:solidFill>
              <a:latin typeface="Saira"/>
              <a:ea typeface="Saira"/>
              <a:cs typeface="Saira"/>
              <a:sym typeface="Saira"/>
            </a:endParaRPr>
          </a:p>
        </p:txBody>
      </p:sp>
      <p:sp>
        <p:nvSpPr>
          <p:cNvPr id="146" name="Google Shape;146;p18"/>
          <p:cNvSpPr txBox="1"/>
          <p:nvPr/>
        </p:nvSpPr>
        <p:spPr>
          <a:xfrm>
            <a:off x="1127821" y="2996952"/>
            <a:ext cx="2160000" cy="216300"/>
          </a:xfrm>
          <a:prstGeom prst="rect">
            <a:avLst/>
          </a:prstGeom>
          <a:noFill/>
          <a:ln>
            <a:noFill/>
          </a:ln>
        </p:spPr>
        <p:txBody>
          <a:bodyPr anchorCtr="0" anchor="b" bIns="0" lIns="0" spcFirstLastPara="1" rIns="0" wrap="square" tIns="0">
            <a:noAutofit/>
          </a:bodyPr>
          <a:lstStyle/>
          <a:p>
            <a:pPr indent="0" lvl="0" marL="0" rtl="0" algn="ctr">
              <a:lnSpc>
                <a:spcPct val="101000"/>
              </a:lnSpc>
              <a:spcBef>
                <a:spcPts val="0"/>
              </a:spcBef>
              <a:spcAft>
                <a:spcPts val="0"/>
              </a:spcAft>
              <a:buNone/>
            </a:pPr>
            <a:r>
              <a:rPr b="1" lang="en-US" sz="1700">
                <a:latin typeface="Saira"/>
                <a:ea typeface="Saira"/>
                <a:cs typeface="Saira"/>
                <a:sym typeface="Saira"/>
              </a:rPr>
              <a:t>Airliner</a:t>
            </a:r>
            <a:endParaRPr b="1" sz="1700">
              <a:latin typeface="Saira"/>
              <a:ea typeface="Saira"/>
              <a:cs typeface="Saira"/>
              <a:sym typeface="Saira"/>
            </a:endParaRPr>
          </a:p>
        </p:txBody>
      </p:sp>
      <p:sp>
        <p:nvSpPr>
          <p:cNvPr id="147" name="Google Shape;147;p18"/>
          <p:cNvSpPr txBox="1"/>
          <p:nvPr/>
        </p:nvSpPr>
        <p:spPr>
          <a:xfrm>
            <a:off x="3720854" y="3213324"/>
            <a:ext cx="2160000" cy="215700"/>
          </a:xfrm>
          <a:prstGeom prst="rect">
            <a:avLst/>
          </a:prstGeom>
          <a:noFill/>
          <a:ln>
            <a:noFill/>
          </a:ln>
        </p:spPr>
        <p:txBody>
          <a:bodyPr anchorCtr="0" anchor="t" bIns="0" lIns="0" spcFirstLastPara="1" rIns="0" wrap="square" tIns="0">
            <a:noAutofit/>
          </a:bodyPr>
          <a:lstStyle/>
          <a:p>
            <a:pPr indent="0" lvl="0" marL="0" rtl="0" algn="ctr">
              <a:lnSpc>
                <a:spcPct val="117000"/>
              </a:lnSpc>
              <a:spcBef>
                <a:spcPts val="0"/>
              </a:spcBef>
              <a:spcAft>
                <a:spcPts val="0"/>
              </a:spcAft>
              <a:buNone/>
            </a:pPr>
            <a:r>
              <a:rPr lang="en-US" sz="1200">
                <a:solidFill>
                  <a:srgbClr val="E0623F"/>
                </a:solidFill>
                <a:latin typeface="Saira"/>
                <a:ea typeface="Saira"/>
                <a:cs typeface="Saira"/>
                <a:sym typeface="Saira"/>
              </a:rPr>
              <a:t>Operations Console</a:t>
            </a:r>
            <a:endParaRPr sz="1200">
              <a:solidFill>
                <a:srgbClr val="E0623F"/>
              </a:solidFill>
              <a:latin typeface="Saira"/>
              <a:ea typeface="Saira"/>
              <a:cs typeface="Saira"/>
              <a:sym typeface="Saira"/>
            </a:endParaRPr>
          </a:p>
        </p:txBody>
      </p:sp>
      <p:sp>
        <p:nvSpPr>
          <p:cNvPr id="148" name="Google Shape;148;p18"/>
          <p:cNvSpPr txBox="1"/>
          <p:nvPr/>
        </p:nvSpPr>
        <p:spPr>
          <a:xfrm>
            <a:off x="3720854" y="2996952"/>
            <a:ext cx="2160000" cy="216300"/>
          </a:xfrm>
          <a:prstGeom prst="rect">
            <a:avLst/>
          </a:prstGeom>
          <a:noFill/>
          <a:ln>
            <a:noFill/>
          </a:ln>
        </p:spPr>
        <p:txBody>
          <a:bodyPr anchorCtr="0" anchor="b" bIns="0" lIns="0" spcFirstLastPara="1" rIns="0" wrap="square" tIns="0">
            <a:noAutofit/>
          </a:bodyPr>
          <a:lstStyle/>
          <a:p>
            <a:pPr indent="0" lvl="0" marL="0" rtl="0" algn="ctr">
              <a:lnSpc>
                <a:spcPct val="101000"/>
              </a:lnSpc>
              <a:spcBef>
                <a:spcPts val="0"/>
              </a:spcBef>
              <a:spcAft>
                <a:spcPts val="0"/>
              </a:spcAft>
              <a:buNone/>
            </a:pPr>
            <a:r>
              <a:rPr b="1" lang="en-US" sz="1700">
                <a:latin typeface="Saira"/>
                <a:ea typeface="Saira"/>
                <a:cs typeface="Saira"/>
                <a:sym typeface="Saira"/>
              </a:rPr>
              <a:t>Commander</a:t>
            </a:r>
            <a:endParaRPr b="1" sz="1700">
              <a:latin typeface="Saira"/>
              <a:ea typeface="Saira"/>
              <a:cs typeface="Saira"/>
              <a:sym typeface="Saira"/>
            </a:endParaRPr>
          </a:p>
        </p:txBody>
      </p:sp>
      <p:sp>
        <p:nvSpPr>
          <p:cNvPr id="149" name="Google Shape;149;p18"/>
          <p:cNvSpPr txBox="1"/>
          <p:nvPr/>
        </p:nvSpPr>
        <p:spPr>
          <a:xfrm>
            <a:off x="6313142" y="3213324"/>
            <a:ext cx="2160000" cy="215700"/>
          </a:xfrm>
          <a:prstGeom prst="rect">
            <a:avLst/>
          </a:prstGeom>
          <a:noFill/>
          <a:ln>
            <a:noFill/>
          </a:ln>
        </p:spPr>
        <p:txBody>
          <a:bodyPr anchorCtr="0" anchor="t" bIns="0" lIns="0" spcFirstLastPara="1" rIns="0" wrap="square" tIns="0">
            <a:noAutofit/>
          </a:bodyPr>
          <a:lstStyle/>
          <a:p>
            <a:pPr indent="0" lvl="0" marL="0" rtl="0" algn="ctr">
              <a:lnSpc>
                <a:spcPct val="117000"/>
              </a:lnSpc>
              <a:spcBef>
                <a:spcPts val="0"/>
              </a:spcBef>
              <a:spcAft>
                <a:spcPts val="0"/>
              </a:spcAft>
              <a:buNone/>
            </a:pPr>
            <a:r>
              <a:rPr lang="en-US" sz="1200">
                <a:solidFill>
                  <a:srgbClr val="E0623F"/>
                </a:solidFill>
                <a:latin typeface="Saira"/>
                <a:ea typeface="Saira"/>
                <a:cs typeface="Saira"/>
                <a:sym typeface="Saira"/>
              </a:rPr>
              <a:t>User Applications</a:t>
            </a:r>
            <a:endParaRPr sz="1200">
              <a:solidFill>
                <a:srgbClr val="E0623F"/>
              </a:solidFill>
              <a:latin typeface="Saira"/>
              <a:ea typeface="Saira"/>
              <a:cs typeface="Saira"/>
              <a:sym typeface="Saira"/>
            </a:endParaRPr>
          </a:p>
        </p:txBody>
      </p:sp>
      <p:sp>
        <p:nvSpPr>
          <p:cNvPr id="150" name="Google Shape;150;p18"/>
          <p:cNvSpPr txBox="1"/>
          <p:nvPr/>
        </p:nvSpPr>
        <p:spPr>
          <a:xfrm>
            <a:off x="6313142" y="2996952"/>
            <a:ext cx="2160000" cy="216300"/>
          </a:xfrm>
          <a:prstGeom prst="rect">
            <a:avLst/>
          </a:prstGeom>
          <a:noFill/>
          <a:ln>
            <a:noFill/>
          </a:ln>
        </p:spPr>
        <p:txBody>
          <a:bodyPr anchorCtr="0" anchor="b" bIns="0" lIns="0" spcFirstLastPara="1" rIns="0" wrap="square" tIns="0">
            <a:noAutofit/>
          </a:bodyPr>
          <a:lstStyle/>
          <a:p>
            <a:pPr indent="0" lvl="0" marL="0" rtl="0" algn="ctr">
              <a:lnSpc>
                <a:spcPct val="101000"/>
              </a:lnSpc>
              <a:spcBef>
                <a:spcPts val="0"/>
              </a:spcBef>
              <a:spcAft>
                <a:spcPts val="0"/>
              </a:spcAft>
              <a:buNone/>
            </a:pPr>
            <a:r>
              <a:rPr b="1" lang="en-US" sz="1700">
                <a:latin typeface="Saira"/>
                <a:ea typeface="Saira"/>
                <a:cs typeface="Saira"/>
                <a:sym typeface="Saira"/>
              </a:rPr>
              <a:t>Pyliner</a:t>
            </a:r>
            <a:endParaRPr b="1" sz="1700">
              <a:latin typeface="Saira"/>
              <a:ea typeface="Saira"/>
              <a:cs typeface="Saira"/>
              <a:sym typeface="Saira"/>
            </a:endParaRPr>
          </a:p>
        </p:txBody>
      </p:sp>
      <p:sp>
        <p:nvSpPr>
          <p:cNvPr id="151" name="Google Shape;151;p18"/>
          <p:cNvSpPr txBox="1"/>
          <p:nvPr/>
        </p:nvSpPr>
        <p:spPr>
          <a:xfrm>
            <a:off x="8906175" y="3213324"/>
            <a:ext cx="2160000" cy="215700"/>
          </a:xfrm>
          <a:prstGeom prst="rect">
            <a:avLst/>
          </a:prstGeom>
          <a:noFill/>
          <a:ln>
            <a:noFill/>
          </a:ln>
        </p:spPr>
        <p:txBody>
          <a:bodyPr anchorCtr="0" anchor="t" bIns="0" lIns="0" spcFirstLastPara="1" rIns="0" wrap="square" tIns="0">
            <a:noAutofit/>
          </a:bodyPr>
          <a:lstStyle/>
          <a:p>
            <a:pPr indent="0" lvl="0" marL="0" rtl="0" algn="ctr">
              <a:lnSpc>
                <a:spcPct val="117000"/>
              </a:lnSpc>
              <a:spcBef>
                <a:spcPts val="0"/>
              </a:spcBef>
              <a:spcAft>
                <a:spcPts val="0"/>
              </a:spcAft>
              <a:buNone/>
            </a:pPr>
            <a:r>
              <a:rPr lang="en-US" sz="1200">
                <a:solidFill>
                  <a:srgbClr val="E0623F"/>
                </a:solidFill>
                <a:latin typeface="Saira"/>
                <a:ea typeface="Saira"/>
                <a:cs typeface="Saira"/>
                <a:sym typeface="Saira"/>
              </a:rPr>
              <a:t>Simulation</a:t>
            </a:r>
            <a:endParaRPr sz="1200">
              <a:solidFill>
                <a:srgbClr val="E0623F"/>
              </a:solidFill>
              <a:latin typeface="Saira"/>
              <a:ea typeface="Saira"/>
              <a:cs typeface="Saira"/>
              <a:sym typeface="Saira"/>
            </a:endParaRPr>
          </a:p>
        </p:txBody>
      </p:sp>
      <p:sp>
        <p:nvSpPr>
          <p:cNvPr id="152" name="Google Shape;152;p18"/>
          <p:cNvSpPr txBox="1"/>
          <p:nvPr/>
        </p:nvSpPr>
        <p:spPr>
          <a:xfrm>
            <a:off x="8906175" y="2996952"/>
            <a:ext cx="2160000" cy="216300"/>
          </a:xfrm>
          <a:prstGeom prst="rect">
            <a:avLst/>
          </a:prstGeom>
          <a:noFill/>
          <a:ln>
            <a:noFill/>
          </a:ln>
        </p:spPr>
        <p:txBody>
          <a:bodyPr anchorCtr="0" anchor="b" bIns="0" lIns="0" spcFirstLastPara="1" rIns="0" wrap="square" tIns="0">
            <a:noAutofit/>
          </a:bodyPr>
          <a:lstStyle/>
          <a:p>
            <a:pPr indent="0" lvl="0" marL="0" rtl="0" algn="ctr">
              <a:lnSpc>
                <a:spcPct val="101000"/>
              </a:lnSpc>
              <a:spcBef>
                <a:spcPts val="0"/>
              </a:spcBef>
              <a:spcAft>
                <a:spcPts val="0"/>
              </a:spcAft>
              <a:buNone/>
            </a:pPr>
            <a:r>
              <a:rPr b="1" lang="en-US" sz="1700">
                <a:latin typeface="Saira"/>
                <a:ea typeface="Saira"/>
                <a:cs typeface="Saira"/>
                <a:sym typeface="Saira"/>
              </a:rPr>
              <a:t>Trainer</a:t>
            </a:r>
            <a:endParaRPr b="1" sz="1700">
              <a:latin typeface="Saira"/>
              <a:ea typeface="Saira"/>
              <a:cs typeface="Saira"/>
              <a:sym typeface="Saira"/>
            </a:endParaRPr>
          </a:p>
        </p:txBody>
      </p:sp>
      <p:sp>
        <p:nvSpPr>
          <p:cNvPr id="153" name="Google Shape;153;p18"/>
          <p:cNvSpPr/>
          <p:nvPr/>
        </p:nvSpPr>
        <p:spPr>
          <a:xfrm>
            <a:off x="8352685" y="4287882"/>
            <a:ext cx="670572" cy="670572"/>
          </a:xfrm>
          <a:custGeom>
            <a:rect b="b" l="l" r="r" t="t"/>
            <a:pathLst>
              <a:path extrusionOk="0" h="21600" w="21600">
                <a:moveTo>
                  <a:pt x="9527" y="13982"/>
                </a:moveTo>
                <a:lnTo>
                  <a:pt x="6346" y="10800"/>
                </a:lnTo>
                <a:lnTo>
                  <a:pt x="6982" y="10164"/>
                </a:lnTo>
                <a:lnTo>
                  <a:pt x="9527" y="12709"/>
                </a:lnTo>
                <a:lnTo>
                  <a:pt x="14618" y="7618"/>
                </a:lnTo>
                <a:lnTo>
                  <a:pt x="15254" y="8255"/>
                </a:lnTo>
                <a:cubicBezTo>
                  <a:pt x="15254" y="8255"/>
                  <a:pt x="9527" y="13982"/>
                  <a:pt x="9527" y="13982"/>
                </a:cubicBezTo>
                <a:close/>
                <a:moveTo>
                  <a:pt x="10800" y="4050"/>
                </a:moveTo>
                <a:cubicBezTo>
                  <a:pt x="14522" y="4050"/>
                  <a:pt x="17550" y="7078"/>
                  <a:pt x="17550" y="10800"/>
                </a:cubicBezTo>
                <a:cubicBezTo>
                  <a:pt x="17550" y="14522"/>
                  <a:pt x="14522" y="17550"/>
                  <a:pt x="10800" y="17550"/>
                </a:cubicBezTo>
                <a:cubicBezTo>
                  <a:pt x="7078" y="17550"/>
                  <a:pt x="4050" y="14522"/>
                  <a:pt x="4050" y="10800"/>
                </a:cubicBezTo>
                <a:cubicBezTo>
                  <a:pt x="4050" y="7078"/>
                  <a:pt x="7078" y="4050"/>
                  <a:pt x="10800" y="4050"/>
                </a:cubicBezTo>
                <a:close/>
                <a:moveTo>
                  <a:pt x="10800" y="18450"/>
                </a:moveTo>
                <a:cubicBezTo>
                  <a:pt x="15018" y="18450"/>
                  <a:pt x="18450" y="15018"/>
                  <a:pt x="18450" y="10800"/>
                </a:cubicBezTo>
                <a:cubicBezTo>
                  <a:pt x="18450" y="6582"/>
                  <a:pt x="15018" y="3150"/>
                  <a:pt x="10800" y="3150"/>
                </a:cubicBezTo>
                <a:cubicBezTo>
                  <a:pt x="6582" y="3150"/>
                  <a:pt x="3150" y="6582"/>
                  <a:pt x="3150" y="10800"/>
                </a:cubicBezTo>
                <a:cubicBezTo>
                  <a:pt x="3150" y="15018"/>
                  <a:pt x="6582" y="18450"/>
                  <a:pt x="10800" y="18450"/>
                </a:cubicBezTo>
                <a:close/>
                <a:moveTo>
                  <a:pt x="1461" y="9646"/>
                </a:moveTo>
                <a:cubicBezTo>
                  <a:pt x="1721" y="9279"/>
                  <a:pt x="1989" y="8899"/>
                  <a:pt x="2104" y="8469"/>
                </a:cubicBezTo>
                <a:cubicBezTo>
                  <a:pt x="2224" y="8021"/>
                  <a:pt x="2182" y="7547"/>
                  <a:pt x="2141" y="7087"/>
                </a:cubicBezTo>
                <a:cubicBezTo>
                  <a:pt x="2097" y="6601"/>
                  <a:pt x="2056" y="6142"/>
                  <a:pt x="2225" y="5849"/>
                </a:cubicBezTo>
                <a:cubicBezTo>
                  <a:pt x="2399" y="5549"/>
                  <a:pt x="2822" y="5354"/>
                  <a:pt x="3270" y="5148"/>
                </a:cubicBezTo>
                <a:cubicBezTo>
                  <a:pt x="3685" y="4956"/>
                  <a:pt x="4114" y="4758"/>
                  <a:pt x="4436" y="4436"/>
                </a:cubicBezTo>
                <a:cubicBezTo>
                  <a:pt x="4759" y="4114"/>
                  <a:pt x="4956" y="3684"/>
                  <a:pt x="5148" y="3270"/>
                </a:cubicBezTo>
                <a:cubicBezTo>
                  <a:pt x="5354" y="2822"/>
                  <a:pt x="5549" y="2399"/>
                  <a:pt x="5850" y="2225"/>
                </a:cubicBezTo>
                <a:cubicBezTo>
                  <a:pt x="6142" y="2056"/>
                  <a:pt x="6601" y="2097"/>
                  <a:pt x="7088" y="2141"/>
                </a:cubicBezTo>
                <a:cubicBezTo>
                  <a:pt x="7547" y="2181"/>
                  <a:pt x="8022" y="2224"/>
                  <a:pt x="8469" y="2105"/>
                </a:cubicBezTo>
                <a:cubicBezTo>
                  <a:pt x="8900" y="1989"/>
                  <a:pt x="9279" y="1721"/>
                  <a:pt x="9646" y="1461"/>
                </a:cubicBezTo>
                <a:cubicBezTo>
                  <a:pt x="10054" y="1172"/>
                  <a:pt x="10439" y="900"/>
                  <a:pt x="10800" y="900"/>
                </a:cubicBezTo>
                <a:cubicBezTo>
                  <a:pt x="11161" y="900"/>
                  <a:pt x="11546" y="1172"/>
                  <a:pt x="11954" y="1461"/>
                </a:cubicBezTo>
                <a:cubicBezTo>
                  <a:pt x="12321" y="1721"/>
                  <a:pt x="12701" y="1989"/>
                  <a:pt x="13131" y="2105"/>
                </a:cubicBezTo>
                <a:cubicBezTo>
                  <a:pt x="13579" y="2224"/>
                  <a:pt x="14053" y="2181"/>
                  <a:pt x="14512" y="2141"/>
                </a:cubicBezTo>
                <a:cubicBezTo>
                  <a:pt x="14999" y="2097"/>
                  <a:pt x="15458" y="2056"/>
                  <a:pt x="15751" y="2225"/>
                </a:cubicBezTo>
                <a:cubicBezTo>
                  <a:pt x="16051" y="2399"/>
                  <a:pt x="16246" y="2822"/>
                  <a:pt x="16452" y="3270"/>
                </a:cubicBezTo>
                <a:cubicBezTo>
                  <a:pt x="16644" y="3685"/>
                  <a:pt x="16842" y="4114"/>
                  <a:pt x="17164" y="4436"/>
                </a:cubicBezTo>
                <a:cubicBezTo>
                  <a:pt x="17486" y="4759"/>
                  <a:pt x="17916" y="4957"/>
                  <a:pt x="18330" y="5148"/>
                </a:cubicBezTo>
                <a:cubicBezTo>
                  <a:pt x="18778" y="5354"/>
                  <a:pt x="19201" y="5549"/>
                  <a:pt x="19375" y="5849"/>
                </a:cubicBezTo>
                <a:cubicBezTo>
                  <a:pt x="19544" y="6142"/>
                  <a:pt x="19503" y="6601"/>
                  <a:pt x="19459" y="7088"/>
                </a:cubicBezTo>
                <a:cubicBezTo>
                  <a:pt x="19418" y="7547"/>
                  <a:pt x="19376" y="8022"/>
                  <a:pt x="19495" y="8469"/>
                </a:cubicBezTo>
                <a:cubicBezTo>
                  <a:pt x="19611" y="8900"/>
                  <a:pt x="19879" y="9279"/>
                  <a:pt x="20139" y="9646"/>
                </a:cubicBezTo>
                <a:cubicBezTo>
                  <a:pt x="20428" y="10054"/>
                  <a:pt x="20700" y="10439"/>
                  <a:pt x="20700" y="10800"/>
                </a:cubicBezTo>
                <a:cubicBezTo>
                  <a:pt x="20700" y="11161"/>
                  <a:pt x="20428" y="11546"/>
                  <a:pt x="20139" y="11954"/>
                </a:cubicBezTo>
                <a:cubicBezTo>
                  <a:pt x="19879" y="12321"/>
                  <a:pt x="19611" y="12701"/>
                  <a:pt x="19495" y="13131"/>
                </a:cubicBezTo>
                <a:cubicBezTo>
                  <a:pt x="19376" y="13579"/>
                  <a:pt x="19418" y="14053"/>
                  <a:pt x="19459" y="14512"/>
                </a:cubicBezTo>
                <a:cubicBezTo>
                  <a:pt x="19503" y="14999"/>
                  <a:pt x="19544" y="15458"/>
                  <a:pt x="19375" y="15751"/>
                </a:cubicBezTo>
                <a:cubicBezTo>
                  <a:pt x="19201" y="16051"/>
                  <a:pt x="18778" y="16246"/>
                  <a:pt x="18330" y="16452"/>
                </a:cubicBezTo>
                <a:cubicBezTo>
                  <a:pt x="17915" y="16644"/>
                  <a:pt x="17486" y="16842"/>
                  <a:pt x="17164" y="17164"/>
                </a:cubicBezTo>
                <a:cubicBezTo>
                  <a:pt x="16841" y="17486"/>
                  <a:pt x="16643" y="17916"/>
                  <a:pt x="16452" y="18330"/>
                </a:cubicBezTo>
                <a:cubicBezTo>
                  <a:pt x="16246" y="18778"/>
                  <a:pt x="16051" y="19201"/>
                  <a:pt x="15751" y="19375"/>
                </a:cubicBezTo>
                <a:cubicBezTo>
                  <a:pt x="15458" y="19544"/>
                  <a:pt x="14999" y="19503"/>
                  <a:pt x="14512" y="19459"/>
                </a:cubicBezTo>
                <a:cubicBezTo>
                  <a:pt x="14053" y="19419"/>
                  <a:pt x="13579" y="19376"/>
                  <a:pt x="13131" y="19495"/>
                </a:cubicBezTo>
                <a:cubicBezTo>
                  <a:pt x="12700" y="19611"/>
                  <a:pt x="12321" y="19879"/>
                  <a:pt x="11954" y="20139"/>
                </a:cubicBezTo>
                <a:cubicBezTo>
                  <a:pt x="11546" y="20428"/>
                  <a:pt x="11161" y="20700"/>
                  <a:pt x="10800" y="20700"/>
                </a:cubicBezTo>
                <a:cubicBezTo>
                  <a:pt x="10439" y="20700"/>
                  <a:pt x="10054" y="20428"/>
                  <a:pt x="9646" y="20139"/>
                </a:cubicBezTo>
                <a:cubicBezTo>
                  <a:pt x="9279" y="19879"/>
                  <a:pt x="8899" y="19611"/>
                  <a:pt x="8469" y="19495"/>
                </a:cubicBezTo>
                <a:cubicBezTo>
                  <a:pt x="8250" y="19437"/>
                  <a:pt x="8024" y="19417"/>
                  <a:pt x="7796" y="19417"/>
                </a:cubicBezTo>
                <a:cubicBezTo>
                  <a:pt x="7560" y="19417"/>
                  <a:pt x="7322" y="19439"/>
                  <a:pt x="7088" y="19459"/>
                </a:cubicBezTo>
                <a:cubicBezTo>
                  <a:pt x="6601" y="19503"/>
                  <a:pt x="6142" y="19544"/>
                  <a:pt x="5849" y="19375"/>
                </a:cubicBezTo>
                <a:cubicBezTo>
                  <a:pt x="5549" y="19201"/>
                  <a:pt x="5354" y="18778"/>
                  <a:pt x="5148" y="18330"/>
                </a:cubicBezTo>
                <a:cubicBezTo>
                  <a:pt x="4956" y="17915"/>
                  <a:pt x="4758" y="17486"/>
                  <a:pt x="4436" y="17164"/>
                </a:cubicBezTo>
                <a:cubicBezTo>
                  <a:pt x="4114" y="16841"/>
                  <a:pt x="3684" y="16644"/>
                  <a:pt x="3270" y="16452"/>
                </a:cubicBezTo>
                <a:cubicBezTo>
                  <a:pt x="2822" y="16246"/>
                  <a:pt x="2399" y="16051"/>
                  <a:pt x="2225" y="15750"/>
                </a:cubicBezTo>
                <a:cubicBezTo>
                  <a:pt x="2056" y="15458"/>
                  <a:pt x="2097" y="14999"/>
                  <a:pt x="2141" y="14512"/>
                </a:cubicBezTo>
                <a:cubicBezTo>
                  <a:pt x="2182" y="14053"/>
                  <a:pt x="2224" y="13578"/>
                  <a:pt x="2105" y="13131"/>
                </a:cubicBezTo>
                <a:cubicBezTo>
                  <a:pt x="1989" y="12700"/>
                  <a:pt x="1721" y="12321"/>
                  <a:pt x="1461" y="11954"/>
                </a:cubicBezTo>
                <a:cubicBezTo>
                  <a:pt x="1172" y="11546"/>
                  <a:pt x="900" y="11161"/>
                  <a:pt x="900" y="10800"/>
                </a:cubicBezTo>
                <a:cubicBezTo>
                  <a:pt x="900" y="10439"/>
                  <a:pt x="1172" y="10054"/>
                  <a:pt x="1461" y="9646"/>
                </a:cubicBezTo>
                <a:close/>
                <a:moveTo>
                  <a:pt x="1235" y="13363"/>
                </a:moveTo>
                <a:cubicBezTo>
                  <a:pt x="1314" y="13657"/>
                  <a:pt x="1280" y="14033"/>
                  <a:pt x="1244" y="14432"/>
                </a:cubicBezTo>
                <a:cubicBezTo>
                  <a:pt x="1190" y="15037"/>
                  <a:pt x="1134" y="15662"/>
                  <a:pt x="1446" y="16201"/>
                </a:cubicBezTo>
                <a:cubicBezTo>
                  <a:pt x="1763" y="16749"/>
                  <a:pt x="2363" y="17026"/>
                  <a:pt x="2893" y="17270"/>
                </a:cubicBezTo>
                <a:cubicBezTo>
                  <a:pt x="3252" y="17435"/>
                  <a:pt x="3591" y="17591"/>
                  <a:pt x="3800" y="17800"/>
                </a:cubicBezTo>
                <a:cubicBezTo>
                  <a:pt x="4008" y="18009"/>
                  <a:pt x="4165" y="18348"/>
                  <a:pt x="4330" y="18707"/>
                </a:cubicBezTo>
                <a:cubicBezTo>
                  <a:pt x="4574" y="19237"/>
                  <a:pt x="4851" y="19837"/>
                  <a:pt x="5398" y="20154"/>
                </a:cubicBezTo>
                <a:cubicBezTo>
                  <a:pt x="5937" y="20466"/>
                  <a:pt x="6563" y="20410"/>
                  <a:pt x="7168" y="20356"/>
                </a:cubicBezTo>
                <a:cubicBezTo>
                  <a:pt x="7566" y="20320"/>
                  <a:pt x="7943" y="20286"/>
                  <a:pt x="8237" y="20365"/>
                </a:cubicBezTo>
                <a:cubicBezTo>
                  <a:pt x="8511" y="20438"/>
                  <a:pt x="8810" y="20650"/>
                  <a:pt x="9126" y="20874"/>
                </a:cubicBezTo>
                <a:cubicBezTo>
                  <a:pt x="9607" y="21214"/>
                  <a:pt x="10153" y="21600"/>
                  <a:pt x="10800" y="21600"/>
                </a:cubicBezTo>
                <a:cubicBezTo>
                  <a:pt x="11448" y="21600"/>
                  <a:pt x="11993" y="21214"/>
                  <a:pt x="12474" y="20874"/>
                </a:cubicBezTo>
                <a:cubicBezTo>
                  <a:pt x="12790" y="20650"/>
                  <a:pt x="13089" y="20438"/>
                  <a:pt x="13363" y="20365"/>
                </a:cubicBezTo>
                <a:cubicBezTo>
                  <a:pt x="13657" y="20286"/>
                  <a:pt x="14033" y="20320"/>
                  <a:pt x="14432" y="20356"/>
                </a:cubicBezTo>
                <a:cubicBezTo>
                  <a:pt x="15036" y="20410"/>
                  <a:pt x="15662" y="20466"/>
                  <a:pt x="16202" y="20154"/>
                </a:cubicBezTo>
                <a:cubicBezTo>
                  <a:pt x="16749" y="19837"/>
                  <a:pt x="17026" y="19237"/>
                  <a:pt x="17270" y="18707"/>
                </a:cubicBezTo>
                <a:cubicBezTo>
                  <a:pt x="17435" y="18348"/>
                  <a:pt x="17591" y="18009"/>
                  <a:pt x="17800" y="17800"/>
                </a:cubicBezTo>
                <a:cubicBezTo>
                  <a:pt x="18009" y="17592"/>
                  <a:pt x="18348" y="17435"/>
                  <a:pt x="18707" y="17270"/>
                </a:cubicBezTo>
                <a:cubicBezTo>
                  <a:pt x="19237" y="17026"/>
                  <a:pt x="19837" y="16749"/>
                  <a:pt x="20154" y="16202"/>
                </a:cubicBezTo>
                <a:cubicBezTo>
                  <a:pt x="20466" y="15662"/>
                  <a:pt x="20410" y="15037"/>
                  <a:pt x="20356" y="14432"/>
                </a:cubicBezTo>
                <a:cubicBezTo>
                  <a:pt x="20320" y="14033"/>
                  <a:pt x="20286" y="13657"/>
                  <a:pt x="20365" y="13363"/>
                </a:cubicBezTo>
                <a:cubicBezTo>
                  <a:pt x="20438" y="13089"/>
                  <a:pt x="20650" y="12790"/>
                  <a:pt x="20874" y="12474"/>
                </a:cubicBezTo>
                <a:cubicBezTo>
                  <a:pt x="21214" y="11993"/>
                  <a:pt x="21600" y="11447"/>
                  <a:pt x="21600" y="10800"/>
                </a:cubicBezTo>
                <a:cubicBezTo>
                  <a:pt x="21600" y="10153"/>
                  <a:pt x="21214" y="9607"/>
                  <a:pt x="20874" y="9126"/>
                </a:cubicBezTo>
                <a:cubicBezTo>
                  <a:pt x="20650" y="8810"/>
                  <a:pt x="20438" y="8512"/>
                  <a:pt x="20365" y="8237"/>
                </a:cubicBezTo>
                <a:cubicBezTo>
                  <a:pt x="20286" y="7943"/>
                  <a:pt x="20320" y="7567"/>
                  <a:pt x="20356" y="7168"/>
                </a:cubicBezTo>
                <a:cubicBezTo>
                  <a:pt x="20410" y="6563"/>
                  <a:pt x="20466" y="5938"/>
                  <a:pt x="20154" y="5398"/>
                </a:cubicBezTo>
                <a:cubicBezTo>
                  <a:pt x="19837" y="4851"/>
                  <a:pt x="19237" y="4574"/>
                  <a:pt x="18707" y="4330"/>
                </a:cubicBezTo>
                <a:cubicBezTo>
                  <a:pt x="18348" y="4165"/>
                  <a:pt x="18009" y="4009"/>
                  <a:pt x="17800" y="3800"/>
                </a:cubicBezTo>
                <a:cubicBezTo>
                  <a:pt x="17592" y="3591"/>
                  <a:pt x="17435" y="3252"/>
                  <a:pt x="17270" y="2893"/>
                </a:cubicBezTo>
                <a:cubicBezTo>
                  <a:pt x="17026" y="2363"/>
                  <a:pt x="16749" y="1763"/>
                  <a:pt x="16202" y="1446"/>
                </a:cubicBezTo>
                <a:cubicBezTo>
                  <a:pt x="15663" y="1134"/>
                  <a:pt x="15037" y="1190"/>
                  <a:pt x="14432" y="1244"/>
                </a:cubicBezTo>
                <a:cubicBezTo>
                  <a:pt x="14033" y="1280"/>
                  <a:pt x="13657" y="1314"/>
                  <a:pt x="13363" y="1235"/>
                </a:cubicBezTo>
                <a:cubicBezTo>
                  <a:pt x="13089" y="1162"/>
                  <a:pt x="12790" y="950"/>
                  <a:pt x="12474" y="726"/>
                </a:cubicBezTo>
                <a:cubicBezTo>
                  <a:pt x="11993" y="386"/>
                  <a:pt x="11447" y="0"/>
                  <a:pt x="10800" y="0"/>
                </a:cubicBezTo>
                <a:cubicBezTo>
                  <a:pt x="10153" y="0"/>
                  <a:pt x="9607" y="386"/>
                  <a:pt x="9126" y="726"/>
                </a:cubicBezTo>
                <a:cubicBezTo>
                  <a:pt x="8810" y="950"/>
                  <a:pt x="8512" y="1162"/>
                  <a:pt x="8237" y="1235"/>
                </a:cubicBezTo>
                <a:cubicBezTo>
                  <a:pt x="7943" y="1314"/>
                  <a:pt x="7566" y="1280"/>
                  <a:pt x="7168" y="1244"/>
                </a:cubicBezTo>
                <a:cubicBezTo>
                  <a:pt x="6563" y="1190"/>
                  <a:pt x="5938" y="1134"/>
                  <a:pt x="5399" y="1446"/>
                </a:cubicBezTo>
                <a:cubicBezTo>
                  <a:pt x="4851" y="1763"/>
                  <a:pt x="4574" y="2363"/>
                  <a:pt x="4330" y="2893"/>
                </a:cubicBezTo>
                <a:cubicBezTo>
                  <a:pt x="4165" y="3252"/>
                  <a:pt x="4009" y="3591"/>
                  <a:pt x="3800" y="3800"/>
                </a:cubicBezTo>
                <a:cubicBezTo>
                  <a:pt x="3591" y="4008"/>
                  <a:pt x="3252" y="4165"/>
                  <a:pt x="2893" y="4330"/>
                </a:cubicBezTo>
                <a:cubicBezTo>
                  <a:pt x="2363" y="4574"/>
                  <a:pt x="1763" y="4851"/>
                  <a:pt x="1446" y="5398"/>
                </a:cubicBezTo>
                <a:cubicBezTo>
                  <a:pt x="1134" y="5938"/>
                  <a:pt x="1190" y="6563"/>
                  <a:pt x="1244" y="7168"/>
                </a:cubicBezTo>
                <a:cubicBezTo>
                  <a:pt x="1280" y="7566"/>
                  <a:pt x="1314" y="7943"/>
                  <a:pt x="1235" y="8237"/>
                </a:cubicBezTo>
                <a:cubicBezTo>
                  <a:pt x="1162" y="8511"/>
                  <a:pt x="950" y="8810"/>
                  <a:pt x="726" y="9126"/>
                </a:cubicBezTo>
                <a:cubicBezTo>
                  <a:pt x="386" y="9607"/>
                  <a:pt x="0" y="10153"/>
                  <a:pt x="0" y="10800"/>
                </a:cubicBezTo>
                <a:cubicBezTo>
                  <a:pt x="0" y="11447"/>
                  <a:pt x="386" y="11993"/>
                  <a:pt x="726" y="12474"/>
                </a:cubicBezTo>
                <a:cubicBezTo>
                  <a:pt x="950" y="12790"/>
                  <a:pt x="1162" y="13088"/>
                  <a:pt x="1235" y="13363"/>
                </a:cubicBezTo>
                <a:close/>
              </a:path>
            </a:pathLst>
          </a:custGeom>
          <a:gradFill>
            <a:gsLst>
              <a:gs pos="0">
                <a:srgbClr val="E37743"/>
              </a:gs>
              <a:gs pos="99000">
                <a:srgbClr val="DD4F3C"/>
              </a:gs>
              <a:gs pos="100000">
                <a:srgbClr val="DD4F3C"/>
              </a:gs>
            </a:gsLst>
            <a:lin ang="5400012" scaled="0"/>
          </a:gra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b="0" i="0" sz="1800" u="none" cap="none" strike="noStrike">
              <a:solidFill>
                <a:srgbClr val="273145"/>
              </a:solidFill>
              <a:latin typeface="Saira"/>
              <a:ea typeface="Saira"/>
              <a:cs typeface="Saira"/>
              <a:sym typeface="Saira"/>
            </a:endParaRPr>
          </a:p>
        </p:txBody>
      </p:sp>
      <p:sp>
        <p:nvSpPr>
          <p:cNvPr id="154" name="Google Shape;154;p18"/>
          <p:cNvSpPr/>
          <p:nvPr/>
        </p:nvSpPr>
        <p:spPr>
          <a:xfrm>
            <a:off x="5718487" y="4399457"/>
            <a:ext cx="754380" cy="447390"/>
          </a:xfrm>
          <a:custGeom>
            <a:rect b="b" l="l" r="r" t="t"/>
            <a:pathLst>
              <a:path extrusionOk="0" h="21600" w="21600">
                <a:moveTo>
                  <a:pt x="20800" y="6589"/>
                </a:moveTo>
                <a:lnTo>
                  <a:pt x="10800" y="2698"/>
                </a:lnTo>
                <a:lnTo>
                  <a:pt x="800" y="6589"/>
                </a:lnTo>
                <a:lnTo>
                  <a:pt x="800" y="5276"/>
                </a:lnTo>
                <a:lnTo>
                  <a:pt x="10800" y="1384"/>
                </a:lnTo>
                <a:lnTo>
                  <a:pt x="20800" y="5276"/>
                </a:lnTo>
                <a:cubicBezTo>
                  <a:pt x="20800" y="5276"/>
                  <a:pt x="20800" y="6589"/>
                  <a:pt x="20800" y="6589"/>
                </a:cubicBezTo>
                <a:close/>
                <a:moveTo>
                  <a:pt x="17600" y="20251"/>
                </a:moveTo>
                <a:lnTo>
                  <a:pt x="17600" y="10809"/>
                </a:lnTo>
                <a:lnTo>
                  <a:pt x="20800" y="10809"/>
                </a:lnTo>
                <a:lnTo>
                  <a:pt x="20800" y="20251"/>
                </a:lnTo>
                <a:cubicBezTo>
                  <a:pt x="20800" y="20251"/>
                  <a:pt x="17600" y="20251"/>
                  <a:pt x="17600" y="20251"/>
                </a:cubicBezTo>
                <a:close/>
                <a:moveTo>
                  <a:pt x="800" y="10809"/>
                </a:moveTo>
                <a:lnTo>
                  <a:pt x="4000" y="10809"/>
                </a:lnTo>
                <a:lnTo>
                  <a:pt x="4000" y="20251"/>
                </a:lnTo>
                <a:lnTo>
                  <a:pt x="800" y="20251"/>
                </a:lnTo>
                <a:cubicBezTo>
                  <a:pt x="800" y="20251"/>
                  <a:pt x="800" y="10809"/>
                  <a:pt x="800" y="10809"/>
                </a:cubicBezTo>
                <a:close/>
                <a:moveTo>
                  <a:pt x="13600" y="17553"/>
                </a:moveTo>
                <a:lnTo>
                  <a:pt x="15600" y="17553"/>
                </a:lnTo>
                <a:cubicBezTo>
                  <a:pt x="15821" y="17553"/>
                  <a:pt x="16000" y="17252"/>
                  <a:pt x="16000" y="16879"/>
                </a:cubicBezTo>
                <a:cubicBezTo>
                  <a:pt x="16000" y="16506"/>
                  <a:pt x="15821" y="16204"/>
                  <a:pt x="15600" y="16204"/>
                </a:cubicBezTo>
                <a:lnTo>
                  <a:pt x="11926" y="16204"/>
                </a:lnTo>
                <a:cubicBezTo>
                  <a:pt x="11805" y="15633"/>
                  <a:pt x="11539" y="15184"/>
                  <a:pt x="11200" y="14980"/>
                </a:cubicBezTo>
                <a:lnTo>
                  <a:pt x="11200" y="12832"/>
                </a:lnTo>
                <a:cubicBezTo>
                  <a:pt x="11200" y="12459"/>
                  <a:pt x="11021" y="12158"/>
                  <a:pt x="10800" y="12158"/>
                </a:cubicBezTo>
                <a:cubicBezTo>
                  <a:pt x="10579" y="12158"/>
                  <a:pt x="10400" y="12459"/>
                  <a:pt x="10400" y="12832"/>
                </a:cubicBezTo>
                <a:lnTo>
                  <a:pt x="10400" y="14980"/>
                </a:lnTo>
                <a:cubicBezTo>
                  <a:pt x="10061" y="15184"/>
                  <a:pt x="9795" y="15633"/>
                  <a:pt x="9674" y="16204"/>
                </a:cubicBezTo>
                <a:lnTo>
                  <a:pt x="6000" y="16204"/>
                </a:lnTo>
                <a:cubicBezTo>
                  <a:pt x="5779" y="16204"/>
                  <a:pt x="5600" y="16506"/>
                  <a:pt x="5600" y="16879"/>
                </a:cubicBezTo>
                <a:cubicBezTo>
                  <a:pt x="5600" y="17252"/>
                  <a:pt x="5779" y="17553"/>
                  <a:pt x="6000" y="17553"/>
                </a:cubicBezTo>
                <a:lnTo>
                  <a:pt x="8000" y="17553"/>
                </a:lnTo>
                <a:lnTo>
                  <a:pt x="8000" y="20251"/>
                </a:lnTo>
                <a:lnTo>
                  <a:pt x="4800" y="20251"/>
                </a:lnTo>
                <a:lnTo>
                  <a:pt x="4800" y="10809"/>
                </a:lnTo>
                <a:lnTo>
                  <a:pt x="16800" y="10809"/>
                </a:lnTo>
                <a:lnTo>
                  <a:pt x="16800" y="20251"/>
                </a:lnTo>
                <a:lnTo>
                  <a:pt x="13600" y="20251"/>
                </a:lnTo>
                <a:cubicBezTo>
                  <a:pt x="13600" y="20251"/>
                  <a:pt x="13600" y="17553"/>
                  <a:pt x="13600" y="17553"/>
                </a:cubicBezTo>
                <a:close/>
                <a:moveTo>
                  <a:pt x="10800" y="16204"/>
                </a:moveTo>
                <a:cubicBezTo>
                  <a:pt x="11021" y="16204"/>
                  <a:pt x="11200" y="16507"/>
                  <a:pt x="11200" y="16879"/>
                </a:cubicBezTo>
                <a:cubicBezTo>
                  <a:pt x="11200" y="17251"/>
                  <a:pt x="11021" y="17553"/>
                  <a:pt x="10800" y="17553"/>
                </a:cubicBezTo>
                <a:cubicBezTo>
                  <a:pt x="10579" y="17553"/>
                  <a:pt x="10400" y="17251"/>
                  <a:pt x="10400" y="16879"/>
                </a:cubicBezTo>
                <a:cubicBezTo>
                  <a:pt x="10400" y="16507"/>
                  <a:pt x="10579" y="16204"/>
                  <a:pt x="10800" y="16204"/>
                </a:cubicBezTo>
                <a:close/>
                <a:moveTo>
                  <a:pt x="9674" y="17553"/>
                </a:moveTo>
                <a:cubicBezTo>
                  <a:pt x="9839" y="18337"/>
                  <a:pt x="10279" y="18902"/>
                  <a:pt x="10800" y="18902"/>
                </a:cubicBezTo>
                <a:cubicBezTo>
                  <a:pt x="11321" y="18902"/>
                  <a:pt x="11761" y="18337"/>
                  <a:pt x="11926" y="17553"/>
                </a:cubicBezTo>
                <a:lnTo>
                  <a:pt x="12800" y="17553"/>
                </a:lnTo>
                <a:lnTo>
                  <a:pt x="12800" y="20251"/>
                </a:lnTo>
                <a:lnTo>
                  <a:pt x="8800" y="20251"/>
                </a:lnTo>
                <a:lnTo>
                  <a:pt x="8800" y="17553"/>
                </a:lnTo>
                <a:cubicBezTo>
                  <a:pt x="8800" y="17553"/>
                  <a:pt x="9674" y="17553"/>
                  <a:pt x="9674" y="17553"/>
                </a:cubicBezTo>
                <a:close/>
                <a:moveTo>
                  <a:pt x="20800" y="9460"/>
                </a:moveTo>
                <a:lnTo>
                  <a:pt x="800" y="9460"/>
                </a:lnTo>
                <a:lnTo>
                  <a:pt x="800" y="7973"/>
                </a:lnTo>
                <a:lnTo>
                  <a:pt x="10800" y="4082"/>
                </a:lnTo>
                <a:lnTo>
                  <a:pt x="20800" y="7973"/>
                </a:lnTo>
                <a:cubicBezTo>
                  <a:pt x="20800" y="7973"/>
                  <a:pt x="20800" y="9460"/>
                  <a:pt x="20800" y="9460"/>
                </a:cubicBezTo>
                <a:close/>
                <a:moveTo>
                  <a:pt x="0" y="4202"/>
                </a:moveTo>
                <a:lnTo>
                  <a:pt x="0" y="21600"/>
                </a:lnTo>
                <a:lnTo>
                  <a:pt x="21600" y="21600"/>
                </a:lnTo>
                <a:lnTo>
                  <a:pt x="21600" y="4202"/>
                </a:lnTo>
                <a:lnTo>
                  <a:pt x="10800" y="0"/>
                </a:lnTo>
                <a:cubicBezTo>
                  <a:pt x="10800" y="0"/>
                  <a:pt x="0" y="4202"/>
                  <a:pt x="0" y="4202"/>
                </a:cubicBezTo>
                <a:close/>
              </a:path>
            </a:pathLst>
          </a:custGeom>
          <a:gradFill>
            <a:gsLst>
              <a:gs pos="0">
                <a:srgbClr val="E37743"/>
              </a:gs>
              <a:gs pos="99000">
                <a:srgbClr val="DD4F3C"/>
              </a:gs>
              <a:gs pos="100000">
                <a:srgbClr val="DD4F3C"/>
              </a:gs>
            </a:gsLst>
            <a:lin ang="5400012" scaled="0"/>
          </a:gra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b="0" i="0" sz="1800" u="none" cap="none" strike="noStrike">
              <a:solidFill>
                <a:srgbClr val="273145"/>
              </a:solidFill>
              <a:latin typeface="Saira"/>
              <a:ea typeface="Saira"/>
              <a:cs typeface="Saira"/>
              <a:sym typeface="Saira"/>
            </a:endParaRPr>
          </a:p>
        </p:txBody>
      </p:sp>
      <p:sp>
        <p:nvSpPr>
          <p:cNvPr id="155" name="Google Shape;155;p18"/>
          <p:cNvSpPr/>
          <p:nvPr/>
        </p:nvSpPr>
        <p:spPr>
          <a:xfrm>
            <a:off x="3145195" y="4357732"/>
            <a:ext cx="714884" cy="530874"/>
          </a:xfrm>
          <a:custGeom>
            <a:rect b="b" l="l" r="r" t="t"/>
            <a:pathLst>
              <a:path extrusionOk="0" h="21600" w="21468">
                <a:moveTo>
                  <a:pt x="11470" y="5201"/>
                </a:moveTo>
                <a:lnTo>
                  <a:pt x="12245" y="5636"/>
                </a:lnTo>
                <a:lnTo>
                  <a:pt x="9998" y="12988"/>
                </a:lnTo>
                <a:lnTo>
                  <a:pt x="9223" y="12553"/>
                </a:lnTo>
                <a:cubicBezTo>
                  <a:pt x="9223" y="12553"/>
                  <a:pt x="11470" y="5201"/>
                  <a:pt x="11470" y="5201"/>
                </a:cubicBezTo>
                <a:close/>
                <a:moveTo>
                  <a:pt x="16065" y="8693"/>
                </a:moveTo>
                <a:cubicBezTo>
                  <a:pt x="16229" y="8915"/>
                  <a:pt x="16229" y="9275"/>
                  <a:pt x="16065" y="9497"/>
                </a:cubicBezTo>
                <a:lnTo>
                  <a:pt x="14090" y="12172"/>
                </a:lnTo>
                <a:lnTo>
                  <a:pt x="13497" y="11368"/>
                </a:lnTo>
                <a:lnTo>
                  <a:pt x="15175" y="9095"/>
                </a:lnTo>
                <a:lnTo>
                  <a:pt x="13497" y="6821"/>
                </a:lnTo>
                <a:lnTo>
                  <a:pt x="14090" y="6017"/>
                </a:lnTo>
                <a:cubicBezTo>
                  <a:pt x="14090" y="6017"/>
                  <a:pt x="16065" y="8693"/>
                  <a:pt x="16065" y="8693"/>
                </a:cubicBezTo>
                <a:close/>
                <a:moveTo>
                  <a:pt x="7971" y="6821"/>
                </a:moveTo>
                <a:lnTo>
                  <a:pt x="6293" y="9095"/>
                </a:lnTo>
                <a:lnTo>
                  <a:pt x="7971" y="11368"/>
                </a:lnTo>
                <a:lnTo>
                  <a:pt x="7378" y="12172"/>
                </a:lnTo>
                <a:lnTo>
                  <a:pt x="5403" y="9497"/>
                </a:lnTo>
                <a:cubicBezTo>
                  <a:pt x="5239" y="9275"/>
                  <a:pt x="5239" y="8915"/>
                  <a:pt x="5403" y="8693"/>
                </a:cubicBezTo>
                <a:lnTo>
                  <a:pt x="7378" y="6017"/>
                </a:lnTo>
                <a:cubicBezTo>
                  <a:pt x="7378" y="6017"/>
                  <a:pt x="7971" y="6821"/>
                  <a:pt x="7971" y="6821"/>
                </a:cubicBezTo>
                <a:close/>
                <a:moveTo>
                  <a:pt x="20629" y="20463"/>
                </a:moveTo>
                <a:lnTo>
                  <a:pt x="839" y="20463"/>
                </a:lnTo>
                <a:lnTo>
                  <a:pt x="2517" y="18189"/>
                </a:lnTo>
                <a:lnTo>
                  <a:pt x="18951" y="18189"/>
                </a:lnTo>
                <a:lnTo>
                  <a:pt x="20633" y="20463"/>
                </a:lnTo>
                <a:cubicBezTo>
                  <a:pt x="20633" y="20463"/>
                  <a:pt x="20631" y="20463"/>
                  <a:pt x="20629" y="20463"/>
                </a:cubicBezTo>
                <a:close/>
                <a:moveTo>
                  <a:pt x="2763" y="1137"/>
                </a:moveTo>
                <a:lnTo>
                  <a:pt x="18705" y="1137"/>
                </a:lnTo>
                <a:lnTo>
                  <a:pt x="18705" y="17053"/>
                </a:lnTo>
                <a:lnTo>
                  <a:pt x="2763" y="17053"/>
                </a:lnTo>
                <a:cubicBezTo>
                  <a:pt x="2763" y="17053"/>
                  <a:pt x="2763" y="1137"/>
                  <a:pt x="2763" y="1137"/>
                </a:cubicBezTo>
                <a:close/>
                <a:moveTo>
                  <a:pt x="19544" y="17386"/>
                </a:moveTo>
                <a:lnTo>
                  <a:pt x="19544" y="1137"/>
                </a:lnTo>
                <a:cubicBezTo>
                  <a:pt x="19544" y="510"/>
                  <a:pt x="19167" y="0"/>
                  <a:pt x="18705" y="0"/>
                </a:cubicBezTo>
                <a:lnTo>
                  <a:pt x="2763" y="0"/>
                </a:lnTo>
                <a:cubicBezTo>
                  <a:pt x="2301" y="0"/>
                  <a:pt x="1924" y="510"/>
                  <a:pt x="1924" y="1137"/>
                </a:cubicBezTo>
                <a:lnTo>
                  <a:pt x="1924" y="17386"/>
                </a:lnTo>
                <a:lnTo>
                  <a:pt x="246" y="19659"/>
                </a:lnTo>
                <a:cubicBezTo>
                  <a:pt x="5" y="19986"/>
                  <a:pt x="-66" y="20472"/>
                  <a:pt x="64" y="20898"/>
                </a:cubicBezTo>
                <a:cubicBezTo>
                  <a:pt x="195" y="21325"/>
                  <a:pt x="499" y="21600"/>
                  <a:pt x="839" y="21600"/>
                </a:cubicBezTo>
                <a:lnTo>
                  <a:pt x="20629" y="21600"/>
                </a:lnTo>
                <a:cubicBezTo>
                  <a:pt x="20969" y="21600"/>
                  <a:pt x="21273" y="21325"/>
                  <a:pt x="21404" y="20898"/>
                </a:cubicBezTo>
                <a:cubicBezTo>
                  <a:pt x="21534" y="20472"/>
                  <a:pt x="21463" y="19986"/>
                  <a:pt x="21222" y="19659"/>
                </a:cubicBezTo>
                <a:cubicBezTo>
                  <a:pt x="21222" y="19659"/>
                  <a:pt x="19544" y="17386"/>
                  <a:pt x="19544" y="17386"/>
                </a:cubicBezTo>
                <a:close/>
              </a:path>
            </a:pathLst>
          </a:custGeom>
          <a:gradFill>
            <a:gsLst>
              <a:gs pos="0">
                <a:srgbClr val="E37743"/>
              </a:gs>
              <a:gs pos="99000">
                <a:srgbClr val="DD4F3C"/>
              </a:gs>
              <a:gs pos="100000">
                <a:srgbClr val="DD4F3C"/>
              </a:gs>
            </a:gsLst>
            <a:lin ang="5400012" scaled="0"/>
          </a:gra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b="0" i="0" sz="1800" u="none" cap="none" strike="noStrike">
              <a:solidFill>
                <a:srgbClr val="273145"/>
              </a:solidFill>
              <a:latin typeface="Saira"/>
              <a:ea typeface="Saira"/>
              <a:cs typeface="Saira"/>
              <a:sym typeface="Saira"/>
            </a:endParaRPr>
          </a:p>
        </p:txBody>
      </p:sp>
      <p:sp>
        <p:nvSpPr>
          <p:cNvPr id="156" name="Google Shape;156;p18"/>
          <p:cNvSpPr/>
          <p:nvPr/>
        </p:nvSpPr>
        <p:spPr>
          <a:xfrm>
            <a:off x="9636908" y="2267397"/>
            <a:ext cx="698672" cy="418679"/>
          </a:xfrm>
          <a:custGeom>
            <a:rect b="b" l="l" r="r" t="t"/>
            <a:pathLst>
              <a:path extrusionOk="0" h="21435" w="21549">
                <a:moveTo>
                  <a:pt x="19389" y="20004"/>
                </a:moveTo>
                <a:lnTo>
                  <a:pt x="15107" y="20004"/>
                </a:lnTo>
                <a:cubicBezTo>
                  <a:pt x="14221" y="20004"/>
                  <a:pt x="13436" y="19122"/>
                  <a:pt x="13107" y="17757"/>
                </a:cubicBezTo>
                <a:lnTo>
                  <a:pt x="12354" y="14630"/>
                </a:lnTo>
                <a:cubicBezTo>
                  <a:pt x="12094" y="13550"/>
                  <a:pt x="11473" y="12852"/>
                  <a:pt x="10772" y="12852"/>
                </a:cubicBezTo>
                <a:cubicBezTo>
                  <a:pt x="10071" y="12852"/>
                  <a:pt x="9450" y="13550"/>
                  <a:pt x="9190" y="14630"/>
                </a:cubicBezTo>
                <a:lnTo>
                  <a:pt x="8437" y="17757"/>
                </a:lnTo>
                <a:cubicBezTo>
                  <a:pt x="8108" y="19122"/>
                  <a:pt x="7323" y="20004"/>
                  <a:pt x="6436" y="20004"/>
                </a:cubicBezTo>
                <a:lnTo>
                  <a:pt x="2155" y="20004"/>
                </a:lnTo>
                <a:cubicBezTo>
                  <a:pt x="1442" y="20004"/>
                  <a:pt x="862" y="19042"/>
                  <a:pt x="862" y="17859"/>
                </a:cubicBezTo>
                <a:lnTo>
                  <a:pt x="862" y="9837"/>
                </a:lnTo>
                <a:cubicBezTo>
                  <a:pt x="1014" y="9934"/>
                  <a:pt x="1178" y="9991"/>
                  <a:pt x="1351" y="9991"/>
                </a:cubicBezTo>
                <a:lnTo>
                  <a:pt x="20202" y="9991"/>
                </a:lnTo>
                <a:cubicBezTo>
                  <a:pt x="20371" y="9991"/>
                  <a:pt x="20532" y="9936"/>
                  <a:pt x="20682" y="9843"/>
                </a:cubicBezTo>
                <a:lnTo>
                  <a:pt x="20682" y="17859"/>
                </a:lnTo>
                <a:cubicBezTo>
                  <a:pt x="20682" y="19042"/>
                  <a:pt x="20102" y="20004"/>
                  <a:pt x="19389" y="20004"/>
                </a:cubicBezTo>
                <a:close/>
                <a:moveTo>
                  <a:pt x="21039" y="5997"/>
                </a:moveTo>
                <a:lnTo>
                  <a:pt x="16968" y="649"/>
                </a:lnTo>
                <a:cubicBezTo>
                  <a:pt x="16348" y="-165"/>
                  <a:pt x="15881" y="-67"/>
                  <a:pt x="15599" y="161"/>
                </a:cubicBezTo>
                <a:cubicBezTo>
                  <a:pt x="14969" y="667"/>
                  <a:pt x="14650" y="2289"/>
                  <a:pt x="14650" y="4984"/>
                </a:cubicBezTo>
                <a:cubicBezTo>
                  <a:pt x="14650" y="5380"/>
                  <a:pt x="14843" y="5699"/>
                  <a:pt x="15081" y="5699"/>
                </a:cubicBezTo>
                <a:cubicBezTo>
                  <a:pt x="15319" y="5699"/>
                  <a:pt x="15512" y="5380"/>
                  <a:pt x="15512" y="4984"/>
                </a:cubicBezTo>
                <a:cubicBezTo>
                  <a:pt x="15512" y="2482"/>
                  <a:pt x="15814" y="1577"/>
                  <a:pt x="15974" y="1449"/>
                </a:cubicBezTo>
                <a:cubicBezTo>
                  <a:pt x="16056" y="1380"/>
                  <a:pt x="16232" y="1506"/>
                  <a:pt x="16433" y="1771"/>
                </a:cubicBezTo>
                <a:lnTo>
                  <a:pt x="20504" y="7119"/>
                </a:lnTo>
                <a:cubicBezTo>
                  <a:pt x="20685" y="7357"/>
                  <a:pt x="20701" y="7651"/>
                  <a:pt x="20685" y="7845"/>
                </a:cubicBezTo>
                <a:lnTo>
                  <a:pt x="20682" y="7845"/>
                </a:lnTo>
                <a:lnTo>
                  <a:pt x="20682" y="7885"/>
                </a:lnTo>
                <a:cubicBezTo>
                  <a:pt x="20676" y="7942"/>
                  <a:pt x="20668" y="7989"/>
                  <a:pt x="20662" y="8018"/>
                </a:cubicBezTo>
                <a:cubicBezTo>
                  <a:pt x="20635" y="8145"/>
                  <a:pt x="20523" y="8560"/>
                  <a:pt x="20202" y="8560"/>
                </a:cubicBezTo>
                <a:lnTo>
                  <a:pt x="1351" y="8560"/>
                </a:lnTo>
                <a:cubicBezTo>
                  <a:pt x="1030" y="8560"/>
                  <a:pt x="918" y="8145"/>
                  <a:pt x="891" y="8018"/>
                </a:cubicBezTo>
                <a:cubicBezTo>
                  <a:pt x="864" y="7891"/>
                  <a:pt x="797" y="7450"/>
                  <a:pt x="1049" y="7119"/>
                </a:cubicBezTo>
                <a:lnTo>
                  <a:pt x="5119" y="1771"/>
                </a:lnTo>
                <a:cubicBezTo>
                  <a:pt x="5321" y="1507"/>
                  <a:pt x="5496" y="1386"/>
                  <a:pt x="5575" y="1448"/>
                </a:cubicBezTo>
                <a:cubicBezTo>
                  <a:pt x="5734" y="1575"/>
                  <a:pt x="6033" y="2477"/>
                  <a:pt x="6033" y="4984"/>
                </a:cubicBezTo>
                <a:cubicBezTo>
                  <a:pt x="6033" y="5380"/>
                  <a:pt x="6225" y="5699"/>
                  <a:pt x="6463" y="5699"/>
                </a:cubicBezTo>
                <a:cubicBezTo>
                  <a:pt x="6701" y="5699"/>
                  <a:pt x="6894" y="5380"/>
                  <a:pt x="6894" y="4984"/>
                </a:cubicBezTo>
                <a:cubicBezTo>
                  <a:pt x="6894" y="2286"/>
                  <a:pt x="6577" y="663"/>
                  <a:pt x="5951" y="160"/>
                </a:cubicBezTo>
                <a:cubicBezTo>
                  <a:pt x="5670" y="-65"/>
                  <a:pt x="5204" y="-164"/>
                  <a:pt x="4585" y="649"/>
                </a:cubicBezTo>
                <a:lnTo>
                  <a:pt x="514" y="5997"/>
                </a:lnTo>
                <a:cubicBezTo>
                  <a:pt x="164" y="6457"/>
                  <a:pt x="-17" y="7140"/>
                  <a:pt x="3" y="7845"/>
                </a:cubicBezTo>
                <a:lnTo>
                  <a:pt x="0" y="7845"/>
                </a:lnTo>
                <a:lnTo>
                  <a:pt x="0" y="17859"/>
                </a:lnTo>
                <a:cubicBezTo>
                  <a:pt x="0" y="19831"/>
                  <a:pt x="967" y="21435"/>
                  <a:pt x="2155" y="21435"/>
                </a:cubicBezTo>
                <a:lnTo>
                  <a:pt x="6436" y="21435"/>
                </a:lnTo>
                <a:cubicBezTo>
                  <a:pt x="7677" y="21435"/>
                  <a:pt x="8776" y="20199"/>
                  <a:pt x="9237" y="18288"/>
                </a:cubicBezTo>
                <a:lnTo>
                  <a:pt x="9990" y="15161"/>
                </a:lnTo>
                <a:cubicBezTo>
                  <a:pt x="10119" y="14628"/>
                  <a:pt x="10426" y="14282"/>
                  <a:pt x="10772" y="14282"/>
                </a:cubicBezTo>
                <a:cubicBezTo>
                  <a:pt x="11118" y="14282"/>
                  <a:pt x="11425" y="14628"/>
                  <a:pt x="11554" y="15161"/>
                </a:cubicBezTo>
                <a:lnTo>
                  <a:pt x="12307" y="18288"/>
                </a:lnTo>
                <a:cubicBezTo>
                  <a:pt x="12768" y="20199"/>
                  <a:pt x="13867" y="21435"/>
                  <a:pt x="15107" y="21435"/>
                </a:cubicBezTo>
                <a:lnTo>
                  <a:pt x="19389" y="21435"/>
                </a:lnTo>
                <a:cubicBezTo>
                  <a:pt x="20577" y="21435"/>
                  <a:pt x="21544" y="19831"/>
                  <a:pt x="21544" y="17859"/>
                </a:cubicBezTo>
                <a:lnTo>
                  <a:pt x="21544" y="7936"/>
                </a:lnTo>
                <a:cubicBezTo>
                  <a:pt x="21583" y="7199"/>
                  <a:pt x="21404" y="6477"/>
                  <a:pt x="21039" y="5997"/>
                </a:cubicBezTo>
                <a:close/>
              </a:path>
            </a:pathLst>
          </a:custGeom>
          <a:gradFill>
            <a:gsLst>
              <a:gs pos="0">
                <a:srgbClr val="E37743"/>
              </a:gs>
              <a:gs pos="99000">
                <a:srgbClr val="DD4F3C"/>
              </a:gs>
              <a:gs pos="100000">
                <a:srgbClr val="DD4F3C"/>
              </a:gs>
            </a:gsLst>
            <a:lin ang="5400012" scaled="0"/>
          </a:gra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b="0" i="0" sz="1800" u="none" cap="none" strike="noStrike">
              <a:solidFill>
                <a:srgbClr val="273145"/>
              </a:solidFill>
              <a:latin typeface="Saira"/>
              <a:ea typeface="Saira"/>
              <a:cs typeface="Saira"/>
              <a:sym typeface="Saira"/>
            </a:endParaRPr>
          </a:p>
        </p:txBody>
      </p:sp>
      <p:sp>
        <p:nvSpPr>
          <p:cNvPr id="157" name="Google Shape;157;p18"/>
          <p:cNvSpPr/>
          <p:nvPr/>
        </p:nvSpPr>
        <p:spPr>
          <a:xfrm>
            <a:off x="7085872" y="2213553"/>
            <a:ext cx="614682" cy="526338"/>
          </a:xfrm>
          <a:custGeom>
            <a:rect b="b" l="l" r="r" t="t"/>
            <a:pathLst>
              <a:path extrusionOk="0" h="21600" w="21600">
                <a:moveTo>
                  <a:pt x="10505" y="4494"/>
                </a:moveTo>
                <a:cubicBezTo>
                  <a:pt x="10505" y="4937"/>
                  <a:pt x="10198" y="5296"/>
                  <a:pt x="9818" y="5296"/>
                </a:cubicBezTo>
                <a:cubicBezTo>
                  <a:pt x="9439" y="5296"/>
                  <a:pt x="9131" y="4937"/>
                  <a:pt x="9131" y="4494"/>
                </a:cubicBezTo>
                <a:cubicBezTo>
                  <a:pt x="9131" y="4050"/>
                  <a:pt x="9439" y="3691"/>
                  <a:pt x="9818" y="3691"/>
                </a:cubicBezTo>
                <a:cubicBezTo>
                  <a:pt x="10198" y="3691"/>
                  <a:pt x="10505" y="4050"/>
                  <a:pt x="10505" y="4494"/>
                </a:cubicBezTo>
                <a:close/>
                <a:moveTo>
                  <a:pt x="10800" y="14813"/>
                </a:moveTo>
                <a:lnTo>
                  <a:pt x="10800" y="16385"/>
                </a:lnTo>
                <a:cubicBezTo>
                  <a:pt x="10800" y="16641"/>
                  <a:pt x="10659" y="16871"/>
                  <a:pt x="10465" y="16932"/>
                </a:cubicBezTo>
                <a:cubicBezTo>
                  <a:pt x="9724" y="17163"/>
                  <a:pt x="8931" y="17163"/>
                  <a:pt x="8190" y="16932"/>
                </a:cubicBezTo>
                <a:cubicBezTo>
                  <a:pt x="7995" y="16871"/>
                  <a:pt x="7855" y="16641"/>
                  <a:pt x="7855" y="16385"/>
                </a:cubicBezTo>
                <a:lnTo>
                  <a:pt x="7855" y="15386"/>
                </a:lnTo>
                <a:cubicBezTo>
                  <a:pt x="7855" y="15070"/>
                  <a:pt x="8075" y="14813"/>
                  <a:pt x="8345" y="14813"/>
                </a:cubicBezTo>
                <a:cubicBezTo>
                  <a:pt x="8345" y="14813"/>
                  <a:pt x="10800" y="14813"/>
                  <a:pt x="10800" y="14813"/>
                </a:cubicBezTo>
                <a:close/>
                <a:moveTo>
                  <a:pt x="20618" y="9653"/>
                </a:moveTo>
                <a:cubicBezTo>
                  <a:pt x="20618" y="11866"/>
                  <a:pt x="19076" y="13666"/>
                  <a:pt x="17182" y="13666"/>
                </a:cubicBezTo>
                <a:lnTo>
                  <a:pt x="8345" y="13666"/>
                </a:lnTo>
                <a:cubicBezTo>
                  <a:pt x="7533" y="13666"/>
                  <a:pt x="6873" y="14438"/>
                  <a:pt x="6873" y="15386"/>
                </a:cubicBezTo>
                <a:lnTo>
                  <a:pt x="6873" y="16385"/>
                </a:lnTo>
                <a:cubicBezTo>
                  <a:pt x="6873" y="17163"/>
                  <a:pt x="7310" y="17843"/>
                  <a:pt x="7936" y="18039"/>
                </a:cubicBezTo>
                <a:cubicBezTo>
                  <a:pt x="8389" y="18181"/>
                  <a:pt x="8857" y="18253"/>
                  <a:pt x="9327" y="18253"/>
                </a:cubicBezTo>
                <a:cubicBezTo>
                  <a:pt x="9797" y="18253"/>
                  <a:pt x="10265" y="18181"/>
                  <a:pt x="10719" y="18039"/>
                </a:cubicBezTo>
                <a:cubicBezTo>
                  <a:pt x="11345" y="17843"/>
                  <a:pt x="11782" y="17163"/>
                  <a:pt x="11782" y="16385"/>
                </a:cubicBezTo>
                <a:lnTo>
                  <a:pt x="11782" y="14813"/>
                </a:lnTo>
                <a:lnTo>
                  <a:pt x="13745" y="14813"/>
                </a:lnTo>
                <a:lnTo>
                  <a:pt x="13745" y="15960"/>
                </a:lnTo>
                <a:cubicBezTo>
                  <a:pt x="13745" y="17751"/>
                  <a:pt x="12710" y="19343"/>
                  <a:pt x="11229" y="19831"/>
                </a:cubicBezTo>
                <a:cubicBezTo>
                  <a:pt x="8724" y="20657"/>
                  <a:pt x="6003" y="20657"/>
                  <a:pt x="3499" y="19831"/>
                </a:cubicBezTo>
                <a:cubicBezTo>
                  <a:pt x="2017" y="19343"/>
                  <a:pt x="982" y="17751"/>
                  <a:pt x="982" y="15960"/>
                </a:cubicBezTo>
                <a:lnTo>
                  <a:pt x="982" y="11947"/>
                </a:lnTo>
                <a:cubicBezTo>
                  <a:pt x="982" y="9734"/>
                  <a:pt x="2524" y="7934"/>
                  <a:pt x="4418" y="7934"/>
                </a:cubicBezTo>
                <a:lnTo>
                  <a:pt x="14236" y="7934"/>
                </a:lnTo>
                <a:cubicBezTo>
                  <a:pt x="14508" y="7934"/>
                  <a:pt x="14727" y="7677"/>
                  <a:pt x="14727" y="7360"/>
                </a:cubicBezTo>
                <a:cubicBezTo>
                  <a:pt x="14727" y="7044"/>
                  <a:pt x="14508" y="6787"/>
                  <a:pt x="14236" y="6787"/>
                </a:cubicBezTo>
                <a:lnTo>
                  <a:pt x="7855" y="6787"/>
                </a:lnTo>
                <a:lnTo>
                  <a:pt x="7855" y="4014"/>
                </a:lnTo>
                <a:cubicBezTo>
                  <a:pt x="7855" y="3319"/>
                  <a:pt x="8196" y="2702"/>
                  <a:pt x="8724" y="2442"/>
                </a:cubicBezTo>
                <a:cubicBezTo>
                  <a:pt x="10474" y="1582"/>
                  <a:pt x="12328" y="1147"/>
                  <a:pt x="14236" y="1147"/>
                </a:cubicBezTo>
                <a:cubicBezTo>
                  <a:pt x="15548" y="1147"/>
                  <a:pt x="16849" y="1356"/>
                  <a:pt x="18101" y="1769"/>
                </a:cubicBezTo>
                <a:cubicBezTo>
                  <a:pt x="19583" y="2257"/>
                  <a:pt x="20618" y="3849"/>
                  <a:pt x="20618" y="5640"/>
                </a:cubicBezTo>
                <a:cubicBezTo>
                  <a:pt x="20618" y="5640"/>
                  <a:pt x="20618" y="9653"/>
                  <a:pt x="20618" y="9653"/>
                </a:cubicBezTo>
                <a:close/>
                <a:moveTo>
                  <a:pt x="18368" y="665"/>
                </a:moveTo>
                <a:cubicBezTo>
                  <a:pt x="17029" y="224"/>
                  <a:pt x="15639" y="0"/>
                  <a:pt x="14236" y="0"/>
                </a:cubicBezTo>
                <a:cubicBezTo>
                  <a:pt x="12197" y="0"/>
                  <a:pt x="10214" y="466"/>
                  <a:pt x="8344" y="1385"/>
                </a:cubicBezTo>
                <a:cubicBezTo>
                  <a:pt x="7450" y="1824"/>
                  <a:pt x="6873" y="2856"/>
                  <a:pt x="6873" y="4014"/>
                </a:cubicBezTo>
                <a:lnTo>
                  <a:pt x="6873" y="6787"/>
                </a:lnTo>
                <a:lnTo>
                  <a:pt x="4418" y="6787"/>
                </a:lnTo>
                <a:cubicBezTo>
                  <a:pt x="1982" y="6787"/>
                  <a:pt x="0" y="9102"/>
                  <a:pt x="0" y="11947"/>
                </a:cubicBezTo>
                <a:lnTo>
                  <a:pt x="0" y="15960"/>
                </a:lnTo>
                <a:cubicBezTo>
                  <a:pt x="0" y="18262"/>
                  <a:pt x="1329" y="20308"/>
                  <a:pt x="3232" y="20935"/>
                </a:cubicBezTo>
                <a:cubicBezTo>
                  <a:pt x="4571" y="21376"/>
                  <a:pt x="5961" y="21600"/>
                  <a:pt x="7364" y="21600"/>
                </a:cubicBezTo>
                <a:cubicBezTo>
                  <a:pt x="8766" y="21600"/>
                  <a:pt x="10156" y="21376"/>
                  <a:pt x="11495" y="20935"/>
                </a:cubicBezTo>
                <a:cubicBezTo>
                  <a:pt x="13398" y="20308"/>
                  <a:pt x="14727" y="18262"/>
                  <a:pt x="14727" y="15960"/>
                </a:cubicBezTo>
                <a:lnTo>
                  <a:pt x="14727" y="14813"/>
                </a:lnTo>
                <a:lnTo>
                  <a:pt x="17182" y="14813"/>
                </a:lnTo>
                <a:cubicBezTo>
                  <a:pt x="19618" y="14813"/>
                  <a:pt x="21600" y="12498"/>
                  <a:pt x="21600" y="9653"/>
                </a:cubicBezTo>
                <a:lnTo>
                  <a:pt x="21600" y="5640"/>
                </a:lnTo>
                <a:cubicBezTo>
                  <a:pt x="21600" y="3338"/>
                  <a:pt x="20271" y="1292"/>
                  <a:pt x="18368" y="665"/>
                </a:cubicBezTo>
                <a:close/>
              </a:path>
            </a:pathLst>
          </a:custGeom>
          <a:gradFill>
            <a:gsLst>
              <a:gs pos="0">
                <a:srgbClr val="E37743"/>
              </a:gs>
              <a:gs pos="99000">
                <a:srgbClr val="DD4F3C"/>
              </a:gs>
              <a:gs pos="100000">
                <a:srgbClr val="DD4F3C"/>
              </a:gs>
            </a:gsLst>
            <a:lin ang="5400012" scaled="0"/>
          </a:gra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b="0" i="0" sz="1800" u="none" cap="none" strike="noStrike">
              <a:solidFill>
                <a:srgbClr val="273145"/>
              </a:solidFill>
              <a:latin typeface="Saira"/>
              <a:ea typeface="Saira"/>
              <a:cs typeface="Saira"/>
              <a:sym typeface="Saira"/>
            </a:endParaRPr>
          </a:p>
        </p:txBody>
      </p:sp>
      <p:sp>
        <p:nvSpPr>
          <p:cNvPr id="158" name="Google Shape;158;p18"/>
          <p:cNvSpPr/>
          <p:nvPr/>
        </p:nvSpPr>
        <p:spPr>
          <a:xfrm>
            <a:off x="4451674" y="2239236"/>
            <a:ext cx="698490" cy="474984"/>
          </a:xfrm>
          <a:custGeom>
            <a:rect b="b" l="l" r="r" t="t"/>
            <a:pathLst>
              <a:path extrusionOk="0" h="21600" w="21600">
                <a:moveTo>
                  <a:pt x="863" y="17191"/>
                </a:moveTo>
                <a:cubicBezTo>
                  <a:pt x="864" y="18904"/>
                  <a:pt x="1833" y="20329"/>
                  <a:pt x="3024" y="20329"/>
                </a:cubicBezTo>
                <a:cubicBezTo>
                  <a:pt x="3742" y="20329"/>
                  <a:pt x="4411" y="19806"/>
                  <a:pt x="4814" y="18931"/>
                </a:cubicBezTo>
                <a:lnTo>
                  <a:pt x="7625" y="12826"/>
                </a:lnTo>
                <a:cubicBezTo>
                  <a:pt x="8025" y="11955"/>
                  <a:pt x="8692" y="11435"/>
                  <a:pt x="9408" y="11435"/>
                </a:cubicBezTo>
                <a:lnTo>
                  <a:pt x="12192" y="11435"/>
                </a:lnTo>
                <a:cubicBezTo>
                  <a:pt x="12908" y="11435"/>
                  <a:pt x="13575" y="11955"/>
                  <a:pt x="13975" y="12826"/>
                </a:cubicBezTo>
                <a:lnTo>
                  <a:pt x="16786" y="18931"/>
                </a:lnTo>
                <a:cubicBezTo>
                  <a:pt x="17189" y="19806"/>
                  <a:pt x="17858" y="20329"/>
                  <a:pt x="18576" y="20329"/>
                </a:cubicBezTo>
                <a:cubicBezTo>
                  <a:pt x="19763" y="20329"/>
                  <a:pt x="20729" y="18915"/>
                  <a:pt x="20736" y="17171"/>
                </a:cubicBezTo>
                <a:lnTo>
                  <a:pt x="20717" y="16721"/>
                </a:lnTo>
                <a:cubicBezTo>
                  <a:pt x="20457" y="13619"/>
                  <a:pt x="19982" y="7953"/>
                  <a:pt x="19867" y="6594"/>
                </a:cubicBezTo>
                <a:lnTo>
                  <a:pt x="19865" y="6593"/>
                </a:lnTo>
                <a:lnTo>
                  <a:pt x="19840" y="6283"/>
                </a:lnTo>
                <a:cubicBezTo>
                  <a:pt x="19600" y="3426"/>
                  <a:pt x="17943" y="1271"/>
                  <a:pt x="15984" y="1271"/>
                </a:cubicBezTo>
                <a:cubicBezTo>
                  <a:pt x="15312" y="1271"/>
                  <a:pt x="14648" y="1531"/>
                  <a:pt x="14064" y="2022"/>
                </a:cubicBezTo>
                <a:cubicBezTo>
                  <a:pt x="13661" y="2362"/>
                  <a:pt x="13212" y="2541"/>
                  <a:pt x="12765" y="2541"/>
                </a:cubicBezTo>
                <a:lnTo>
                  <a:pt x="8835" y="2541"/>
                </a:lnTo>
                <a:cubicBezTo>
                  <a:pt x="8388" y="2541"/>
                  <a:pt x="7939" y="2362"/>
                  <a:pt x="7536" y="2022"/>
                </a:cubicBezTo>
                <a:cubicBezTo>
                  <a:pt x="6952" y="1531"/>
                  <a:pt x="6288" y="1271"/>
                  <a:pt x="5616" y="1271"/>
                </a:cubicBezTo>
                <a:cubicBezTo>
                  <a:pt x="3657" y="1271"/>
                  <a:pt x="2000" y="3426"/>
                  <a:pt x="1761" y="6283"/>
                </a:cubicBezTo>
                <a:lnTo>
                  <a:pt x="1734" y="6587"/>
                </a:lnTo>
                <a:cubicBezTo>
                  <a:pt x="1620" y="7933"/>
                  <a:pt x="1143" y="13619"/>
                  <a:pt x="880" y="16760"/>
                </a:cubicBezTo>
                <a:cubicBezTo>
                  <a:pt x="880" y="16760"/>
                  <a:pt x="863" y="17191"/>
                  <a:pt x="863" y="17191"/>
                </a:cubicBezTo>
                <a:close/>
                <a:moveTo>
                  <a:pt x="0" y="17153"/>
                </a:moveTo>
                <a:lnTo>
                  <a:pt x="20" y="16644"/>
                </a:lnTo>
                <a:lnTo>
                  <a:pt x="462" y="11368"/>
                </a:lnTo>
                <a:cubicBezTo>
                  <a:pt x="743" y="8013"/>
                  <a:pt x="854" y="6691"/>
                  <a:pt x="937" y="6134"/>
                </a:cubicBezTo>
                <a:lnTo>
                  <a:pt x="904" y="6128"/>
                </a:lnTo>
                <a:cubicBezTo>
                  <a:pt x="1196" y="2635"/>
                  <a:pt x="3221" y="0"/>
                  <a:pt x="5616" y="0"/>
                </a:cubicBezTo>
                <a:cubicBezTo>
                  <a:pt x="6438" y="0"/>
                  <a:pt x="7251" y="318"/>
                  <a:pt x="7965" y="920"/>
                </a:cubicBezTo>
                <a:cubicBezTo>
                  <a:pt x="8238" y="1149"/>
                  <a:pt x="8538" y="1271"/>
                  <a:pt x="8835" y="1271"/>
                </a:cubicBezTo>
                <a:lnTo>
                  <a:pt x="12765" y="1271"/>
                </a:lnTo>
                <a:cubicBezTo>
                  <a:pt x="13062" y="1271"/>
                  <a:pt x="13362" y="1149"/>
                  <a:pt x="13635" y="920"/>
                </a:cubicBezTo>
                <a:cubicBezTo>
                  <a:pt x="14349" y="318"/>
                  <a:pt x="15162" y="0"/>
                  <a:pt x="15984" y="0"/>
                </a:cubicBezTo>
                <a:cubicBezTo>
                  <a:pt x="18378" y="0"/>
                  <a:pt x="20404" y="2635"/>
                  <a:pt x="20697" y="6128"/>
                </a:cubicBezTo>
                <a:lnTo>
                  <a:pt x="20663" y="6135"/>
                </a:lnTo>
                <a:cubicBezTo>
                  <a:pt x="20747" y="6696"/>
                  <a:pt x="20858" y="8022"/>
                  <a:pt x="21138" y="11368"/>
                </a:cubicBezTo>
                <a:lnTo>
                  <a:pt x="21600" y="17153"/>
                </a:lnTo>
                <a:cubicBezTo>
                  <a:pt x="21600" y="19605"/>
                  <a:pt x="20243" y="21600"/>
                  <a:pt x="18576" y="21600"/>
                </a:cubicBezTo>
                <a:cubicBezTo>
                  <a:pt x="17571" y="21600"/>
                  <a:pt x="16634" y="20868"/>
                  <a:pt x="16070" y="19643"/>
                </a:cubicBezTo>
                <a:lnTo>
                  <a:pt x="13260" y="13538"/>
                </a:lnTo>
                <a:cubicBezTo>
                  <a:pt x="13020" y="13017"/>
                  <a:pt x="12621" y="12706"/>
                  <a:pt x="12192" y="12706"/>
                </a:cubicBezTo>
                <a:lnTo>
                  <a:pt x="9408" y="12706"/>
                </a:lnTo>
                <a:cubicBezTo>
                  <a:pt x="8979" y="12706"/>
                  <a:pt x="8580" y="13017"/>
                  <a:pt x="8340" y="13538"/>
                </a:cubicBezTo>
                <a:lnTo>
                  <a:pt x="5530" y="19643"/>
                </a:lnTo>
                <a:cubicBezTo>
                  <a:pt x="4966" y="20868"/>
                  <a:pt x="4029" y="21600"/>
                  <a:pt x="3024" y="21600"/>
                </a:cubicBezTo>
                <a:cubicBezTo>
                  <a:pt x="1357" y="21600"/>
                  <a:pt x="0" y="19605"/>
                  <a:pt x="0" y="17153"/>
                </a:cubicBezTo>
                <a:close/>
                <a:moveTo>
                  <a:pt x="14256" y="7624"/>
                </a:moveTo>
                <a:lnTo>
                  <a:pt x="15552" y="7624"/>
                </a:lnTo>
                <a:lnTo>
                  <a:pt x="15552" y="9529"/>
                </a:lnTo>
                <a:cubicBezTo>
                  <a:pt x="15552" y="9880"/>
                  <a:pt x="15745" y="10165"/>
                  <a:pt x="15984" y="10165"/>
                </a:cubicBezTo>
                <a:cubicBezTo>
                  <a:pt x="16223" y="10165"/>
                  <a:pt x="16416" y="9880"/>
                  <a:pt x="16416" y="9529"/>
                </a:cubicBezTo>
                <a:lnTo>
                  <a:pt x="16416" y="7624"/>
                </a:lnTo>
                <a:lnTo>
                  <a:pt x="17712" y="7624"/>
                </a:lnTo>
                <a:cubicBezTo>
                  <a:pt x="17951" y="7624"/>
                  <a:pt x="18144" y="7339"/>
                  <a:pt x="18144" y="6988"/>
                </a:cubicBezTo>
                <a:cubicBezTo>
                  <a:pt x="18144" y="6637"/>
                  <a:pt x="17951" y="6353"/>
                  <a:pt x="17712" y="6353"/>
                </a:cubicBezTo>
                <a:lnTo>
                  <a:pt x="16416" y="6353"/>
                </a:lnTo>
                <a:lnTo>
                  <a:pt x="16416" y="4447"/>
                </a:lnTo>
                <a:cubicBezTo>
                  <a:pt x="16416" y="4096"/>
                  <a:pt x="16223" y="3812"/>
                  <a:pt x="15984" y="3812"/>
                </a:cubicBezTo>
                <a:cubicBezTo>
                  <a:pt x="15745" y="3812"/>
                  <a:pt x="15552" y="4096"/>
                  <a:pt x="15552" y="4447"/>
                </a:cubicBezTo>
                <a:lnTo>
                  <a:pt x="15552" y="6353"/>
                </a:lnTo>
                <a:lnTo>
                  <a:pt x="14256" y="6353"/>
                </a:lnTo>
                <a:cubicBezTo>
                  <a:pt x="14017" y="6353"/>
                  <a:pt x="13824" y="6637"/>
                  <a:pt x="13824" y="6988"/>
                </a:cubicBezTo>
                <a:cubicBezTo>
                  <a:pt x="13824" y="7339"/>
                  <a:pt x="14017" y="7624"/>
                  <a:pt x="14256" y="7624"/>
                </a:cubicBezTo>
                <a:close/>
                <a:moveTo>
                  <a:pt x="3456" y="6988"/>
                </a:moveTo>
                <a:cubicBezTo>
                  <a:pt x="3456" y="6637"/>
                  <a:pt x="3649" y="6353"/>
                  <a:pt x="3888" y="6353"/>
                </a:cubicBezTo>
                <a:lnTo>
                  <a:pt x="5184" y="6353"/>
                </a:lnTo>
                <a:lnTo>
                  <a:pt x="5184" y="4447"/>
                </a:lnTo>
                <a:cubicBezTo>
                  <a:pt x="5184" y="4096"/>
                  <a:pt x="5377" y="3812"/>
                  <a:pt x="5616" y="3812"/>
                </a:cubicBezTo>
                <a:cubicBezTo>
                  <a:pt x="5855" y="3812"/>
                  <a:pt x="6048" y="4096"/>
                  <a:pt x="6048" y="4447"/>
                </a:cubicBezTo>
                <a:lnTo>
                  <a:pt x="6048" y="6353"/>
                </a:lnTo>
                <a:lnTo>
                  <a:pt x="7344" y="6353"/>
                </a:lnTo>
                <a:cubicBezTo>
                  <a:pt x="7583" y="6353"/>
                  <a:pt x="7776" y="6637"/>
                  <a:pt x="7776" y="6988"/>
                </a:cubicBezTo>
                <a:cubicBezTo>
                  <a:pt x="7776" y="7339"/>
                  <a:pt x="7583" y="7624"/>
                  <a:pt x="7344" y="7624"/>
                </a:cubicBezTo>
                <a:lnTo>
                  <a:pt x="6048" y="7624"/>
                </a:lnTo>
                <a:lnTo>
                  <a:pt x="6048" y="9529"/>
                </a:lnTo>
                <a:cubicBezTo>
                  <a:pt x="6048" y="9880"/>
                  <a:pt x="5855" y="10165"/>
                  <a:pt x="5616" y="10165"/>
                </a:cubicBezTo>
                <a:cubicBezTo>
                  <a:pt x="5377" y="10165"/>
                  <a:pt x="5184" y="9880"/>
                  <a:pt x="5184" y="9529"/>
                </a:cubicBezTo>
                <a:lnTo>
                  <a:pt x="5184" y="7624"/>
                </a:lnTo>
                <a:lnTo>
                  <a:pt x="3888" y="7624"/>
                </a:lnTo>
                <a:cubicBezTo>
                  <a:pt x="3649" y="7624"/>
                  <a:pt x="3456" y="7339"/>
                  <a:pt x="3456" y="6988"/>
                </a:cubicBezTo>
                <a:close/>
              </a:path>
            </a:pathLst>
          </a:custGeom>
          <a:gradFill>
            <a:gsLst>
              <a:gs pos="0">
                <a:srgbClr val="E37743"/>
              </a:gs>
              <a:gs pos="99000">
                <a:srgbClr val="DD4F3C"/>
              </a:gs>
              <a:gs pos="100000">
                <a:srgbClr val="DD4F3C"/>
              </a:gs>
            </a:gsLst>
            <a:lin ang="5400012" scaled="0"/>
          </a:gra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b="0" i="0" sz="1800" u="none" cap="none" strike="noStrike">
              <a:solidFill>
                <a:srgbClr val="273145"/>
              </a:solidFill>
              <a:latin typeface="Saira"/>
              <a:ea typeface="Saira"/>
              <a:cs typeface="Saira"/>
              <a:sym typeface="Saira"/>
            </a:endParaRPr>
          </a:p>
        </p:txBody>
      </p:sp>
      <p:sp>
        <p:nvSpPr>
          <p:cNvPr id="159" name="Google Shape;159;p18"/>
          <p:cNvSpPr/>
          <p:nvPr/>
        </p:nvSpPr>
        <p:spPr>
          <a:xfrm>
            <a:off x="1915895" y="2184785"/>
            <a:ext cx="584009" cy="583902"/>
          </a:xfrm>
          <a:custGeom>
            <a:rect b="b" l="l" r="r" t="t"/>
            <a:pathLst>
              <a:path extrusionOk="0" h="21600" w="21586">
                <a:moveTo>
                  <a:pt x="18515" y="2342"/>
                </a:moveTo>
                <a:lnTo>
                  <a:pt x="8164" y="12700"/>
                </a:lnTo>
                <a:lnTo>
                  <a:pt x="1263" y="9247"/>
                </a:lnTo>
                <a:cubicBezTo>
                  <a:pt x="1263" y="9247"/>
                  <a:pt x="18515" y="2342"/>
                  <a:pt x="18515" y="2342"/>
                </a:cubicBezTo>
                <a:close/>
                <a:moveTo>
                  <a:pt x="12344" y="20336"/>
                </a:moveTo>
                <a:lnTo>
                  <a:pt x="8894" y="13431"/>
                </a:lnTo>
                <a:lnTo>
                  <a:pt x="19245" y="3073"/>
                </a:lnTo>
                <a:cubicBezTo>
                  <a:pt x="19245" y="3073"/>
                  <a:pt x="12344" y="20336"/>
                  <a:pt x="12344" y="20336"/>
                </a:cubicBezTo>
                <a:close/>
                <a:moveTo>
                  <a:pt x="482" y="10012"/>
                </a:moveTo>
                <a:lnTo>
                  <a:pt x="7881" y="13714"/>
                </a:lnTo>
                <a:lnTo>
                  <a:pt x="11580" y="21117"/>
                </a:lnTo>
                <a:cubicBezTo>
                  <a:pt x="11730" y="21418"/>
                  <a:pt x="12026" y="21600"/>
                  <a:pt x="12359" y="21600"/>
                </a:cubicBezTo>
                <a:cubicBezTo>
                  <a:pt x="12371" y="21600"/>
                  <a:pt x="12384" y="21600"/>
                  <a:pt x="12397" y="21599"/>
                </a:cubicBezTo>
                <a:cubicBezTo>
                  <a:pt x="12745" y="21585"/>
                  <a:pt x="13041" y="21375"/>
                  <a:pt x="13171" y="21051"/>
                </a:cubicBezTo>
                <a:lnTo>
                  <a:pt x="21586" y="0"/>
                </a:lnTo>
                <a:lnTo>
                  <a:pt x="548" y="8421"/>
                </a:lnTo>
                <a:cubicBezTo>
                  <a:pt x="225" y="8550"/>
                  <a:pt x="15" y="8847"/>
                  <a:pt x="0" y="9195"/>
                </a:cubicBezTo>
                <a:cubicBezTo>
                  <a:pt x="-14" y="9543"/>
                  <a:pt x="171" y="9856"/>
                  <a:pt x="482" y="10012"/>
                </a:cubicBezTo>
                <a:close/>
              </a:path>
            </a:pathLst>
          </a:custGeom>
          <a:gradFill>
            <a:gsLst>
              <a:gs pos="0">
                <a:srgbClr val="E37743"/>
              </a:gs>
              <a:gs pos="99000">
                <a:srgbClr val="DD4F3C"/>
              </a:gs>
              <a:gs pos="100000">
                <a:srgbClr val="DD4F3C"/>
              </a:gs>
            </a:gsLst>
            <a:lin ang="5400012" scaled="0"/>
          </a:gra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b="0" i="0" sz="1800" u="none" cap="none" strike="noStrike">
              <a:solidFill>
                <a:srgbClr val="273145"/>
              </a:solidFill>
              <a:latin typeface="Saira"/>
              <a:ea typeface="Saira"/>
              <a:cs typeface="Saira"/>
              <a:sym typeface="Sair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19"/>
          <p:cNvSpPr txBox="1"/>
          <p:nvPr>
            <p:ph type="title"/>
          </p:nvPr>
        </p:nvSpPr>
        <p:spPr>
          <a:xfrm>
            <a:off x="609447" y="274638"/>
            <a:ext cx="10970100" cy="1143300"/>
          </a:xfrm>
          <a:prstGeom prst="rect">
            <a:avLst/>
          </a:prstGeom>
        </p:spPr>
        <p:txBody>
          <a:bodyPr anchorCtr="0" anchor="ctr" bIns="60925" lIns="121875" spcFirstLastPara="1" rIns="121875" wrap="square" tIns="60925">
            <a:noAutofit/>
          </a:bodyPr>
          <a:lstStyle/>
          <a:p>
            <a:pPr indent="0" lvl="0" marL="0" rtl="0" algn="l">
              <a:spcBef>
                <a:spcPts val="0"/>
              </a:spcBef>
              <a:spcAft>
                <a:spcPts val="0"/>
              </a:spcAft>
              <a:buNone/>
            </a:pPr>
            <a:r>
              <a:rPr lang="en-US" sz="4800">
                <a:latin typeface="Saira"/>
                <a:ea typeface="Saira"/>
                <a:cs typeface="Saira"/>
                <a:sym typeface="Saira"/>
              </a:rPr>
              <a:t>Airliner Flight Software</a:t>
            </a:r>
            <a:endParaRPr sz="4800">
              <a:latin typeface="Saira"/>
              <a:ea typeface="Saira"/>
              <a:cs typeface="Saira"/>
              <a:sym typeface="Saira"/>
            </a:endParaRPr>
          </a:p>
        </p:txBody>
      </p:sp>
      <p:sp>
        <p:nvSpPr>
          <p:cNvPr id="166" name="Google Shape;166;p19"/>
          <p:cNvSpPr txBox="1"/>
          <p:nvPr>
            <p:ph idx="12" type="sldNum"/>
          </p:nvPr>
        </p:nvSpPr>
        <p:spPr>
          <a:xfrm>
            <a:off x="8735414" y="6356350"/>
            <a:ext cx="2844000" cy="365100"/>
          </a:xfrm>
          <a:prstGeom prst="rect">
            <a:avLst/>
          </a:prstGeom>
        </p:spPr>
        <p:txBody>
          <a:bodyPr anchorCtr="0" anchor="ctr" bIns="60925" lIns="121875" spcFirstLastPara="1" rIns="121875" wrap="square" tIns="60925">
            <a:noAutofit/>
          </a:bodyPr>
          <a:lstStyle/>
          <a:p>
            <a:pPr indent="0" lvl="0" marL="0" rtl="0" algn="r">
              <a:spcBef>
                <a:spcPts val="0"/>
              </a:spcBef>
              <a:spcAft>
                <a:spcPts val="0"/>
              </a:spcAft>
              <a:buNone/>
            </a:pPr>
            <a:fld id="{00000000-1234-1234-1234-123412341234}" type="slidenum">
              <a:rPr lang="en-US"/>
              <a:t>‹#›</a:t>
            </a:fld>
            <a:endParaRPr/>
          </a:p>
        </p:txBody>
      </p:sp>
      <p:sp>
        <p:nvSpPr>
          <p:cNvPr id="167" name="Google Shape;167;p19"/>
          <p:cNvSpPr txBox="1"/>
          <p:nvPr>
            <p:ph idx="1" type="body"/>
          </p:nvPr>
        </p:nvSpPr>
        <p:spPr>
          <a:xfrm>
            <a:off x="609447" y="1600200"/>
            <a:ext cx="10970100" cy="4526100"/>
          </a:xfrm>
          <a:prstGeom prst="rect">
            <a:avLst/>
          </a:prstGeom>
          <a:noFill/>
          <a:ln>
            <a:noFill/>
          </a:ln>
        </p:spPr>
        <p:txBody>
          <a:bodyPr anchorCtr="0" anchor="t" bIns="60925" lIns="121875" spcFirstLastPara="1" rIns="121875" wrap="square" tIns="60925">
            <a:noAutofit/>
          </a:bodyPr>
          <a:lstStyle/>
          <a:p>
            <a:pPr indent="-444500" lvl="0" marL="457200" rtl="0" algn="l">
              <a:lnSpc>
                <a:spcPct val="117000"/>
              </a:lnSpc>
              <a:spcBef>
                <a:spcPts val="0"/>
              </a:spcBef>
              <a:spcAft>
                <a:spcPts val="0"/>
              </a:spcAft>
              <a:buClr>
                <a:srgbClr val="E0623F"/>
              </a:buClr>
              <a:buSzPts val="3000"/>
              <a:buFont typeface="Saira"/>
              <a:buChar char="•"/>
            </a:pPr>
            <a:r>
              <a:rPr lang="en-US" sz="3000">
                <a:latin typeface="Saira"/>
                <a:ea typeface="Saira"/>
                <a:cs typeface="Saira"/>
                <a:sym typeface="Saira"/>
              </a:rPr>
              <a:t>Airliner flight software is built upon improved NASA Core Flight Software 6.5.0a (CFS)</a:t>
            </a:r>
            <a:endParaRPr sz="3000">
              <a:latin typeface="Saira"/>
              <a:ea typeface="Saira"/>
              <a:cs typeface="Saira"/>
              <a:sym typeface="Saira"/>
            </a:endParaRPr>
          </a:p>
          <a:p>
            <a:pPr indent="-444500" lvl="0" marL="457200" rtl="0" algn="l">
              <a:lnSpc>
                <a:spcPct val="117000"/>
              </a:lnSpc>
              <a:spcBef>
                <a:spcPts val="800"/>
              </a:spcBef>
              <a:spcAft>
                <a:spcPts val="0"/>
              </a:spcAft>
              <a:buClr>
                <a:srgbClr val="E0623F"/>
              </a:buClr>
              <a:buSzPts val="3000"/>
              <a:buFont typeface="Saira"/>
              <a:buChar char="•"/>
            </a:pPr>
            <a:r>
              <a:rPr lang="en-US" sz="3000">
                <a:latin typeface="Saira"/>
                <a:ea typeface="Saira"/>
                <a:cs typeface="Saira"/>
                <a:sym typeface="Saira"/>
              </a:rPr>
              <a:t>H</a:t>
            </a:r>
            <a:r>
              <a:rPr lang="en-US" sz="3000">
                <a:latin typeface="Saira"/>
                <a:ea typeface="Saira"/>
                <a:cs typeface="Saira"/>
                <a:sym typeface="Saira"/>
              </a:rPr>
              <a:t>igh rate between 250-500 Hz </a:t>
            </a:r>
            <a:endParaRPr sz="3000">
              <a:latin typeface="Saira"/>
              <a:ea typeface="Saira"/>
              <a:cs typeface="Saira"/>
              <a:sym typeface="Saira"/>
            </a:endParaRPr>
          </a:p>
          <a:p>
            <a:pPr indent="-444500" lvl="0" marL="457200" rtl="0" algn="l">
              <a:lnSpc>
                <a:spcPct val="117000"/>
              </a:lnSpc>
              <a:spcBef>
                <a:spcPts val="800"/>
              </a:spcBef>
              <a:spcAft>
                <a:spcPts val="0"/>
              </a:spcAft>
              <a:buClr>
                <a:srgbClr val="E0623F"/>
              </a:buClr>
              <a:buSzPts val="3000"/>
              <a:buFont typeface="Saira"/>
              <a:buChar char="•"/>
            </a:pPr>
            <a:r>
              <a:rPr lang="en-US" sz="3000">
                <a:latin typeface="Saira"/>
                <a:ea typeface="Saira"/>
                <a:cs typeface="Saira"/>
                <a:sym typeface="Saira"/>
              </a:rPr>
              <a:t>Multi-core</a:t>
            </a:r>
            <a:endParaRPr sz="3000">
              <a:latin typeface="Saira"/>
              <a:ea typeface="Saira"/>
              <a:cs typeface="Saira"/>
              <a:sym typeface="Saira"/>
            </a:endParaRPr>
          </a:p>
          <a:p>
            <a:pPr indent="-444500" lvl="0" marL="457200" rtl="0" algn="l">
              <a:lnSpc>
                <a:spcPct val="117000"/>
              </a:lnSpc>
              <a:spcBef>
                <a:spcPts val="800"/>
              </a:spcBef>
              <a:spcAft>
                <a:spcPts val="0"/>
              </a:spcAft>
              <a:buClr>
                <a:srgbClr val="E0623F"/>
              </a:buClr>
              <a:buSzPts val="3000"/>
              <a:buFont typeface="Saira"/>
              <a:buChar char="•"/>
            </a:pPr>
            <a:r>
              <a:rPr lang="en-US" sz="3000">
                <a:latin typeface="Saira"/>
                <a:ea typeface="Saira"/>
                <a:cs typeface="Saira"/>
                <a:sym typeface="Saira"/>
              </a:rPr>
              <a:t>Faster than real time</a:t>
            </a:r>
            <a:endParaRPr sz="3000">
              <a:latin typeface="Saira"/>
              <a:ea typeface="Saira"/>
              <a:cs typeface="Saira"/>
              <a:sym typeface="Saira"/>
            </a:endParaRPr>
          </a:p>
          <a:p>
            <a:pPr indent="-444500" lvl="0" marL="457200" rtl="0" algn="l">
              <a:lnSpc>
                <a:spcPct val="117000"/>
              </a:lnSpc>
              <a:spcBef>
                <a:spcPts val="0"/>
              </a:spcBef>
              <a:spcAft>
                <a:spcPts val="0"/>
              </a:spcAft>
              <a:buClr>
                <a:srgbClr val="E0623F"/>
              </a:buClr>
              <a:buSzPts val="3000"/>
              <a:buFont typeface="Saira"/>
              <a:buChar char="•"/>
            </a:pPr>
            <a:r>
              <a:rPr lang="en-US" sz="3000">
                <a:latin typeface="Saira"/>
                <a:ea typeface="Saira"/>
                <a:cs typeface="Saira"/>
                <a:sym typeface="Saira"/>
              </a:rPr>
              <a:t>Chosen for its extensibility &amp; widespread use for mission critical applications in space</a:t>
            </a:r>
            <a:endParaRPr sz="3000">
              <a:latin typeface="Saira"/>
              <a:ea typeface="Saira"/>
              <a:cs typeface="Saira"/>
              <a:sym typeface="Saira"/>
            </a:endParaRPr>
          </a:p>
          <a:p>
            <a:pPr indent="0" lvl="0" marL="457200" rtl="0" algn="l">
              <a:lnSpc>
                <a:spcPct val="117000"/>
              </a:lnSpc>
              <a:spcBef>
                <a:spcPts val="800"/>
              </a:spcBef>
              <a:spcAft>
                <a:spcPts val="0"/>
              </a:spcAft>
              <a:buNone/>
            </a:pPr>
            <a:r>
              <a:t/>
            </a:r>
            <a:endParaRPr sz="3000">
              <a:latin typeface="Saira"/>
              <a:ea typeface="Saira"/>
              <a:cs typeface="Saira"/>
              <a:sym typeface="Sair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0"/>
          <p:cNvSpPr txBox="1"/>
          <p:nvPr>
            <p:ph type="title"/>
          </p:nvPr>
        </p:nvSpPr>
        <p:spPr>
          <a:xfrm>
            <a:off x="609447" y="274638"/>
            <a:ext cx="10970100" cy="1143300"/>
          </a:xfrm>
          <a:prstGeom prst="rect">
            <a:avLst/>
          </a:prstGeom>
        </p:spPr>
        <p:txBody>
          <a:bodyPr anchorCtr="0" anchor="ctr" bIns="60925" lIns="121875" spcFirstLastPara="1" rIns="121875" wrap="square" tIns="60925">
            <a:noAutofit/>
          </a:bodyPr>
          <a:lstStyle/>
          <a:p>
            <a:pPr indent="0" lvl="0" marL="0" rtl="0" algn="l">
              <a:spcBef>
                <a:spcPts val="0"/>
              </a:spcBef>
              <a:spcAft>
                <a:spcPts val="0"/>
              </a:spcAft>
              <a:buNone/>
            </a:pPr>
            <a:r>
              <a:rPr lang="en-US" sz="4800">
                <a:latin typeface="Saira"/>
                <a:ea typeface="Saira"/>
                <a:cs typeface="Saira"/>
                <a:sym typeface="Saira"/>
              </a:rPr>
              <a:t>Airliner Sensors Architecture</a:t>
            </a:r>
            <a:endParaRPr sz="4800">
              <a:latin typeface="Saira"/>
              <a:ea typeface="Saira"/>
              <a:cs typeface="Saira"/>
              <a:sym typeface="Saira"/>
            </a:endParaRPr>
          </a:p>
        </p:txBody>
      </p:sp>
      <p:sp>
        <p:nvSpPr>
          <p:cNvPr id="174" name="Google Shape;174;p20"/>
          <p:cNvSpPr txBox="1"/>
          <p:nvPr>
            <p:ph idx="12" type="sldNum"/>
          </p:nvPr>
        </p:nvSpPr>
        <p:spPr>
          <a:xfrm>
            <a:off x="8735414" y="6356350"/>
            <a:ext cx="2844000" cy="365100"/>
          </a:xfrm>
          <a:prstGeom prst="rect">
            <a:avLst/>
          </a:prstGeom>
        </p:spPr>
        <p:txBody>
          <a:bodyPr anchorCtr="0" anchor="ctr" bIns="60925" lIns="121875" spcFirstLastPara="1" rIns="121875" wrap="square" tIns="60925">
            <a:noAutofit/>
          </a:bodyPr>
          <a:lstStyle/>
          <a:p>
            <a:pPr indent="0" lvl="0" marL="0" rtl="0" algn="r">
              <a:spcBef>
                <a:spcPts val="0"/>
              </a:spcBef>
              <a:spcAft>
                <a:spcPts val="0"/>
              </a:spcAft>
              <a:buNone/>
            </a:pPr>
            <a:fld id="{00000000-1234-1234-1234-123412341234}" type="slidenum">
              <a:rPr lang="en-US"/>
              <a:t>‹#›</a:t>
            </a:fld>
            <a:endParaRPr/>
          </a:p>
        </p:txBody>
      </p:sp>
      <p:sp>
        <p:nvSpPr>
          <p:cNvPr id="175" name="Google Shape;175;p20"/>
          <p:cNvSpPr/>
          <p:nvPr/>
        </p:nvSpPr>
        <p:spPr>
          <a:xfrm>
            <a:off x="3164825" y="4968375"/>
            <a:ext cx="5859300" cy="663600"/>
          </a:xfrm>
          <a:prstGeom prst="roundRect">
            <a:avLst>
              <a:gd fmla="val 16667" name="adj"/>
            </a:avLst>
          </a:prstGeom>
          <a:gradFill>
            <a:gsLst>
              <a:gs pos="0">
                <a:srgbClr val="E37743"/>
              </a:gs>
              <a:gs pos="99000">
                <a:srgbClr val="DD4F3C"/>
              </a:gs>
              <a:gs pos="100000">
                <a:srgbClr val="DD4F3C"/>
              </a:gs>
            </a:gsLst>
            <a:lin ang="5400700" scaled="0"/>
          </a:gradFill>
          <a:ln cap="flat" cmpd="sng" w="28575">
            <a:solidFill>
              <a:srgbClr val="E0623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solidFill>
                  <a:srgbClr val="FFFFFF"/>
                </a:solidFill>
                <a:latin typeface="Saira"/>
                <a:ea typeface="Saira"/>
                <a:cs typeface="Saira"/>
                <a:sym typeface="Saira"/>
              </a:rPr>
              <a:t>CFE/OSAL/PSP</a:t>
            </a:r>
            <a:endParaRPr b="1" sz="1800">
              <a:solidFill>
                <a:srgbClr val="FFFFFF"/>
              </a:solidFill>
              <a:latin typeface="Saira"/>
              <a:ea typeface="Saira"/>
              <a:cs typeface="Saira"/>
              <a:sym typeface="Saira"/>
            </a:endParaRPr>
          </a:p>
        </p:txBody>
      </p:sp>
      <p:sp>
        <p:nvSpPr>
          <p:cNvPr id="176" name="Google Shape;176;p20"/>
          <p:cNvSpPr/>
          <p:nvPr/>
        </p:nvSpPr>
        <p:spPr>
          <a:xfrm>
            <a:off x="3164825" y="4243225"/>
            <a:ext cx="903300" cy="663600"/>
          </a:xfrm>
          <a:prstGeom prst="roundRect">
            <a:avLst>
              <a:gd fmla="val 16667" name="adj"/>
            </a:avLst>
          </a:prstGeom>
          <a:gradFill>
            <a:gsLst>
              <a:gs pos="0">
                <a:srgbClr val="F2F2F2"/>
              </a:gs>
              <a:gs pos="100000">
                <a:srgbClr val="A6A6A6"/>
              </a:gs>
            </a:gsLst>
            <a:lin ang="5400012" scaled="0"/>
          </a:gra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latin typeface="Saira"/>
                <a:ea typeface="Saira"/>
                <a:cs typeface="Saira"/>
                <a:sym typeface="Saira"/>
              </a:rPr>
              <a:t>Accel</a:t>
            </a:r>
            <a:endParaRPr b="1" sz="1800">
              <a:latin typeface="Saira"/>
              <a:ea typeface="Saira"/>
              <a:cs typeface="Saira"/>
              <a:sym typeface="Saira"/>
            </a:endParaRPr>
          </a:p>
        </p:txBody>
      </p:sp>
      <p:sp>
        <p:nvSpPr>
          <p:cNvPr id="177" name="Google Shape;177;p20"/>
          <p:cNvSpPr/>
          <p:nvPr/>
        </p:nvSpPr>
        <p:spPr>
          <a:xfrm>
            <a:off x="4156025" y="4243225"/>
            <a:ext cx="903300" cy="663600"/>
          </a:xfrm>
          <a:prstGeom prst="roundRect">
            <a:avLst>
              <a:gd fmla="val 16667" name="adj"/>
            </a:avLst>
          </a:prstGeom>
          <a:gradFill>
            <a:gsLst>
              <a:gs pos="0">
                <a:srgbClr val="F2F2F2"/>
              </a:gs>
              <a:gs pos="100000">
                <a:srgbClr val="A6A6A6"/>
              </a:gs>
            </a:gsLst>
            <a:lin ang="5400012" scaled="0"/>
          </a:gra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latin typeface="Saira"/>
                <a:ea typeface="Saira"/>
                <a:cs typeface="Saira"/>
                <a:sym typeface="Saira"/>
              </a:rPr>
              <a:t>Gyro</a:t>
            </a:r>
            <a:endParaRPr b="1" sz="1800">
              <a:latin typeface="Saira"/>
              <a:ea typeface="Saira"/>
              <a:cs typeface="Saira"/>
              <a:sym typeface="Saira"/>
            </a:endParaRPr>
          </a:p>
        </p:txBody>
      </p:sp>
      <p:sp>
        <p:nvSpPr>
          <p:cNvPr id="178" name="Google Shape;178;p20"/>
          <p:cNvSpPr/>
          <p:nvPr/>
        </p:nvSpPr>
        <p:spPr>
          <a:xfrm>
            <a:off x="5147225" y="4243225"/>
            <a:ext cx="903300" cy="663600"/>
          </a:xfrm>
          <a:prstGeom prst="roundRect">
            <a:avLst>
              <a:gd fmla="val 16667" name="adj"/>
            </a:avLst>
          </a:prstGeom>
          <a:gradFill>
            <a:gsLst>
              <a:gs pos="0">
                <a:srgbClr val="F2F2F2"/>
              </a:gs>
              <a:gs pos="100000">
                <a:srgbClr val="A6A6A6"/>
              </a:gs>
            </a:gsLst>
            <a:lin ang="5400012" scaled="0"/>
          </a:gra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latin typeface="Saira"/>
                <a:ea typeface="Saira"/>
                <a:cs typeface="Saira"/>
                <a:sym typeface="Saira"/>
              </a:rPr>
              <a:t>Baro</a:t>
            </a:r>
            <a:endParaRPr b="1" sz="1800">
              <a:latin typeface="Saira"/>
              <a:ea typeface="Saira"/>
              <a:cs typeface="Saira"/>
              <a:sym typeface="Saira"/>
            </a:endParaRPr>
          </a:p>
        </p:txBody>
      </p:sp>
      <p:sp>
        <p:nvSpPr>
          <p:cNvPr id="179" name="Google Shape;179;p20"/>
          <p:cNvSpPr/>
          <p:nvPr/>
        </p:nvSpPr>
        <p:spPr>
          <a:xfrm>
            <a:off x="6138425" y="4243225"/>
            <a:ext cx="903300" cy="663600"/>
          </a:xfrm>
          <a:prstGeom prst="roundRect">
            <a:avLst>
              <a:gd fmla="val 16667" name="adj"/>
            </a:avLst>
          </a:prstGeom>
          <a:gradFill>
            <a:gsLst>
              <a:gs pos="0">
                <a:srgbClr val="F2F2F2"/>
              </a:gs>
              <a:gs pos="100000">
                <a:srgbClr val="A6A6A6"/>
              </a:gs>
            </a:gsLst>
            <a:lin ang="5400012" scaled="0"/>
          </a:gra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latin typeface="Saira"/>
                <a:ea typeface="Saira"/>
                <a:cs typeface="Saira"/>
                <a:sym typeface="Saira"/>
              </a:rPr>
              <a:t>Mag</a:t>
            </a:r>
            <a:endParaRPr b="1" sz="1800">
              <a:latin typeface="Saira"/>
              <a:ea typeface="Saira"/>
              <a:cs typeface="Saira"/>
              <a:sym typeface="Saira"/>
            </a:endParaRPr>
          </a:p>
        </p:txBody>
      </p:sp>
      <p:sp>
        <p:nvSpPr>
          <p:cNvPr id="180" name="Google Shape;180;p20"/>
          <p:cNvSpPr/>
          <p:nvPr/>
        </p:nvSpPr>
        <p:spPr>
          <a:xfrm>
            <a:off x="7129625" y="4243225"/>
            <a:ext cx="903300" cy="663600"/>
          </a:xfrm>
          <a:prstGeom prst="roundRect">
            <a:avLst>
              <a:gd fmla="val 16667" name="adj"/>
            </a:avLst>
          </a:prstGeom>
          <a:gradFill>
            <a:gsLst>
              <a:gs pos="0">
                <a:srgbClr val="F2F2F2"/>
              </a:gs>
              <a:gs pos="100000">
                <a:srgbClr val="A6A6A6"/>
              </a:gs>
            </a:gsLst>
            <a:lin ang="5400012" scaled="0"/>
          </a:gra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latin typeface="Saira"/>
                <a:ea typeface="Saira"/>
                <a:cs typeface="Saira"/>
                <a:sym typeface="Saira"/>
              </a:rPr>
              <a:t>GPS</a:t>
            </a:r>
            <a:endParaRPr b="1" sz="1800">
              <a:latin typeface="Saira"/>
              <a:ea typeface="Saira"/>
              <a:cs typeface="Saira"/>
              <a:sym typeface="Saira"/>
            </a:endParaRPr>
          </a:p>
        </p:txBody>
      </p:sp>
      <p:sp>
        <p:nvSpPr>
          <p:cNvPr id="181" name="Google Shape;181;p20"/>
          <p:cNvSpPr/>
          <p:nvPr/>
        </p:nvSpPr>
        <p:spPr>
          <a:xfrm>
            <a:off x="8120825" y="4243225"/>
            <a:ext cx="903300" cy="663600"/>
          </a:xfrm>
          <a:prstGeom prst="roundRect">
            <a:avLst>
              <a:gd fmla="val 16667" name="adj"/>
            </a:avLst>
          </a:prstGeom>
          <a:gradFill>
            <a:gsLst>
              <a:gs pos="0">
                <a:srgbClr val="F2F2F2"/>
              </a:gs>
              <a:gs pos="100000">
                <a:srgbClr val="A6A6A6"/>
              </a:gs>
            </a:gsLst>
            <a:lin ang="5400012" scaled="0"/>
          </a:gra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latin typeface="Saira"/>
                <a:ea typeface="Saira"/>
                <a:cs typeface="Saira"/>
                <a:sym typeface="Saira"/>
              </a:rPr>
              <a:t>RC</a:t>
            </a:r>
            <a:endParaRPr b="1" sz="1800">
              <a:latin typeface="Saira"/>
              <a:ea typeface="Saira"/>
              <a:cs typeface="Saira"/>
              <a:sym typeface="Saira"/>
            </a:endParaRPr>
          </a:p>
        </p:txBody>
      </p:sp>
      <p:sp>
        <p:nvSpPr>
          <p:cNvPr id="182" name="Google Shape;182;p20"/>
          <p:cNvSpPr/>
          <p:nvPr/>
        </p:nvSpPr>
        <p:spPr>
          <a:xfrm>
            <a:off x="896999" y="4359025"/>
            <a:ext cx="2037300" cy="432000"/>
          </a:xfrm>
          <a:prstGeom prst="homePlate">
            <a:avLst>
              <a:gd fmla="val 50000" name="adj"/>
            </a:avLst>
          </a:prstGeom>
          <a:gradFill>
            <a:gsLst>
              <a:gs pos="0">
                <a:srgbClr val="E37743"/>
              </a:gs>
              <a:gs pos="99000">
                <a:srgbClr val="DD4F3C"/>
              </a:gs>
              <a:gs pos="100000">
                <a:srgbClr val="DD4F3C"/>
              </a:gs>
            </a:gsLst>
            <a:lin ang="5400012" scaled="0"/>
          </a:gradFill>
          <a:ln>
            <a:noFill/>
          </a:ln>
          <a:effectLst>
            <a:outerShdw blurRad="215900" rotWithShape="0" algn="t" dir="5400000" dist="101600">
              <a:srgbClr val="B3301F">
                <a:alpha val="29800"/>
              </a:srgbClr>
            </a:outerShdw>
          </a:effectLst>
        </p:spPr>
        <p:txBody>
          <a:bodyPr anchorCtr="0" anchor="ctr" bIns="0" lIns="0" spcFirstLastPara="1" rIns="0" wrap="square" tIns="0">
            <a:noAutofit/>
          </a:bodyPr>
          <a:lstStyle/>
          <a:p>
            <a:pPr indent="0" lvl="0" marL="0" marR="0" rtl="0" algn="ctr">
              <a:lnSpc>
                <a:spcPct val="101000"/>
              </a:lnSpc>
              <a:spcBef>
                <a:spcPts val="0"/>
              </a:spcBef>
              <a:spcAft>
                <a:spcPts val="0"/>
              </a:spcAft>
              <a:buNone/>
            </a:pPr>
            <a:r>
              <a:rPr b="1" lang="en-US">
                <a:solidFill>
                  <a:srgbClr val="FFFFFF"/>
                </a:solidFill>
                <a:latin typeface="Saira"/>
                <a:ea typeface="Saira"/>
                <a:cs typeface="Saira"/>
                <a:sym typeface="Saira"/>
              </a:rPr>
              <a:t>Core Drivers</a:t>
            </a:r>
            <a:endParaRPr b="0" i="0" sz="1400" u="none" cap="none" strike="noStrike">
              <a:solidFill>
                <a:srgbClr val="FFFFFF"/>
              </a:solidFill>
              <a:latin typeface="Saira"/>
              <a:ea typeface="Saira"/>
              <a:cs typeface="Saira"/>
              <a:sym typeface="Saira"/>
            </a:endParaRPr>
          </a:p>
        </p:txBody>
      </p:sp>
      <p:sp>
        <p:nvSpPr>
          <p:cNvPr id="183" name="Google Shape;183;p20"/>
          <p:cNvSpPr/>
          <p:nvPr/>
        </p:nvSpPr>
        <p:spPr>
          <a:xfrm>
            <a:off x="3164825" y="3518075"/>
            <a:ext cx="5859300" cy="663600"/>
          </a:xfrm>
          <a:prstGeom prst="roundRect">
            <a:avLst>
              <a:gd fmla="val 16667" name="adj"/>
            </a:avLst>
          </a:prstGeom>
          <a:gradFill>
            <a:gsLst>
              <a:gs pos="0">
                <a:srgbClr val="F2F2F2"/>
              </a:gs>
              <a:gs pos="100000">
                <a:srgbClr val="A6A6A6"/>
              </a:gs>
            </a:gsLst>
            <a:lin ang="5400012" scaled="0"/>
          </a:gra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latin typeface="Saira"/>
                <a:ea typeface="Saira"/>
                <a:cs typeface="Saira"/>
                <a:sym typeface="Saira"/>
              </a:rPr>
              <a:t>Sensors</a:t>
            </a:r>
            <a:endParaRPr b="1" sz="1800">
              <a:latin typeface="Saira"/>
              <a:ea typeface="Saira"/>
              <a:cs typeface="Saira"/>
              <a:sym typeface="Saira"/>
            </a:endParaRPr>
          </a:p>
        </p:txBody>
      </p:sp>
      <p:sp>
        <p:nvSpPr>
          <p:cNvPr id="184" name="Google Shape;184;p20"/>
          <p:cNvSpPr/>
          <p:nvPr/>
        </p:nvSpPr>
        <p:spPr>
          <a:xfrm>
            <a:off x="3164825" y="2792925"/>
            <a:ext cx="2886000" cy="663600"/>
          </a:xfrm>
          <a:prstGeom prst="roundRect">
            <a:avLst>
              <a:gd fmla="val 16667" name="adj"/>
            </a:avLst>
          </a:prstGeom>
          <a:gradFill>
            <a:gsLst>
              <a:gs pos="0">
                <a:srgbClr val="F2F2F2"/>
              </a:gs>
              <a:gs pos="100000">
                <a:srgbClr val="A6A6A6"/>
              </a:gs>
            </a:gsLst>
            <a:lin ang="5400012" scaled="0"/>
          </a:gra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latin typeface="Saira"/>
                <a:ea typeface="Saira"/>
                <a:cs typeface="Saira"/>
                <a:sym typeface="Saira"/>
              </a:rPr>
              <a:t>Attitude Estimator</a:t>
            </a:r>
            <a:endParaRPr b="1" sz="1800">
              <a:latin typeface="Saira"/>
              <a:ea typeface="Saira"/>
              <a:cs typeface="Saira"/>
              <a:sym typeface="Saira"/>
            </a:endParaRPr>
          </a:p>
        </p:txBody>
      </p:sp>
      <p:sp>
        <p:nvSpPr>
          <p:cNvPr id="185" name="Google Shape;185;p20"/>
          <p:cNvSpPr/>
          <p:nvPr/>
        </p:nvSpPr>
        <p:spPr>
          <a:xfrm>
            <a:off x="6138425" y="2792925"/>
            <a:ext cx="2886000" cy="663600"/>
          </a:xfrm>
          <a:prstGeom prst="roundRect">
            <a:avLst>
              <a:gd fmla="val 16667" name="adj"/>
            </a:avLst>
          </a:prstGeom>
          <a:gradFill>
            <a:gsLst>
              <a:gs pos="0">
                <a:srgbClr val="F2F2F2"/>
              </a:gs>
              <a:gs pos="100000">
                <a:srgbClr val="A6A6A6"/>
              </a:gs>
            </a:gsLst>
            <a:lin ang="5400012" scaled="0"/>
          </a:gra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latin typeface="Saira"/>
                <a:ea typeface="Saira"/>
                <a:cs typeface="Saira"/>
                <a:sym typeface="Saira"/>
              </a:rPr>
              <a:t>Position Estimator</a:t>
            </a:r>
            <a:endParaRPr b="1" sz="1800">
              <a:latin typeface="Saira"/>
              <a:ea typeface="Saira"/>
              <a:cs typeface="Saira"/>
              <a:sym typeface="Saira"/>
            </a:endParaRPr>
          </a:p>
        </p:txBody>
      </p:sp>
      <p:sp>
        <p:nvSpPr>
          <p:cNvPr id="186" name="Google Shape;186;p20"/>
          <p:cNvSpPr/>
          <p:nvPr/>
        </p:nvSpPr>
        <p:spPr>
          <a:xfrm>
            <a:off x="9109925" y="2067775"/>
            <a:ext cx="258000" cy="3564300"/>
          </a:xfrm>
          <a:prstGeom prst="upArrow">
            <a:avLst>
              <a:gd fmla="val 50000" name="adj1"/>
              <a:gd fmla="val 50000" name="adj2"/>
            </a:avLst>
          </a:prstGeom>
          <a:solidFill>
            <a:srgbClr val="E0623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0"/>
          <p:cNvSpPr/>
          <p:nvPr/>
        </p:nvSpPr>
        <p:spPr>
          <a:xfrm>
            <a:off x="3164825" y="2067775"/>
            <a:ext cx="1383900" cy="663600"/>
          </a:xfrm>
          <a:prstGeom prst="roundRect">
            <a:avLst>
              <a:gd fmla="val 16667" name="adj"/>
            </a:avLst>
          </a:prstGeom>
          <a:gradFill>
            <a:gsLst>
              <a:gs pos="0">
                <a:srgbClr val="F2F2F2"/>
              </a:gs>
              <a:gs pos="100000">
                <a:srgbClr val="A6A6A6"/>
              </a:gs>
            </a:gsLst>
            <a:lin ang="5400012" scaled="0"/>
          </a:gra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latin typeface="Saira"/>
                <a:ea typeface="Saira"/>
                <a:cs typeface="Saira"/>
                <a:sym typeface="Saira"/>
              </a:rPr>
              <a:t>Vehicle Manager</a:t>
            </a:r>
            <a:endParaRPr b="1" sz="1800">
              <a:latin typeface="Saira"/>
              <a:ea typeface="Saira"/>
              <a:cs typeface="Saira"/>
              <a:sym typeface="Saira"/>
            </a:endParaRPr>
          </a:p>
        </p:txBody>
      </p:sp>
      <p:sp>
        <p:nvSpPr>
          <p:cNvPr id="188" name="Google Shape;188;p20"/>
          <p:cNvSpPr/>
          <p:nvPr/>
        </p:nvSpPr>
        <p:spPr>
          <a:xfrm>
            <a:off x="6132675" y="2067775"/>
            <a:ext cx="1383900" cy="663600"/>
          </a:xfrm>
          <a:prstGeom prst="roundRect">
            <a:avLst>
              <a:gd fmla="val 16667" name="adj"/>
            </a:avLst>
          </a:prstGeom>
          <a:gradFill>
            <a:gsLst>
              <a:gs pos="0">
                <a:srgbClr val="F2F2F2"/>
              </a:gs>
              <a:gs pos="100000">
                <a:srgbClr val="A6A6A6"/>
              </a:gs>
            </a:gsLst>
            <a:lin ang="5400012" scaled="0"/>
          </a:gra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latin typeface="Saira"/>
                <a:ea typeface="Saira"/>
                <a:cs typeface="Saira"/>
                <a:sym typeface="Saira"/>
              </a:rPr>
              <a:t>Position Controller</a:t>
            </a:r>
            <a:endParaRPr b="1" sz="1800">
              <a:latin typeface="Saira"/>
              <a:ea typeface="Saira"/>
              <a:cs typeface="Saira"/>
              <a:sym typeface="Saira"/>
            </a:endParaRPr>
          </a:p>
        </p:txBody>
      </p:sp>
      <p:sp>
        <p:nvSpPr>
          <p:cNvPr id="189" name="Google Shape;189;p20"/>
          <p:cNvSpPr/>
          <p:nvPr/>
        </p:nvSpPr>
        <p:spPr>
          <a:xfrm>
            <a:off x="4648738" y="2067775"/>
            <a:ext cx="1383900" cy="663600"/>
          </a:xfrm>
          <a:prstGeom prst="roundRect">
            <a:avLst>
              <a:gd fmla="val 16667" name="adj"/>
            </a:avLst>
          </a:prstGeom>
          <a:gradFill>
            <a:gsLst>
              <a:gs pos="0">
                <a:srgbClr val="F2F2F2"/>
              </a:gs>
              <a:gs pos="100000">
                <a:srgbClr val="A6A6A6"/>
              </a:gs>
            </a:gsLst>
            <a:lin ang="5400012" scaled="0"/>
          </a:gra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latin typeface="Saira"/>
                <a:ea typeface="Saira"/>
                <a:cs typeface="Saira"/>
                <a:sym typeface="Saira"/>
              </a:rPr>
              <a:t>Navigator</a:t>
            </a:r>
            <a:endParaRPr b="1" sz="1800">
              <a:latin typeface="Saira"/>
              <a:ea typeface="Saira"/>
              <a:cs typeface="Saira"/>
              <a:sym typeface="Saira"/>
            </a:endParaRPr>
          </a:p>
        </p:txBody>
      </p:sp>
      <p:sp>
        <p:nvSpPr>
          <p:cNvPr id="190" name="Google Shape;190;p20"/>
          <p:cNvSpPr/>
          <p:nvPr/>
        </p:nvSpPr>
        <p:spPr>
          <a:xfrm>
            <a:off x="7621300" y="2067775"/>
            <a:ext cx="1383900" cy="663600"/>
          </a:xfrm>
          <a:prstGeom prst="roundRect">
            <a:avLst>
              <a:gd fmla="val 16667" name="adj"/>
            </a:avLst>
          </a:prstGeom>
          <a:gradFill>
            <a:gsLst>
              <a:gs pos="0">
                <a:srgbClr val="F2F2F2"/>
              </a:gs>
              <a:gs pos="100000">
                <a:srgbClr val="A6A6A6"/>
              </a:gs>
            </a:gsLst>
            <a:lin ang="5400012" scaled="0"/>
          </a:gra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latin typeface="Saira"/>
                <a:ea typeface="Saira"/>
                <a:cs typeface="Saira"/>
                <a:sym typeface="Saira"/>
              </a:rPr>
              <a:t>Attitude</a:t>
            </a:r>
            <a:r>
              <a:rPr b="1" lang="en-US" sz="1800">
                <a:latin typeface="Saira"/>
                <a:ea typeface="Saira"/>
                <a:cs typeface="Saira"/>
                <a:sym typeface="Saira"/>
              </a:rPr>
              <a:t> Controller</a:t>
            </a:r>
            <a:endParaRPr b="1" sz="1800">
              <a:latin typeface="Saira"/>
              <a:ea typeface="Saira"/>
              <a:cs typeface="Saira"/>
              <a:sym typeface="Sair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21"/>
          <p:cNvSpPr txBox="1"/>
          <p:nvPr>
            <p:ph type="title"/>
          </p:nvPr>
        </p:nvSpPr>
        <p:spPr>
          <a:xfrm>
            <a:off x="609447" y="274638"/>
            <a:ext cx="10970100" cy="1143300"/>
          </a:xfrm>
          <a:prstGeom prst="rect">
            <a:avLst/>
          </a:prstGeom>
        </p:spPr>
        <p:txBody>
          <a:bodyPr anchorCtr="0" anchor="ctr" bIns="60925" lIns="121875" spcFirstLastPara="1" rIns="121875" wrap="square" tIns="60925">
            <a:noAutofit/>
          </a:bodyPr>
          <a:lstStyle/>
          <a:p>
            <a:pPr indent="0" lvl="0" marL="0" rtl="0" algn="l">
              <a:spcBef>
                <a:spcPts val="0"/>
              </a:spcBef>
              <a:spcAft>
                <a:spcPts val="0"/>
              </a:spcAft>
              <a:buNone/>
            </a:pPr>
            <a:r>
              <a:rPr lang="en-US" sz="4800">
                <a:latin typeface="Saira"/>
                <a:ea typeface="Saira"/>
                <a:cs typeface="Saira"/>
                <a:sym typeface="Saira"/>
              </a:rPr>
              <a:t>Airliner Effectors Architecture</a:t>
            </a:r>
            <a:endParaRPr sz="4800">
              <a:latin typeface="Saira"/>
              <a:ea typeface="Saira"/>
              <a:cs typeface="Saira"/>
              <a:sym typeface="Saira"/>
            </a:endParaRPr>
          </a:p>
        </p:txBody>
      </p:sp>
      <p:sp>
        <p:nvSpPr>
          <p:cNvPr id="197" name="Google Shape;197;p21"/>
          <p:cNvSpPr txBox="1"/>
          <p:nvPr>
            <p:ph idx="12" type="sldNum"/>
          </p:nvPr>
        </p:nvSpPr>
        <p:spPr>
          <a:xfrm>
            <a:off x="8735414" y="6356350"/>
            <a:ext cx="2844000" cy="365100"/>
          </a:xfrm>
          <a:prstGeom prst="rect">
            <a:avLst/>
          </a:prstGeom>
        </p:spPr>
        <p:txBody>
          <a:bodyPr anchorCtr="0" anchor="ctr" bIns="60925" lIns="121875" spcFirstLastPara="1" rIns="121875" wrap="square" tIns="60925">
            <a:noAutofit/>
          </a:bodyPr>
          <a:lstStyle/>
          <a:p>
            <a:pPr indent="0" lvl="0" marL="0" rtl="0" algn="r">
              <a:spcBef>
                <a:spcPts val="0"/>
              </a:spcBef>
              <a:spcAft>
                <a:spcPts val="0"/>
              </a:spcAft>
              <a:buNone/>
            </a:pPr>
            <a:fld id="{00000000-1234-1234-1234-123412341234}" type="slidenum">
              <a:rPr lang="en-US"/>
              <a:t>‹#›</a:t>
            </a:fld>
            <a:endParaRPr/>
          </a:p>
        </p:txBody>
      </p:sp>
      <p:sp>
        <p:nvSpPr>
          <p:cNvPr id="198" name="Google Shape;198;p21"/>
          <p:cNvSpPr/>
          <p:nvPr/>
        </p:nvSpPr>
        <p:spPr>
          <a:xfrm>
            <a:off x="3164825" y="4968375"/>
            <a:ext cx="5859300" cy="663600"/>
          </a:xfrm>
          <a:prstGeom prst="roundRect">
            <a:avLst>
              <a:gd fmla="val 16667" name="adj"/>
            </a:avLst>
          </a:prstGeom>
          <a:gradFill>
            <a:gsLst>
              <a:gs pos="0">
                <a:srgbClr val="E37743"/>
              </a:gs>
              <a:gs pos="99000">
                <a:srgbClr val="DD4F3C"/>
              </a:gs>
              <a:gs pos="100000">
                <a:srgbClr val="DD4F3C"/>
              </a:gs>
            </a:gsLst>
            <a:lin ang="5400700" scaled="0"/>
          </a:gradFill>
          <a:ln cap="flat" cmpd="sng" w="28575">
            <a:solidFill>
              <a:srgbClr val="E0623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US" sz="1800">
                <a:solidFill>
                  <a:srgbClr val="FFFFFF"/>
                </a:solidFill>
                <a:latin typeface="Saira"/>
                <a:ea typeface="Saira"/>
                <a:cs typeface="Saira"/>
                <a:sym typeface="Saira"/>
              </a:rPr>
              <a:t>CFE/OSAL/PSP</a:t>
            </a:r>
            <a:endParaRPr b="1" sz="1800">
              <a:latin typeface="Saira"/>
              <a:ea typeface="Saira"/>
              <a:cs typeface="Saira"/>
              <a:sym typeface="Saira"/>
            </a:endParaRPr>
          </a:p>
        </p:txBody>
      </p:sp>
      <p:sp>
        <p:nvSpPr>
          <p:cNvPr id="199" name="Google Shape;199;p21"/>
          <p:cNvSpPr/>
          <p:nvPr/>
        </p:nvSpPr>
        <p:spPr>
          <a:xfrm>
            <a:off x="3164825" y="4237125"/>
            <a:ext cx="1894500" cy="663600"/>
          </a:xfrm>
          <a:prstGeom prst="roundRect">
            <a:avLst>
              <a:gd fmla="val 16667" name="adj"/>
            </a:avLst>
          </a:prstGeom>
          <a:gradFill>
            <a:gsLst>
              <a:gs pos="0">
                <a:srgbClr val="F2F2F2"/>
              </a:gs>
              <a:gs pos="100000">
                <a:srgbClr val="A6A6A6"/>
              </a:gs>
            </a:gsLst>
            <a:lin ang="5400012" scaled="0"/>
          </a:gra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latin typeface="Saira"/>
                <a:ea typeface="Saira"/>
                <a:cs typeface="Saira"/>
                <a:sym typeface="Saira"/>
              </a:rPr>
              <a:t>Motor Control</a:t>
            </a:r>
            <a:endParaRPr b="1" sz="1800">
              <a:latin typeface="Saira"/>
              <a:ea typeface="Saira"/>
              <a:cs typeface="Saira"/>
              <a:sym typeface="Saira"/>
            </a:endParaRPr>
          </a:p>
        </p:txBody>
      </p:sp>
      <p:sp>
        <p:nvSpPr>
          <p:cNvPr id="200" name="Google Shape;200;p21"/>
          <p:cNvSpPr/>
          <p:nvPr/>
        </p:nvSpPr>
        <p:spPr>
          <a:xfrm>
            <a:off x="5147225" y="4237125"/>
            <a:ext cx="1894500" cy="663600"/>
          </a:xfrm>
          <a:prstGeom prst="roundRect">
            <a:avLst>
              <a:gd fmla="val 16667" name="adj"/>
            </a:avLst>
          </a:prstGeom>
          <a:gradFill>
            <a:gsLst>
              <a:gs pos="0">
                <a:srgbClr val="F2F2F2"/>
              </a:gs>
              <a:gs pos="100000">
                <a:srgbClr val="A6A6A6"/>
              </a:gs>
            </a:gsLst>
            <a:lin ang="5400012" scaled="0"/>
          </a:gra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latin typeface="Saira"/>
                <a:ea typeface="Saira"/>
                <a:cs typeface="Saira"/>
                <a:sym typeface="Saira"/>
              </a:rPr>
              <a:t>Landing Gear Control</a:t>
            </a:r>
            <a:endParaRPr b="1" sz="1800">
              <a:latin typeface="Saira"/>
              <a:ea typeface="Saira"/>
              <a:cs typeface="Saira"/>
              <a:sym typeface="Saira"/>
            </a:endParaRPr>
          </a:p>
        </p:txBody>
      </p:sp>
      <p:sp>
        <p:nvSpPr>
          <p:cNvPr id="201" name="Google Shape;201;p21"/>
          <p:cNvSpPr/>
          <p:nvPr/>
        </p:nvSpPr>
        <p:spPr>
          <a:xfrm>
            <a:off x="3164825" y="2774625"/>
            <a:ext cx="2844000" cy="663600"/>
          </a:xfrm>
          <a:prstGeom prst="roundRect">
            <a:avLst>
              <a:gd fmla="val 16667" name="adj"/>
            </a:avLst>
          </a:prstGeom>
          <a:gradFill>
            <a:gsLst>
              <a:gs pos="0">
                <a:srgbClr val="F2F2F2"/>
              </a:gs>
              <a:gs pos="100000">
                <a:srgbClr val="A6A6A6"/>
              </a:gs>
            </a:gsLst>
            <a:lin ang="5400012" scaled="0"/>
          </a:gra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latin typeface="Saira"/>
                <a:ea typeface="Saira"/>
                <a:cs typeface="Saira"/>
                <a:sym typeface="Saira"/>
              </a:rPr>
              <a:t>Vehicle Manager</a:t>
            </a:r>
            <a:endParaRPr b="1" sz="1800">
              <a:latin typeface="Saira"/>
              <a:ea typeface="Saira"/>
              <a:cs typeface="Saira"/>
              <a:sym typeface="Saira"/>
            </a:endParaRPr>
          </a:p>
        </p:txBody>
      </p:sp>
      <p:sp>
        <p:nvSpPr>
          <p:cNvPr id="202" name="Google Shape;202;p21"/>
          <p:cNvSpPr/>
          <p:nvPr/>
        </p:nvSpPr>
        <p:spPr>
          <a:xfrm>
            <a:off x="6094475" y="2774625"/>
            <a:ext cx="2929800" cy="663600"/>
          </a:xfrm>
          <a:prstGeom prst="roundRect">
            <a:avLst>
              <a:gd fmla="val 16667" name="adj"/>
            </a:avLst>
          </a:prstGeom>
          <a:gradFill>
            <a:gsLst>
              <a:gs pos="0">
                <a:srgbClr val="F2F2F2"/>
              </a:gs>
              <a:gs pos="100000">
                <a:srgbClr val="A6A6A6"/>
              </a:gs>
            </a:gsLst>
            <a:lin ang="5400012" scaled="0"/>
          </a:gra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latin typeface="Saira"/>
                <a:ea typeface="Saira"/>
                <a:cs typeface="Saira"/>
                <a:sym typeface="Saira"/>
              </a:rPr>
              <a:t>Navigator</a:t>
            </a:r>
            <a:endParaRPr b="1" sz="1800">
              <a:latin typeface="Saira"/>
              <a:ea typeface="Saira"/>
              <a:cs typeface="Saira"/>
              <a:sym typeface="Saira"/>
            </a:endParaRPr>
          </a:p>
        </p:txBody>
      </p:sp>
      <p:sp>
        <p:nvSpPr>
          <p:cNvPr id="203" name="Google Shape;203;p21"/>
          <p:cNvSpPr/>
          <p:nvPr/>
        </p:nvSpPr>
        <p:spPr>
          <a:xfrm rot="10800000">
            <a:off x="9109925" y="2802175"/>
            <a:ext cx="258000" cy="2829900"/>
          </a:xfrm>
          <a:prstGeom prst="upArrow">
            <a:avLst>
              <a:gd fmla="val 50000" name="adj1"/>
              <a:gd fmla="val 50000" name="adj2"/>
            </a:avLst>
          </a:prstGeom>
          <a:solidFill>
            <a:srgbClr val="E0623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1"/>
          <p:cNvSpPr/>
          <p:nvPr/>
        </p:nvSpPr>
        <p:spPr>
          <a:xfrm>
            <a:off x="7128575" y="4237125"/>
            <a:ext cx="1894500" cy="663600"/>
          </a:xfrm>
          <a:prstGeom prst="roundRect">
            <a:avLst>
              <a:gd fmla="val 16667" name="adj"/>
            </a:avLst>
          </a:prstGeom>
          <a:gradFill>
            <a:gsLst>
              <a:gs pos="0">
                <a:srgbClr val="F2F2F2"/>
              </a:gs>
              <a:gs pos="100000">
                <a:srgbClr val="A6A6A6"/>
              </a:gs>
            </a:gsLst>
            <a:lin ang="5400012" scaled="0"/>
          </a:gra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latin typeface="Saira"/>
                <a:ea typeface="Saira"/>
                <a:cs typeface="Saira"/>
                <a:sym typeface="Saira"/>
              </a:rPr>
              <a:t>LED Control</a:t>
            </a:r>
            <a:endParaRPr b="1" sz="1800">
              <a:latin typeface="Saira"/>
              <a:ea typeface="Saira"/>
              <a:cs typeface="Saira"/>
              <a:sym typeface="Saira"/>
            </a:endParaRPr>
          </a:p>
        </p:txBody>
      </p:sp>
      <p:sp>
        <p:nvSpPr>
          <p:cNvPr id="205" name="Google Shape;205;p21"/>
          <p:cNvSpPr/>
          <p:nvPr/>
        </p:nvSpPr>
        <p:spPr>
          <a:xfrm>
            <a:off x="6094350" y="3505875"/>
            <a:ext cx="2929800" cy="663600"/>
          </a:xfrm>
          <a:prstGeom prst="roundRect">
            <a:avLst>
              <a:gd fmla="val 16667" name="adj"/>
            </a:avLst>
          </a:prstGeom>
          <a:gradFill>
            <a:gsLst>
              <a:gs pos="0">
                <a:srgbClr val="F2F2F2"/>
              </a:gs>
              <a:gs pos="100000">
                <a:srgbClr val="A6A6A6"/>
              </a:gs>
            </a:gsLst>
            <a:lin ang="5400012" scaled="0"/>
          </a:gra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latin typeface="Saira"/>
                <a:ea typeface="Saira"/>
                <a:cs typeface="Saira"/>
                <a:sym typeface="Saira"/>
              </a:rPr>
              <a:t>Position Controller</a:t>
            </a:r>
            <a:endParaRPr b="1" sz="1800">
              <a:latin typeface="Saira"/>
              <a:ea typeface="Saira"/>
              <a:cs typeface="Saira"/>
              <a:sym typeface="Saira"/>
            </a:endParaRPr>
          </a:p>
        </p:txBody>
      </p:sp>
      <p:sp>
        <p:nvSpPr>
          <p:cNvPr id="206" name="Google Shape;206;p21"/>
          <p:cNvSpPr/>
          <p:nvPr/>
        </p:nvSpPr>
        <p:spPr>
          <a:xfrm>
            <a:off x="3164850" y="3505875"/>
            <a:ext cx="2844000" cy="663600"/>
          </a:xfrm>
          <a:prstGeom prst="roundRect">
            <a:avLst>
              <a:gd fmla="val 16667" name="adj"/>
            </a:avLst>
          </a:prstGeom>
          <a:gradFill>
            <a:gsLst>
              <a:gs pos="0">
                <a:srgbClr val="F2F2F2"/>
              </a:gs>
              <a:gs pos="100000">
                <a:srgbClr val="A6A6A6"/>
              </a:gs>
            </a:gsLst>
            <a:lin ang="5400012" scaled="0"/>
          </a:gra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latin typeface="Saira"/>
                <a:ea typeface="Saira"/>
                <a:cs typeface="Saira"/>
                <a:sym typeface="Saira"/>
              </a:rPr>
              <a:t>Attitude Controller</a:t>
            </a:r>
            <a:endParaRPr b="1" sz="1800">
              <a:latin typeface="Saira"/>
              <a:ea typeface="Saira"/>
              <a:cs typeface="Saira"/>
              <a:sym typeface="Sair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22"/>
          <p:cNvSpPr txBox="1"/>
          <p:nvPr>
            <p:ph type="title"/>
          </p:nvPr>
        </p:nvSpPr>
        <p:spPr>
          <a:xfrm>
            <a:off x="609447" y="274638"/>
            <a:ext cx="10970100" cy="1143300"/>
          </a:xfrm>
          <a:prstGeom prst="rect">
            <a:avLst/>
          </a:prstGeom>
        </p:spPr>
        <p:txBody>
          <a:bodyPr anchorCtr="0" anchor="ctr" bIns="60925" lIns="121875" spcFirstLastPara="1" rIns="121875" wrap="square" tIns="60925">
            <a:noAutofit/>
          </a:bodyPr>
          <a:lstStyle/>
          <a:p>
            <a:pPr indent="0" lvl="0" marL="0" rtl="0" algn="l">
              <a:spcBef>
                <a:spcPts val="0"/>
              </a:spcBef>
              <a:spcAft>
                <a:spcPts val="0"/>
              </a:spcAft>
              <a:buNone/>
            </a:pPr>
            <a:r>
              <a:rPr lang="en-US" sz="4800">
                <a:latin typeface="Saira"/>
                <a:ea typeface="Saira"/>
                <a:cs typeface="Saira"/>
                <a:sym typeface="Saira"/>
              </a:rPr>
              <a:t>Airliner Additional Applications</a:t>
            </a:r>
            <a:endParaRPr sz="4800">
              <a:latin typeface="Saira"/>
              <a:ea typeface="Saira"/>
              <a:cs typeface="Saira"/>
              <a:sym typeface="Saira"/>
            </a:endParaRPr>
          </a:p>
        </p:txBody>
      </p:sp>
      <p:sp>
        <p:nvSpPr>
          <p:cNvPr id="213" name="Google Shape;213;p22"/>
          <p:cNvSpPr txBox="1"/>
          <p:nvPr>
            <p:ph idx="12" type="sldNum"/>
          </p:nvPr>
        </p:nvSpPr>
        <p:spPr>
          <a:xfrm>
            <a:off x="8735414" y="6356350"/>
            <a:ext cx="2844000" cy="365100"/>
          </a:xfrm>
          <a:prstGeom prst="rect">
            <a:avLst/>
          </a:prstGeom>
        </p:spPr>
        <p:txBody>
          <a:bodyPr anchorCtr="0" anchor="ctr" bIns="60925" lIns="121875" spcFirstLastPara="1" rIns="121875" wrap="square" tIns="60925">
            <a:noAutofit/>
          </a:bodyPr>
          <a:lstStyle/>
          <a:p>
            <a:pPr indent="0" lvl="0" marL="0" rtl="0" algn="r">
              <a:spcBef>
                <a:spcPts val="0"/>
              </a:spcBef>
              <a:spcAft>
                <a:spcPts val="0"/>
              </a:spcAft>
              <a:buNone/>
            </a:pPr>
            <a:fld id="{00000000-1234-1234-1234-123412341234}" type="slidenum">
              <a:rPr lang="en-US"/>
              <a:t>‹#›</a:t>
            </a:fld>
            <a:endParaRPr/>
          </a:p>
        </p:txBody>
      </p:sp>
      <p:sp>
        <p:nvSpPr>
          <p:cNvPr id="214" name="Google Shape;214;p22"/>
          <p:cNvSpPr txBox="1"/>
          <p:nvPr>
            <p:ph idx="1" type="body"/>
          </p:nvPr>
        </p:nvSpPr>
        <p:spPr>
          <a:xfrm>
            <a:off x="609447" y="1600200"/>
            <a:ext cx="10970100" cy="4526100"/>
          </a:xfrm>
          <a:prstGeom prst="rect">
            <a:avLst/>
          </a:prstGeom>
          <a:noFill/>
          <a:ln>
            <a:noFill/>
          </a:ln>
        </p:spPr>
        <p:txBody>
          <a:bodyPr anchorCtr="0" anchor="t" bIns="60925" lIns="121875" spcFirstLastPara="1" rIns="121875" wrap="square" tIns="60925">
            <a:noAutofit/>
          </a:bodyPr>
          <a:lstStyle/>
          <a:p>
            <a:pPr indent="-444500" lvl="0" marL="457200" rtl="0" algn="l">
              <a:lnSpc>
                <a:spcPct val="117000"/>
              </a:lnSpc>
              <a:spcBef>
                <a:spcPts val="800"/>
              </a:spcBef>
              <a:spcAft>
                <a:spcPts val="0"/>
              </a:spcAft>
              <a:buClr>
                <a:srgbClr val="E0623F"/>
              </a:buClr>
              <a:buSzPts val="3000"/>
              <a:buFont typeface="Saira"/>
              <a:buChar char="•"/>
            </a:pPr>
            <a:r>
              <a:rPr lang="en-US" sz="3000">
                <a:latin typeface="Saira"/>
                <a:ea typeface="Saira"/>
                <a:cs typeface="Saira"/>
                <a:sym typeface="Saira"/>
              </a:rPr>
              <a:t>Video Control (VC)</a:t>
            </a:r>
            <a:endParaRPr sz="3000">
              <a:latin typeface="Saira"/>
              <a:ea typeface="Saira"/>
              <a:cs typeface="Saira"/>
              <a:sym typeface="Saira"/>
            </a:endParaRPr>
          </a:p>
          <a:p>
            <a:pPr indent="-444500" lvl="0" marL="457200" rtl="0" algn="l">
              <a:lnSpc>
                <a:spcPct val="117000"/>
              </a:lnSpc>
              <a:spcBef>
                <a:spcPts val="800"/>
              </a:spcBef>
              <a:spcAft>
                <a:spcPts val="0"/>
              </a:spcAft>
              <a:buClr>
                <a:srgbClr val="E0623F"/>
              </a:buClr>
              <a:buSzPts val="3000"/>
              <a:buFont typeface="Saira"/>
              <a:buChar char="•"/>
            </a:pPr>
            <a:r>
              <a:rPr lang="en-US" sz="3000">
                <a:latin typeface="Saira"/>
                <a:ea typeface="Saira"/>
                <a:cs typeface="Saira"/>
                <a:sym typeface="Saira"/>
              </a:rPr>
              <a:t>External Application control (EA)</a:t>
            </a:r>
            <a:endParaRPr sz="3000">
              <a:latin typeface="Saira"/>
              <a:ea typeface="Saira"/>
              <a:cs typeface="Saira"/>
              <a:sym typeface="Saira"/>
            </a:endParaRPr>
          </a:p>
          <a:p>
            <a:pPr indent="-444500" lvl="0" marL="457200" rtl="0" algn="l">
              <a:lnSpc>
                <a:spcPct val="117000"/>
              </a:lnSpc>
              <a:spcBef>
                <a:spcPts val="800"/>
              </a:spcBef>
              <a:spcAft>
                <a:spcPts val="0"/>
              </a:spcAft>
              <a:buClr>
                <a:srgbClr val="E0623F"/>
              </a:buClr>
              <a:buSzPts val="3000"/>
              <a:buFont typeface="Saira"/>
              <a:buChar char="•"/>
            </a:pPr>
            <a:r>
              <a:rPr lang="en-US" sz="3000">
                <a:latin typeface="Saira"/>
                <a:ea typeface="Saira"/>
                <a:cs typeface="Saira"/>
                <a:sym typeface="Saira"/>
              </a:rPr>
              <a:t>CFS product line applications</a:t>
            </a:r>
            <a:endParaRPr sz="3000">
              <a:latin typeface="Saira"/>
              <a:ea typeface="Saira"/>
              <a:cs typeface="Saira"/>
              <a:sym typeface="Saira"/>
            </a:endParaRPr>
          </a:p>
          <a:p>
            <a:pPr indent="-444500" lvl="0" marL="457200" rtl="0" algn="l">
              <a:lnSpc>
                <a:spcPct val="117000"/>
              </a:lnSpc>
              <a:spcBef>
                <a:spcPts val="800"/>
              </a:spcBef>
              <a:spcAft>
                <a:spcPts val="0"/>
              </a:spcAft>
              <a:buClr>
                <a:srgbClr val="E0623F"/>
              </a:buClr>
              <a:buSzPts val="3000"/>
              <a:buFont typeface="Saira"/>
              <a:buChar char="•"/>
            </a:pPr>
            <a:r>
              <a:rPr lang="en-US" sz="3000">
                <a:latin typeface="Saira"/>
                <a:ea typeface="Saira"/>
                <a:cs typeface="Saira"/>
                <a:sym typeface="Saira"/>
              </a:rPr>
              <a:t>PX4 Software Bus Bridge</a:t>
            </a:r>
            <a:endParaRPr sz="3000">
              <a:latin typeface="Saira"/>
              <a:ea typeface="Saira"/>
              <a:cs typeface="Saira"/>
              <a:sym typeface="Saira"/>
            </a:endParaRPr>
          </a:p>
          <a:p>
            <a:pPr indent="-444500" lvl="0" marL="457200" rtl="0" algn="l">
              <a:lnSpc>
                <a:spcPct val="117000"/>
              </a:lnSpc>
              <a:spcBef>
                <a:spcPts val="800"/>
              </a:spcBef>
              <a:spcAft>
                <a:spcPts val="0"/>
              </a:spcAft>
              <a:buClr>
                <a:srgbClr val="E0623F"/>
              </a:buClr>
              <a:buSzPts val="3000"/>
              <a:buFont typeface="Saira"/>
              <a:buChar char="•"/>
            </a:pPr>
            <a:r>
              <a:rPr lang="en-US" sz="3000">
                <a:latin typeface="Saira"/>
                <a:ea typeface="Saira"/>
                <a:cs typeface="Saira"/>
                <a:sym typeface="Saira"/>
              </a:rPr>
              <a:t>CI with two-step commanding</a:t>
            </a:r>
            <a:endParaRPr sz="3000">
              <a:latin typeface="Saira"/>
              <a:ea typeface="Saira"/>
              <a:cs typeface="Saira"/>
              <a:sym typeface="Saira"/>
            </a:endParaRPr>
          </a:p>
          <a:p>
            <a:pPr indent="-444500" lvl="0" marL="457200" rtl="0" algn="l">
              <a:lnSpc>
                <a:spcPct val="117000"/>
              </a:lnSpc>
              <a:spcBef>
                <a:spcPts val="800"/>
              </a:spcBef>
              <a:spcAft>
                <a:spcPts val="0"/>
              </a:spcAft>
              <a:buClr>
                <a:srgbClr val="E0623F"/>
              </a:buClr>
              <a:buSzPts val="3000"/>
              <a:buFont typeface="Saira"/>
              <a:buChar char="•"/>
            </a:pPr>
            <a:r>
              <a:rPr lang="en-US" sz="3000">
                <a:latin typeface="Saira"/>
                <a:ea typeface="Saira"/>
                <a:cs typeface="Saira"/>
                <a:sym typeface="Saira"/>
              </a:rPr>
              <a:t>TO with prioritized queuing</a:t>
            </a:r>
            <a:endParaRPr sz="3000">
              <a:latin typeface="Saira"/>
              <a:ea typeface="Saira"/>
              <a:cs typeface="Saira"/>
              <a:sym typeface="Saira"/>
            </a:endParaRPr>
          </a:p>
          <a:p>
            <a:pPr indent="-444500" lvl="0" marL="457200" rtl="0" algn="l">
              <a:lnSpc>
                <a:spcPct val="117000"/>
              </a:lnSpc>
              <a:spcBef>
                <a:spcPts val="800"/>
              </a:spcBef>
              <a:spcAft>
                <a:spcPts val="0"/>
              </a:spcAft>
              <a:buClr>
                <a:srgbClr val="E0623F"/>
              </a:buClr>
              <a:buSzPts val="3000"/>
              <a:buFont typeface="Saira"/>
              <a:buChar char="•"/>
            </a:pPr>
            <a:r>
              <a:rPr lang="en-US" sz="3000">
                <a:latin typeface="Saira"/>
                <a:ea typeface="Saira"/>
                <a:cs typeface="Saira"/>
                <a:sym typeface="Saira"/>
              </a:rPr>
              <a:t>Auto-generated Protobuf serialization for CI and TO</a:t>
            </a:r>
            <a:endParaRPr sz="3000">
              <a:latin typeface="Saira"/>
              <a:ea typeface="Saira"/>
              <a:cs typeface="Saira"/>
              <a:sym typeface="Saira"/>
            </a:endParaRPr>
          </a:p>
          <a:p>
            <a:pPr indent="0" lvl="0" marL="457200" rtl="0" algn="l">
              <a:lnSpc>
                <a:spcPct val="117000"/>
              </a:lnSpc>
              <a:spcBef>
                <a:spcPts val="800"/>
              </a:spcBef>
              <a:spcAft>
                <a:spcPts val="0"/>
              </a:spcAft>
              <a:buNone/>
            </a:pPr>
            <a:r>
              <a:t/>
            </a:r>
            <a:endParaRPr sz="3000">
              <a:latin typeface="Saira"/>
              <a:ea typeface="Saira"/>
              <a:cs typeface="Saira"/>
              <a:sym typeface="Sair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