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62" r:id="rId1"/>
    <p:sldMasterId id="2147484704" r:id="rId2"/>
    <p:sldMasterId id="2147484718" r:id="rId3"/>
    <p:sldMasterId id="2147484074" r:id="rId4"/>
  </p:sldMasterIdLst>
  <p:notesMasterIdLst>
    <p:notesMasterId r:id="rId17"/>
  </p:notesMasterIdLst>
  <p:handoutMasterIdLst>
    <p:handoutMasterId r:id="rId18"/>
  </p:handoutMasterIdLst>
  <p:sldIdLst>
    <p:sldId id="321" r:id="rId5"/>
    <p:sldId id="322" r:id="rId6"/>
    <p:sldId id="339" r:id="rId7"/>
    <p:sldId id="343" r:id="rId8"/>
    <p:sldId id="345" r:id="rId9"/>
    <p:sldId id="340" r:id="rId10"/>
    <p:sldId id="344" r:id="rId11"/>
    <p:sldId id="347" r:id="rId12"/>
    <p:sldId id="348" r:id="rId13"/>
    <p:sldId id="341" r:id="rId14"/>
    <p:sldId id="342" r:id="rId15"/>
    <p:sldId id="330" r:id="rId16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0178F285-3D14-FE44-A157-D508BF92CCA7}">
          <p14:sldIdLst>
            <p14:sldId id="321"/>
            <p14:sldId id="322"/>
            <p14:sldId id="339"/>
            <p14:sldId id="343"/>
            <p14:sldId id="345"/>
            <p14:sldId id="340"/>
            <p14:sldId id="344"/>
            <p14:sldId id="347"/>
            <p14:sldId id="348"/>
            <p14:sldId id="341"/>
            <p14:sldId id="342"/>
            <p14:sldId id="3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88">
          <p15:clr>
            <a:srgbClr val="A4A3A4"/>
          </p15:clr>
        </p15:guide>
        <p15:guide id="2" pos="49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 Ann Apostol" initials="JA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CC"/>
    <a:srgbClr val="025F6A"/>
    <a:srgbClr val="BD6534"/>
    <a:srgbClr val="F1BF64"/>
    <a:srgbClr val="767E4A"/>
    <a:srgbClr val="976F49"/>
    <a:srgbClr val="5D4E76"/>
    <a:srgbClr val="5C7396"/>
    <a:srgbClr val="7275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72" autoAdjust="0"/>
    <p:restoredTop sz="90669" autoAdjust="0"/>
  </p:normalViewPr>
  <p:slideViewPr>
    <p:cSldViewPr snapToGrid="0" showGuides="1">
      <p:cViewPr varScale="1">
        <p:scale>
          <a:sx n="85" d="100"/>
          <a:sy n="85" d="100"/>
        </p:scale>
        <p:origin x="1782" y="78"/>
      </p:cViewPr>
      <p:guideLst>
        <p:guide orient="horz" pos="1388"/>
        <p:guide pos="4992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3" d="100"/>
          <a:sy n="73" d="100"/>
        </p:scale>
        <p:origin x="-3408" y="-10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5975DA-44BA-444C-9743-C5C2284E77BD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5FF09A-6880-4235-B4CB-C080FC36FB83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What</a:t>
          </a:r>
        </a:p>
        <a:p>
          <a:r>
            <a:rPr lang="en-US" dirty="0" smtClean="0"/>
            <a:t>?</a:t>
          </a:r>
          <a:endParaRPr lang="en-US" dirty="0"/>
        </a:p>
      </dgm:t>
    </dgm:pt>
    <dgm:pt modelId="{358D8ED2-4FDF-419F-BBB9-9DA96A5E150E}" type="parTrans" cxnId="{C628AE69-C457-4011-B777-2AA0285F4B3E}">
      <dgm:prSet/>
      <dgm:spPr/>
      <dgm:t>
        <a:bodyPr/>
        <a:lstStyle/>
        <a:p>
          <a:endParaRPr lang="en-US"/>
        </a:p>
      </dgm:t>
    </dgm:pt>
    <dgm:pt modelId="{0B61556B-81F0-4F4F-8AF3-18DEFE9DAD59}" type="sibTrans" cxnId="{C628AE69-C457-4011-B777-2AA0285F4B3E}">
      <dgm:prSet/>
      <dgm:spPr/>
      <dgm:t>
        <a:bodyPr/>
        <a:lstStyle/>
        <a:p>
          <a:endParaRPr lang="en-US"/>
        </a:p>
      </dgm:t>
    </dgm:pt>
    <dgm:pt modelId="{D2D6BD37-9CBF-4549-8B7F-31FAA3CC738A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Where</a:t>
          </a:r>
          <a:br>
            <a:rPr lang="en-US" dirty="0" smtClean="0"/>
          </a:br>
          <a:r>
            <a:rPr lang="en-US" dirty="0" smtClean="0"/>
            <a:t>?</a:t>
          </a:r>
          <a:endParaRPr lang="en-US" dirty="0"/>
        </a:p>
      </dgm:t>
    </dgm:pt>
    <dgm:pt modelId="{169E5546-BB04-4EB4-B7CF-C9C22099C32A}" type="parTrans" cxnId="{92B6E797-82D5-47E3-801E-C5493601682F}">
      <dgm:prSet/>
      <dgm:spPr/>
      <dgm:t>
        <a:bodyPr/>
        <a:lstStyle/>
        <a:p>
          <a:endParaRPr lang="en-US"/>
        </a:p>
      </dgm:t>
    </dgm:pt>
    <dgm:pt modelId="{C76AA4D7-B70D-4FBA-A302-1A209C1AA1B5}" type="sibTrans" cxnId="{92B6E797-82D5-47E3-801E-C5493601682F}">
      <dgm:prSet/>
      <dgm:spPr/>
      <dgm:t>
        <a:bodyPr/>
        <a:lstStyle/>
        <a:p>
          <a:endParaRPr lang="en-US"/>
        </a:p>
      </dgm:t>
    </dgm:pt>
    <dgm:pt modelId="{87312E70-2EE4-44A0-83AE-1EE923F72C38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/>
            <a:t>How</a:t>
          </a:r>
        </a:p>
        <a:p>
          <a:r>
            <a:rPr lang="en-US" dirty="0" smtClean="0"/>
            <a:t>?</a:t>
          </a:r>
          <a:endParaRPr lang="en-US" dirty="0"/>
        </a:p>
      </dgm:t>
    </dgm:pt>
    <dgm:pt modelId="{CE1D9C4C-149C-4A51-ACF0-A9B2F97D48CD}" type="parTrans" cxnId="{CAE2FF75-6281-4AD1-A9CF-EBD71716DBCE}">
      <dgm:prSet/>
      <dgm:spPr/>
      <dgm:t>
        <a:bodyPr/>
        <a:lstStyle/>
        <a:p>
          <a:endParaRPr lang="en-US"/>
        </a:p>
      </dgm:t>
    </dgm:pt>
    <dgm:pt modelId="{5E92B659-506D-46F7-B263-F3B68F2C438F}" type="sibTrans" cxnId="{CAE2FF75-6281-4AD1-A9CF-EBD71716DBCE}">
      <dgm:prSet/>
      <dgm:spPr/>
      <dgm:t>
        <a:bodyPr/>
        <a:lstStyle/>
        <a:p>
          <a:endParaRPr lang="en-US"/>
        </a:p>
      </dgm:t>
    </dgm:pt>
    <dgm:pt modelId="{8F89611C-3A6E-4B7F-9DA6-41249551BCBE}">
      <dgm:prSet phldrT="[Text]"/>
      <dgm:spPr/>
      <dgm:t>
        <a:bodyPr/>
        <a:lstStyle/>
        <a:p>
          <a:r>
            <a:rPr lang="en-US" b="1" i="1" dirty="0" smtClean="0">
              <a:solidFill>
                <a:srgbClr val="0000FF"/>
              </a:solidFill>
            </a:rPr>
            <a:t>Recording requirements for my program</a:t>
          </a:r>
          <a:endParaRPr lang="en-US" b="1" i="1" dirty="0">
            <a:solidFill>
              <a:srgbClr val="0000FF"/>
            </a:solidFill>
          </a:endParaRPr>
        </a:p>
      </dgm:t>
    </dgm:pt>
    <dgm:pt modelId="{47C13F17-B6FD-4EF8-B290-E91A6635A5C6}" type="parTrans" cxnId="{B3C642A9-93EA-4F00-9D18-64434E486FB8}">
      <dgm:prSet/>
      <dgm:spPr/>
      <dgm:t>
        <a:bodyPr/>
        <a:lstStyle/>
        <a:p>
          <a:endParaRPr lang="en-US"/>
        </a:p>
      </dgm:t>
    </dgm:pt>
    <dgm:pt modelId="{21899048-0F80-462D-B3E9-78A17C111F86}" type="sibTrans" cxnId="{B3C642A9-93EA-4F00-9D18-64434E486FB8}">
      <dgm:prSet/>
      <dgm:spPr/>
      <dgm:t>
        <a:bodyPr/>
        <a:lstStyle/>
        <a:p>
          <a:endParaRPr lang="en-US"/>
        </a:p>
      </dgm:t>
    </dgm:pt>
    <dgm:pt modelId="{74F0A46D-D761-43E0-B8E8-19D0899C129F}" type="pres">
      <dgm:prSet presAssocID="{2F5975DA-44BA-444C-9743-C5C2284E77B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2D2769-4CDF-4C8C-8B89-D82772AFD664}" type="pres">
      <dgm:prSet presAssocID="{2F5975DA-44BA-444C-9743-C5C2284E77BD}" presName="ellipse" presStyleLbl="trBgShp" presStyleIdx="0" presStyleCnt="1"/>
      <dgm:spPr/>
    </dgm:pt>
    <dgm:pt modelId="{FDE6C08E-397C-4CB9-B2AA-5EAE7CB53B57}" type="pres">
      <dgm:prSet presAssocID="{2F5975DA-44BA-444C-9743-C5C2284E77BD}" presName="arrow1" presStyleLbl="fgShp" presStyleIdx="0" presStyleCnt="1"/>
      <dgm:spPr/>
    </dgm:pt>
    <dgm:pt modelId="{CA752E2D-32F4-46A3-9450-167C3CCE7395}" type="pres">
      <dgm:prSet presAssocID="{2F5975DA-44BA-444C-9743-C5C2284E77BD}" presName="rectangle" presStyleLbl="revTx" presStyleIdx="0" presStyleCnt="1" custScaleX="92814" custLinFactY="18718" custLinFactNeighborX="573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409447-EE17-413F-88B7-9A48573D46A2}" type="pres">
      <dgm:prSet presAssocID="{D2D6BD37-9CBF-4549-8B7F-31FAA3CC738A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E94A9-191F-4E46-AEDF-9B5171EC86C0}" type="pres">
      <dgm:prSet presAssocID="{87312E70-2EE4-44A0-83AE-1EE923F72C38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63CCD-1D63-43CF-989C-7761C46011CF}" type="pres">
      <dgm:prSet presAssocID="{8F89611C-3A6E-4B7F-9DA6-41249551BCBE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4E8815-BB32-4007-BBAB-482575BC2DC1}" type="pres">
      <dgm:prSet presAssocID="{2F5975DA-44BA-444C-9743-C5C2284E77BD}" presName="funnel" presStyleLbl="trAlignAcc1" presStyleIdx="0" presStyleCnt="1" custLinFactNeighborX="-64" custLinFactNeighborY="-381"/>
      <dgm:spPr/>
    </dgm:pt>
  </dgm:ptLst>
  <dgm:cxnLst>
    <dgm:cxn modelId="{C05946EC-5C10-4A43-8EE9-365F0837B7F7}" type="presOf" srcId="{2F5975DA-44BA-444C-9743-C5C2284E77BD}" destId="{74F0A46D-D761-43E0-B8E8-19D0899C129F}" srcOrd="0" destOrd="0" presId="urn:microsoft.com/office/officeart/2005/8/layout/funnel1"/>
    <dgm:cxn modelId="{CAE2FF75-6281-4AD1-A9CF-EBD71716DBCE}" srcId="{2F5975DA-44BA-444C-9743-C5C2284E77BD}" destId="{87312E70-2EE4-44A0-83AE-1EE923F72C38}" srcOrd="2" destOrd="0" parTransId="{CE1D9C4C-149C-4A51-ACF0-A9B2F97D48CD}" sibTransId="{5E92B659-506D-46F7-B263-F3B68F2C438F}"/>
    <dgm:cxn modelId="{BFF8C482-6FC8-4EB5-9194-8F4C302C67D0}" type="presOf" srcId="{D2D6BD37-9CBF-4549-8B7F-31FAA3CC738A}" destId="{FD1E94A9-191F-4E46-AEDF-9B5171EC86C0}" srcOrd="0" destOrd="0" presId="urn:microsoft.com/office/officeart/2005/8/layout/funnel1"/>
    <dgm:cxn modelId="{56CC017E-82F5-4B9D-AFF7-BF309E768D28}" type="presOf" srcId="{8F89611C-3A6E-4B7F-9DA6-41249551BCBE}" destId="{CA752E2D-32F4-46A3-9450-167C3CCE7395}" srcOrd="0" destOrd="0" presId="urn:microsoft.com/office/officeart/2005/8/layout/funnel1"/>
    <dgm:cxn modelId="{B3C642A9-93EA-4F00-9D18-64434E486FB8}" srcId="{2F5975DA-44BA-444C-9743-C5C2284E77BD}" destId="{8F89611C-3A6E-4B7F-9DA6-41249551BCBE}" srcOrd="3" destOrd="0" parTransId="{47C13F17-B6FD-4EF8-B290-E91A6635A5C6}" sibTransId="{21899048-0F80-462D-B3E9-78A17C111F86}"/>
    <dgm:cxn modelId="{CC85C662-E183-4413-B7CF-3F80D91394CE}" type="presOf" srcId="{87312E70-2EE4-44A0-83AE-1EE923F72C38}" destId="{26409447-EE17-413F-88B7-9A48573D46A2}" srcOrd="0" destOrd="0" presId="urn:microsoft.com/office/officeart/2005/8/layout/funnel1"/>
    <dgm:cxn modelId="{C628AE69-C457-4011-B777-2AA0285F4B3E}" srcId="{2F5975DA-44BA-444C-9743-C5C2284E77BD}" destId="{225FF09A-6880-4235-B4CB-C080FC36FB83}" srcOrd="0" destOrd="0" parTransId="{358D8ED2-4FDF-419F-BBB9-9DA96A5E150E}" sibTransId="{0B61556B-81F0-4F4F-8AF3-18DEFE9DAD59}"/>
    <dgm:cxn modelId="{6BF5B75F-9A55-4EEF-BA3B-47ADC941D793}" type="presOf" srcId="{225FF09A-6880-4235-B4CB-C080FC36FB83}" destId="{D4563CCD-1D63-43CF-989C-7761C46011CF}" srcOrd="0" destOrd="0" presId="urn:microsoft.com/office/officeart/2005/8/layout/funnel1"/>
    <dgm:cxn modelId="{92B6E797-82D5-47E3-801E-C5493601682F}" srcId="{2F5975DA-44BA-444C-9743-C5C2284E77BD}" destId="{D2D6BD37-9CBF-4549-8B7F-31FAA3CC738A}" srcOrd="1" destOrd="0" parTransId="{169E5546-BB04-4EB4-B7CF-C9C22099C32A}" sibTransId="{C76AA4D7-B70D-4FBA-A302-1A209C1AA1B5}"/>
    <dgm:cxn modelId="{8949676B-CE79-4210-BE12-26516D602006}" type="presParOf" srcId="{74F0A46D-D761-43E0-B8E8-19D0899C129F}" destId="{C02D2769-4CDF-4C8C-8B89-D82772AFD664}" srcOrd="0" destOrd="0" presId="urn:microsoft.com/office/officeart/2005/8/layout/funnel1"/>
    <dgm:cxn modelId="{C0DAC3C3-CAFF-46E1-8583-FC6E7C78A07D}" type="presParOf" srcId="{74F0A46D-D761-43E0-B8E8-19D0899C129F}" destId="{FDE6C08E-397C-4CB9-B2AA-5EAE7CB53B57}" srcOrd="1" destOrd="0" presId="urn:microsoft.com/office/officeart/2005/8/layout/funnel1"/>
    <dgm:cxn modelId="{ACB2981F-E6C5-467A-A0D1-B89B1EE078BE}" type="presParOf" srcId="{74F0A46D-D761-43E0-B8E8-19D0899C129F}" destId="{CA752E2D-32F4-46A3-9450-167C3CCE7395}" srcOrd="2" destOrd="0" presId="urn:microsoft.com/office/officeart/2005/8/layout/funnel1"/>
    <dgm:cxn modelId="{68F737CF-0C62-4B93-9656-3AD0CE68D289}" type="presParOf" srcId="{74F0A46D-D761-43E0-B8E8-19D0899C129F}" destId="{26409447-EE17-413F-88B7-9A48573D46A2}" srcOrd="3" destOrd="0" presId="urn:microsoft.com/office/officeart/2005/8/layout/funnel1"/>
    <dgm:cxn modelId="{69D9753B-8B28-4335-BFEB-2979A7EE6E25}" type="presParOf" srcId="{74F0A46D-D761-43E0-B8E8-19D0899C129F}" destId="{FD1E94A9-191F-4E46-AEDF-9B5171EC86C0}" srcOrd="4" destOrd="0" presId="urn:microsoft.com/office/officeart/2005/8/layout/funnel1"/>
    <dgm:cxn modelId="{611E7A08-300C-4EB7-9020-393FFA85D4B1}" type="presParOf" srcId="{74F0A46D-D761-43E0-B8E8-19D0899C129F}" destId="{D4563CCD-1D63-43CF-989C-7761C46011CF}" srcOrd="5" destOrd="0" presId="urn:microsoft.com/office/officeart/2005/8/layout/funnel1"/>
    <dgm:cxn modelId="{DCFED7E1-B845-4D6A-911D-A5B28764AC09}" type="presParOf" srcId="{74F0A46D-D761-43E0-B8E8-19D0899C129F}" destId="{514E8815-BB32-4007-BBAB-482575BC2DC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7DDA5E6-0336-6043-97BE-2667D5222006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2E12B18-0379-EC43-9B57-C54D0D9C72D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138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35EEF68-F202-4D68-8499-4DCDD1E544DE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9E4C13A-5EDB-4018-91C6-F8B752C11E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39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4C13A-5EDB-4018-91C6-F8B752C11E7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692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Head is for</a:t>
            </a:r>
            <a:r>
              <a:rPr lang="en-US" baseline="0" dirty="0"/>
              <a:t> your main idea. It should always be in Arial Black, 26 point</a:t>
            </a:r>
          </a:p>
          <a:p>
            <a:r>
              <a:rPr lang="en-US" baseline="0" dirty="0"/>
              <a:t>The Subhead is for a subordinate idea. If you don’t need it, delete the box.</a:t>
            </a:r>
          </a:p>
          <a:p>
            <a:endParaRPr lang="en-US" baseline="0" dirty="0"/>
          </a:p>
          <a:p>
            <a:r>
              <a:rPr lang="en-US" baseline="0" dirty="0"/>
              <a:t>The text box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4C13A-5EDB-4018-91C6-F8B752C11E7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7819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Head is for</a:t>
            </a:r>
            <a:r>
              <a:rPr lang="en-US" baseline="0" dirty="0"/>
              <a:t> your main idea. It should always be in Arial Black, 26 point</a:t>
            </a:r>
          </a:p>
          <a:p>
            <a:r>
              <a:rPr lang="en-US" baseline="0" dirty="0"/>
              <a:t>The Subhead is for a subordinate idea. If you don’t need it, delete the box.</a:t>
            </a:r>
          </a:p>
          <a:p>
            <a:endParaRPr lang="en-US" baseline="0" dirty="0"/>
          </a:p>
          <a:p>
            <a:r>
              <a:rPr lang="en-US" baseline="0" dirty="0"/>
              <a:t>The text box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4C13A-5EDB-4018-91C6-F8B752C11E7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56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Head is for</a:t>
            </a:r>
            <a:r>
              <a:rPr lang="en-US" baseline="0" dirty="0"/>
              <a:t> your main idea. It should always be in Arial Black, 26 point</a:t>
            </a:r>
          </a:p>
          <a:p>
            <a:r>
              <a:rPr lang="en-US" baseline="0" dirty="0"/>
              <a:t>The Subhead is for a subordinate idea. If you don’t need it, delete the box.</a:t>
            </a:r>
          </a:p>
          <a:p>
            <a:endParaRPr lang="en-US" baseline="0" dirty="0"/>
          </a:p>
          <a:p>
            <a:r>
              <a:rPr lang="en-US" baseline="0" dirty="0"/>
              <a:t>The text box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4C13A-5EDB-4018-91C6-F8B752C11E7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83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Head is for</a:t>
            </a:r>
            <a:r>
              <a:rPr lang="en-US" baseline="0" dirty="0"/>
              <a:t> your main idea. It should always be in Arial Black, 26 point</a:t>
            </a:r>
          </a:p>
          <a:p>
            <a:r>
              <a:rPr lang="en-US" baseline="0" dirty="0"/>
              <a:t>The Subhead is for a subordinate idea. If you don’t need it, delete the box.</a:t>
            </a:r>
          </a:p>
          <a:p>
            <a:endParaRPr lang="en-US" baseline="0" dirty="0"/>
          </a:p>
          <a:p>
            <a:r>
              <a:rPr lang="en-US" baseline="0" dirty="0"/>
              <a:t>The text box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4C13A-5EDB-4018-91C6-F8B752C11E7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48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Head is for</a:t>
            </a:r>
            <a:r>
              <a:rPr lang="en-US" baseline="0" dirty="0"/>
              <a:t> your main idea. It should always be in Arial Black, 26 point</a:t>
            </a:r>
          </a:p>
          <a:p>
            <a:r>
              <a:rPr lang="en-US" baseline="0" dirty="0"/>
              <a:t>The Subhead is for a subordinate idea. If you don’t need it, delete the box.</a:t>
            </a:r>
          </a:p>
          <a:p>
            <a:endParaRPr lang="en-US" baseline="0" dirty="0"/>
          </a:p>
          <a:p>
            <a:r>
              <a:rPr lang="en-US" baseline="0" dirty="0"/>
              <a:t>The text box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4C13A-5EDB-4018-91C6-F8B752C11E7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676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Head is for</a:t>
            </a:r>
            <a:r>
              <a:rPr lang="en-US" baseline="0" dirty="0"/>
              <a:t> your main idea. It should always be in Arial Black, 26 point</a:t>
            </a:r>
          </a:p>
          <a:p>
            <a:r>
              <a:rPr lang="en-US" baseline="0" dirty="0"/>
              <a:t>The Subhead is for a subordinate idea. If you don’t need it, delete the box.</a:t>
            </a:r>
          </a:p>
          <a:p>
            <a:endParaRPr lang="en-US" baseline="0" dirty="0"/>
          </a:p>
          <a:p>
            <a:r>
              <a:rPr lang="en-US" baseline="0" dirty="0"/>
              <a:t>The text box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4C13A-5EDB-4018-91C6-F8B752C11E7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002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Head is for</a:t>
            </a:r>
            <a:r>
              <a:rPr lang="en-US" baseline="0" dirty="0"/>
              <a:t> your main idea. It should always be in Arial Black, 26 point</a:t>
            </a:r>
          </a:p>
          <a:p>
            <a:r>
              <a:rPr lang="en-US" baseline="0" dirty="0"/>
              <a:t>The Subhead is for a subordinate idea. If you don’t need it, delete the box.</a:t>
            </a:r>
          </a:p>
          <a:p>
            <a:endParaRPr lang="en-US" baseline="0" dirty="0"/>
          </a:p>
          <a:p>
            <a:r>
              <a:rPr lang="en-US" baseline="0" dirty="0"/>
              <a:t>The text box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4C13A-5EDB-4018-91C6-F8B752C11E7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212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Head is for</a:t>
            </a:r>
            <a:r>
              <a:rPr lang="en-US" baseline="0" dirty="0"/>
              <a:t> your main idea. It should always be in Arial Black, 26 point</a:t>
            </a:r>
          </a:p>
          <a:p>
            <a:r>
              <a:rPr lang="en-US" baseline="0" dirty="0"/>
              <a:t>The Subhead is for a subordinate idea. If you don’t need it, delete the box.</a:t>
            </a:r>
          </a:p>
          <a:p>
            <a:endParaRPr lang="en-US" baseline="0" dirty="0"/>
          </a:p>
          <a:p>
            <a:r>
              <a:rPr lang="en-US" baseline="0" dirty="0"/>
              <a:t>The text box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4C13A-5EDB-4018-91C6-F8B752C11E7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541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Head is for</a:t>
            </a:r>
            <a:r>
              <a:rPr lang="en-US" baseline="0" dirty="0"/>
              <a:t> your main idea. It should always be in Arial Black, 26 point</a:t>
            </a:r>
          </a:p>
          <a:p>
            <a:r>
              <a:rPr lang="en-US" baseline="0" dirty="0"/>
              <a:t>The Subhead is for a subordinate idea. If you don’t need it, delete the box.</a:t>
            </a:r>
          </a:p>
          <a:p>
            <a:endParaRPr lang="en-US" baseline="0" dirty="0"/>
          </a:p>
          <a:p>
            <a:r>
              <a:rPr lang="en-US" baseline="0" dirty="0"/>
              <a:t>The text box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4C13A-5EDB-4018-91C6-F8B752C11E7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870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Head is for</a:t>
            </a:r>
            <a:r>
              <a:rPr lang="en-US" baseline="0" dirty="0"/>
              <a:t> your main idea. It should always be in Arial Black, 26 point</a:t>
            </a:r>
          </a:p>
          <a:p>
            <a:r>
              <a:rPr lang="en-US" baseline="0" dirty="0"/>
              <a:t>The Subhead is for a subordinate idea. If you don’t need it, delete the box.</a:t>
            </a:r>
          </a:p>
          <a:p>
            <a:endParaRPr lang="en-US" baseline="0" dirty="0"/>
          </a:p>
          <a:p>
            <a:r>
              <a:rPr lang="en-US" baseline="0" dirty="0"/>
              <a:t>The text box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4C13A-5EDB-4018-91C6-F8B752C11E7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745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Basic_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304800"/>
            <a:ext cx="8229600" cy="58159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Head – Black 26 point Arial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685800"/>
            <a:ext cx="8229600" cy="609600"/>
          </a:xfrm>
          <a:prstGeom prst="rect">
            <a:avLst/>
          </a:prstGeom>
        </p:spPr>
        <p:txBody>
          <a:bodyPr vert="horz"/>
          <a:lstStyle>
            <a:lvl1pPr marL="3175" indent="-3175">
              <a:buNone/>
              <a:defRPr sz="2400" b="0" i="1">
                <a:solidFill>
                  <a:srgbClr val="6F6F7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–Gray, 24 point Arial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 hasCustomPrompt="1"/>
          </p:nvPr>
        </p:nvSpPr>
        <p:spPr>
          <a:xfrm>
            <a:off x="228600" y="1371600"/>
            <a:ext cx="8077200" cy="4114800"/>
          </a:xfrm>
          <a:prstGeom prst="rect">
            <a:avLst/>
          </a:prstGeom>
        </p:spPr>
        <p:txBody>
          <a:bodyPr vert="horz"/>
          <a:lstStyle>
            <a:lvl1pPr marL="282575" indent="-282575">
              <a:buSzPct val="130000"/>
              <a:defRPr/>
            </a:lvl1pPr>
            <a:lvl2pPr marL="517525" indent="-227013">
              <a:defRPr sz="1800"/>
            </a:lvl2pPr>
            <a:lvl3pPr marL="800100" indent="-176213">
              <a:buSzPct val="125000"/>
              <a:defRPr sz="1800"/>
            </a:lvl3pPr>
            <a:lvl4pPr marL="1201738" indent="-228600">
              <a:defRPr sz="1800"/>
            </a:lvl4pPr>
            <a:lvl5pPr marL="1430338" indent="-176213">
              <a:buFont typeface="Arial"/>
              <a:buChar char="•"/>
              <a:defRPr sz="1800"/>
            </a:lvl5pPr>
          </a:lstStyle>
          <a:p>
            <a:r>
              <a:rPr lang="en-US" dirty="0"/>
              <a:t>Bullet 1 level – </a:t>
            </a:r>
            <a:r>
              <a:rPr lang="en-US" b="1" dirty="0" smtClean="0"/>
              <a:t>Bullet 130% size text </a:t>
            </a:r>
            <a:r>
              <a:rPr lang="en-US" dirty="0" smtClean="0"/>
              <a:t>– </a:t>
            </a:r>
            <a:r>
              <a:rPr lang="en-US" dirty="0"/>
              <a:t>Black, 20 point Arial</a:t>
            </a:r>
          </a:p>
          <a:p>
            <a:pPr lvl="1"/>
            <a:r>
              <a:rPr lang="en-US" dirty="0"/>
              <a:t>Bullet 2 level – 18 point Arial Italic</a:t>
            </a:r>
          </a:p>
          <a:p>
            <a:pPr lvl="2"/>
            <a:r>
              <a:rPr lang="en-US" dirty="0"/>
              <a:t>Bullet 3 level – Bullet 125% size text – 18 point Arial</a:t>
            </a:r>
          </a:p>
          <a:p>
            <a:pPr lvl="3"/>
            <a:r>
              <a:rPr lang="en-US" dirty="0"/>
              <a:t>Bullet 4 level – 18 point Arial Italic</a:t>
            </a:r>
          </a:p>
          <a:p>
            <a:pPr lvl="4"/>
            <a:r>
              <a:rPr lang="en-US" dirty="0"/>
              <a:t>Bullet 5 level – Bullet 100% size text – 18 point Arial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6212137"/>
            <a:ext cx="6773863" cy="492125"/>
          </a:xfrm>
          <a:prstGeom prst="rect">
            <a:avLst/>
          </a:prstGeom>
        </p:spPr>
        <p:txBody>
          <a:bodyPr vert="horz"/>
          <a:lstStyle>
            <a:lvl1pPr marL="225425" indent="-225425">
              <a:lnSpc>
                <a:spcPts val="1700"/>
              </a:lnSpc>
              <a:spcBef>
                <a:spcPts val="0"/>
              </a:spcBef>
              <a:buNone/>
              <a:defRPr sz="1600" b="1" i="1">
                <a:solidFill>
                  <a:srgbClr val="98123D"/>
                </a:solidFill>
                <a:latin typeface="+mn-lt"/>
              </a:defRPr>
            </a:lvl1pPr>
          </a:lstStyle>
          <a:p>
            <a:r>
              <a:rPr lang="en-US" dirty="0"/>
              <a:t>&gt;	Key Point </a:t>
            </a:r>
            <a:r>
              <a:rPr lang="en-US" dirty="0" smtClean="0"/>
              <a:t>– Arial Italic, </a:t>
            </a:r>
            <a:r>
              <a:rPr lang="en-US" dirty="0"/>
              <a:t>16 </a:t>
            </a:r>
            <a:r>
              <a:rPr lang="en-US" dirty="0" smtClean="0"/>
              <a:t>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441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J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A_Basic_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304800"/>
            <a:ext cx="8229600" cy="58159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Head – Black 26 point Arial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685800"/>
            <a:ext cx="8229600" cy="609600"/>
          </a:xfrm>
          <a:prstGeom prst="rect">
            <a:avLst/>
          </a:prstGeom>
        </p:spPr>
        <p:txBody>
          <a:bodyPr vert="horz"/>
          <a:lstStyle>
            <a:lvl1pPr marL="3175" indent="-3175">
              <a:buNone/>
              <a:defRPr sz="2400" b="0" i="1">
                <a:solidFill>
                  <a:srgbClr val="6F6F7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–Gray, 24 point Arial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 hasCustomPrompt="1"/>
          </p:nvPr>
        </p:nvSpPr>
        <p:spPr>
          <a:xfrm>
            <a:off x="228600" y="1371600"/>
            <a:ext cx="8077200" cy="4114800"/>
          </a:xfrm>
          <a:prstGeom prst="rect">
            <a:avLst/>
          </a:prstGeom>
        </p:spPr>
        <p:txBody>
          <a:bodyPr vert="horz"/>
          <a:lstStyle>
            <a:lvl1pPr marL="282575" indent="-282575">
              <a:buSzPct val="130000"/>
              <a:defRPr/>
            </a:lvl1pPr>
            <a:lvl2pPr marL="517525" indent="-227013">
              <a:defRPr sz="1800"/>
            </a:lvl2pPr>
            <a:lvl3pPr marL="800100" indent="-176213">
              <a:buSzPct val="125000"/>
              <a:defRPr sz="1800"/>
            </a:lvl3pPr>
            <a:lvl4pPr marL="1201738" indent="-228600">
              <a:defRPr sz="1800"/>
            </a:lvl4pPr>
            <a:lvl5pPr marL="1430338" indent="-176213">
              <a:buFont typeface="Arial"/>
              <a:buChar char="•"/>
              <a:defRPr sz="1800"/>
            </a:lvl5pPr>
          </a:lstStyle>
          <a:p>
            <a:r>
              <a:rPr lang="en-US" dirty="0"/>
              <a:t>Bullet 1 level – </a:t>
            </a:r>
            <a:r>
              <a:rPr lang="en-US" b="1" dirty="0" smtClean="0"/>
              <a:t>Bullet 130% size text </a:t>
            </a:r>
            <a:r>
              <a:rPr lang="en-US" dirty="0" smtClean="0"/>
              <a:t>– </a:t>
            </a:r>
            <a:r>
              <a:rPr lang="en-US" dirty="0"/>
              <a:t>Black, 20 point Arial</a:t>
            </a:r>
          </a:p>
          <a:p>
            <a:pPr lvl="1"/>
            <a:r>
              <a:rPr lang="en-US" dirty="0"/>
              <a:t>Bullet 2 level – 18 point Arial Italic</a:t>
            </a:r>
          </a:p>
          <a:p>
            <a:pPr lvl="2"/>
            <a:r>
              <a:rPr lang="en-US" dirty="0"/>
              <a:t>Bullet 3 level – Bullet 125% size text – 18 point Arial</a:t>
            </a:r>
          </a:p>
          <a:p>
            <a:pPr lvl="3"/>
            <a:r>
              <a:rPr lang="en-US" dirty="0"/>
              <a:t>Bullet 4 level – 18 point Arial Italic</a:t>
            </a:r>
          </a:p>
          <a:p>
            <a:pPr lvl="4"/>
            <a:r>
              <a:rPr lang="en-US" dirty="0"/>
              <a:t>Bullet 5 level – Bullet 100% size text – 18 point Arial</a:t>
            </a:r>
          </a:p>
        </p:txBody>
      </p:sp>
    </p:spTree>
    <p:extLst>
      <p:ext uri="{BB962C8B-B14F-4D97-AF65-F5344CB8AC3E}">
        <p14:creationId xmlns:p14="http://schemas.microsoft.com/office/powerpoint/2010/main" val="84839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B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304800"/>
            <a:ext cx="8229600" cy="58159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Head – Black 26 point Arial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685800"/>
            <a:ext cx="8229600" cy="609600"/>
          </a:xfrm>
          <a:prstGeom prst="rect">
            <a:avLst/>
          </a:prstGeom>
        </p:spPr>
        <p:txBody>
          <a:bodyPr vert="horz"/>
          <a:lstStyle>
            <a:lvl1pPr marL="3175" indent="-3175">
              <a:buNone/>
              <a:defRPr sz="2400" b="0" i="1">
                <a:solidFill>
                  <a:srgbClr val="6F6F7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–Gray, 24 point Arial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 hasCustomPrompt="1"/>
          </p:nvPr>
        </p:nvSpPr>
        <p:spPr>
          <a:xfrm>
            <a:off x="228600" y="1371600"/>
            <a:ext cx="8077200" cy="4114800"/>
          </a:xfrm>
          <a:prstGeom prst="rect">
            <a:avLst/>
          </a:prstGeom>
        </p:spPr>
        <p:txBody>
          <a:bodyPr vert="horz" numCol="2"/>
          <a:lstStyle>
            <a:lvl1pPr marL="282575" indent="-282575">
              <a:buSzPct val="130000"/>
              <a:defRPr/>
            </a:lvl1pPr>
            <a:lvl2pPr marL="517525" indent="-227013">
              <a:defRPr sz="1800"/>
            </a:lvl2pPr>
            <a:lvl3pPr marL="800100" indent="-176213">
              <a:buSzPct val="125000"/>
              <a:defRPr sz="1800"/>
            </a:lvl3pPr>
            <a:lvl4pPr marL="1201738" indent="-228600">
              <a:defRPr sz="1800"/>
            </a:lvl4pPr>
            <a:lvl5pPr marL="1430338" indent="-176213">
              <a:buFont typeface="Arial"/>
              <a:buChar char="•"/>
              <a:defRPr sz="1800"/>
            </a:lvl5pPr>
          </a:lstStyle>
          <a:p>
            <a:r>
              <a:rPr lang="en-US" dirty="0"/>
              <a:t>Bullet 1 level – </a:t>
            </a:r>
            <a:r>
              <a:rPr lang="en-US" b="1" dirty="0" smtClean="0"/>
              <a:t>Bullet 130% size text </a:t>
            </a:r>
            <a:r>
              <a:rPr lang="en-US" dirty="0" smtClean="0"/>
              <a:t>– </a:t>
            </a:r>
            <a:r>
              <a:rPr lang="en-US" dirty="0"/>
              <a:t>Black, 20 point Arial</a:t>
            </a:r>
          </a:p>
          <a:p>
            <a:pPr lvl="1"/>
            <a:r>
              <a:rPr lang="en-US" dirty="0"/>
              <a:t>Bullet 2 level – 18 point Arial Italic</a:t>
            </a:r>
          </a:p>
          <a:p>
            <a:pPr lvl="2"/>
            <a:r>
              <a:rPr lang="en-US" dirty="0"/>
              <a:t>Bullet 3 level – Bullet 125% size text – 18 point Arial</a:t>
            </a:r>
          </a:p>
          <a:p>
            <a:pPr lvl="3"/>
            <a:r>
              <a:rPr lang="en-US" dirty="0"/>
              <a:t>Bullet 4 level – 18 point Arial Italic</a:t>
            </a:r>
          </a:p>
          <a:p>
            <a:pPr lvl="4"/>
            <a:r>
              <a:rPr lang="en-US" dirty="0"/>
              <a:t>Bullet 5 level – Bullet 100% size text – 18 point Arial</a:t>
            </a:r>
          </a:p>
        </p:txBody>
      </p:sp>
    </p:spTree>
    <p:extLst>
      <p:ext uri="{BB962C8B-B14F-4D97-AF65-F5344CB8AC3E}">
        <p14:creationId xmlns:p14="http://schemas.microsoft.com/office/powerpoint/2010/main" val="841661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_Tex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304800"/>
            <a:ext cx="8229600" cy="60805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Head – Black 26 point Arial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228600" y="1371600"/>
            <a:ext cx="8077200" cy="4114800"/>
          </a:xfrm>
          <a:prstGeom prst="rect">
            <a:avLst/>
          </a:prstGeom>
        </p:spPr>
        <p:txBody>
          <a:bodyPr vert="horz"/>
          <a:lstStyle>
            <a:lvl1pPr marL="282575" indent="-282575">
              <a:buSzPct val="130000"/>
              <a:defRPr/>
            </a:lvl1pPr>
            <a:lvl2pPr marL="517525" indent="-227013">
              <a:defRPr sz="1800"/>
            </a:lvl2pPr>
            <a:lvl3pPr marL="800100" indent="-176213">
              <a:buSzPct val="125000"/>
              <a:defRPr sz="1800"/>
            </a:lvl3pPr>
            <a:lvl4pPr marL="1201738" indent="-228600">
              <a:defRPr sz="1800"/>
            </a:lvl4pPr>
            <a:lvl5pPr marL="1430338" indent="-176213">
              <a:buFont typeface="Arial"/>
              <a:buChar char="•"/>
              <a:defRPr sz="1800"/>
            </a:lvl5pPr>
          </a:lstStyle>
          <a:p>
            <a:r>
              <a:rPr lang="en-US" dirty="0"/>
              <a:t>Insert text or a graphic here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228600" y="685800"/>
            <a:ext cx="8229600" cy="6096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1">
                <a:solidFill>
                  <a:srgbClr val="6F6F7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–Gray, 24 point Arial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228600" y="5105400"/>
            <a:ext cx="8077200" cy="965200"/>
          </a:xfrm>
          <a:prstGeom prst="rect">
            <a:avLst/>
          </a:prstGeom>
        </p:spPr>
        <p:txBody>
          <a:bodyPr vert="horz"/>
          <a:lstStyle>
            <a:lvl1pPr marL="282575" indent="-282575">
              <a:buSzPct val="130000"/>
              <a:defRPr sz="1800" baseline="0"/>
            </a:lvl1pPr>
            <a:lvl2pPr marL="517525" indent="-227013">
              <a:defRPr sz="1800"/>
            </a:lvl2pPr>
            <a:lvl3pPr marL="800100" indent="-176213">
              <a:buSzPct val="125000"/>
              <a:defRPr sz="1800"/>
            </a:lvl3pPr>
            <a:lvl4pPr marL="1201738" indent="-228600">
              <a:defRPr sz="1800"/>
            </a:lvl4pPr>
            <a:lvl5pPr marL="1430338" indent="-176213">
              <a:buFont typeface="Arial"/>
              <a:buChar char="•"/>
              <a:defRPr sz="1800"/>
            </a:lvl5pPr>
          </a:lstStyle>
          <a:p>
            <a:pPr lvl="0"/>
            <a:r>
              <a:rPr lang="en-US" smtClean="0"/>
              <a:t>Sub-bullets for use under graphics</a:t>
            </a:r>
          </a:p>
        </p:txBody>
      </p:sp>
    </p:spTree>
    <p:extLst>
      <p:ext uri="{BB962C8B-B14F-4D97-AF65-F5344CB8AC3E}">
        <p14:creationId xmlns:p14="http://schemas.microsoft.com/office/powerpoint/2010/main" val="410875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Left_Tex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304800"/>
            <a:ext cx="8229600" cy="58159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Head – Black 26 point Arial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685800"/>
            <a:ext cx="8229600" cy="609600"/>
          </a:xfrm>
          <a:prstGeom prst="rect">
            <a:avLst/>
          </a:prstGeom>
        </p:spPr>
        <p:txBody>
          <a:bodyPr vert="horz"/>
          <a:lstStyle>
            <a:lvl1pPr marL="3175" indent="-3175">
              <a:buNone/>
              <a:defRPr sz="2400" b="0" i="1">
                <a:solidFill>
                  <a:srgbClr val="6F6F7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–Gray, 24 point Arial</a:t>
            </a:r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4318000" y="1371600"/>
            <a:ext cx="4140200" cy="382771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7" hasCustomPrompt="1"/>
          </p:nvPr>
        </p:nvSpPr>
        <p:spPr>
          <a:xfrm>
            <a:off x="228600" y="1371600"/>
            <a:ext cx="3886200" cy="4114800"/>
          </a:xfrm>
          <a:prstGeom prst="rect">
            <a:avLst/>
          </a:prstGeom>
        </p:spPr>
        <p:txBody>
          <a:bodyPr vert="horz"/>
          <a:lstStyle>
            <a:lvl1pPr marL="282575" indent="-282575">
              <a:buSzPct val="130000"/>
              <a:defRPr/>
            </a:lvl1pPr>
            <a:lvl2pPr marL="517525" indent="-227013">
              <a:defRPr sz="1800"/>
            </a:lvl2pPr>
            <a:lvl3pPr marL="800100" indent="-176213">
              <a:buSzPct val="125000"/>
              <a:defRPr sz="1800"/>
            </a:lvl3pPr>
            <a:lvl4pPr marL="1201738" indent="-228600">
              <a:defRPr sz="1800"/>
            </a:lvl4pPr>
            <a:lvl5pPr marL="1430338" indent="-176213">
              <a:buFont typeface="Arial"/>
              <a:buChar char="•"/>
              <a:defRPr sz="1800"/>
            </a:lvl5pPr>
          </a:lstStyle>
          <a:p>
            <a:r>
              <a:rPr lang="en-US" dirty="0"/>
              <a:t>Bullet 1 level – </a:t>
            </a:r>
            <a:r>
              <a:rPr lang="en-US" b="1" dirty="0" smtClean="0"/>
              <a:t>Bullet 130% size text </a:t>
            </a:r>
            <a:r>
              <a:rPr lang="en-US" dirty="0" smtClean="0"/>
              <a:t>– </a:t>
            </a:r>
            <a:r>
              <a:rPr lang="en-US" dirty="0"/>
              <a:t>Black, 20 point Arial</a:t>
            </a:r>
          </a:p>
          <a:p>
            <a:pPr lvl="1"/>
            <a:r>
              <a:rPr lang="en-US" dirty="0"/>
              <a:t>Bullet 2 level – 18 point Arial Italic</a:t>
            </a:r>
          </a:p>
          <a:p>
            <a:pPr lvl="2"/>
            <a:r>
              <a:rPr lang="en-US" dirty="0"/>
              <a:t>Bullet 3 level – Bullet 125% size text – 18 point Arial</a:t>
            </a:r>
          </a:p>
          <a:p>
            <a:pPr lvl="3"/>
            <a:r>
              <a:rPr lang="en-US" dirty="0"/>
              <a:t>Bullet 4 level – 18 point Arial Italic</a:t>
            </a:r>
          </a:p>
          <a:p>
            <a:pPr lvl="4"/>
            <a:r>
              <a:rPr lang="en-US" dirty="0"/>
              <a:t>Bullet 5 level – Bullet 100% size text – 18 point Arial</a:t>
            </a:r>
          </a:p>
        </p:txBody>
      </p:sp>
    </p:spTree>
    <p:extLst>
      <p:ext uri="{BB962C8B-B14F-4D97-AF65-F5344CB8AC3E}">
        <p14:creationId xmlns:p14="http://schemas.microsoft.com/office/powerpoint/2010/main" val="714366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E_Right_Tex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304800"/>
            <a:ext cx="8229600" cy="58159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Head – Black 26 point Arial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685800"/>
            <a:ext cx="8229600" cy="609600"/>
          </a:xfrm>
          <a:prstGeom prst="rect">
            <a:avLst/>
          </a:prstGeom>
        </p:spPr>
        <p:txBody>
          <a:bodyPr vert="horz"/>
          <a:lstStyle>
            <a:lvl1pPr marL="3175" indent="-3175">
              <a:buNone/>
              <a:defRPr sz="2400" b="0" i="1">
                <a:solidFill>
                  <a:srgbClr val="6F6F7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–Gray, 24 point Arial</a:t>
            </a:r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215900" y="1422808"/>
            <a:ext cx="4140200" cy="382771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smtClean="0"/>
              <a:t>Drag picture to placeholder </a:t>
            </a:r>
            <a:br>
              <a:rPr lang="en-US" smtClean="0"/>
            </a:br>
            <a:r>
              <a:rPr lang="en-US" smtClean="0"/>
              <a:t>or click icon to add</a:t>
            </a:r>
            <a:endParaRPr lang="en-US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7" hasCustomPrompt="1"/>
          </p:nvPr>
        </p:nvSpPr>
        <p:spPr>
          <a:xfrm>
            <a:off x="4581130" y="1371600"/>
            <a:ext cx="3886200" cy="4114800"/>
          </a:xfrm>
          <a:prstGeom prst="rect">
            <a:avLst/>
          </a:prstGeom>
        </p:spPr>
        <p:txBody>
          <a:bodyPr vert="horz"/>
          <a:lstStyle>
            <a:lvl1pPr marL="282575" indent="-282575">
              <a:buSzPct val="130000"/>
              <a:defRPr/>
            </a:lvl1pPr>
            <a:lvl2pPr marL="517525" indent="-227013">
              <a:defRPr sz="1800"/>
            </a:lvl2pPr>
            <a:lvl3pPr marL="800100" indent="-176213">
              <a:buSzPct val="125000"/>
              <a:defRPr sz="1800"/>
            </a:lvl3pPr>
            <a:lvl4pPr marL="1201738" indent="-228600">
              <a:defRPr sz="1800"/>
            </a:lvl4pPr>
            <a:lvl5pPr marL="1430338" indent="-176213">
              <a:buFont typeface="Arial"/>
              <a:buChar char="•"/>
              <a:defRPr sz="1800"/>
            </a:lvl5pPr>
          </a:lstStyle>
          <a:p>
            <a:r>
              <a:rPr lang="en-US" dirty="0"/>
              <a:t>Bullet 1 level – </a:t>
            </a:r>
            <a:r>
              <a:rPr lang="en-US" b="1" dirty="0" smtClean="0"/>
              <a:t>Bullet 130% size text </a:t>
            </a:r>
            <a:r>
              <a:rPr lang="en-US" dirty="0" smtClean="0"/>
              <a:t>– </a:t>
            </a:r>
            <a:r>
              <a:rPr lang="en-US" dirty="0"/>
              <a:t>Black, 20 point Arial</a:t>
            </a:r>
          </a:p>
          <a:p>
            <a:pPr lvl="1"/>
            <a:r>
              <a:rPr lang="en-US" dirty="0"/>
              <a:t>Bullet 2 level – 18 point Arial Italic</a:t>
            </a:r>
          </a:p>
          <a:p>
            <a:pPr lvl="2"/>
            <a:r>
              <a:rPr lang="en-US" dirty="0"/>
              <a:t>Bullet 3 level – Bullet 125% size text – 18 point Arial</a:t>
            </a:r>
          </a:p>
          <a:p>
            <a:pPr lvl="3"/>
            <a:r>
              <a:rPr lang="en-US" dirty="0"/>
              <a:t>Bullet 4 level – 18 point Arial Italic</a:t>
            </a:r>
          </a:p>
          <a:p>
            <a:pPr lvl="4"/>
            <a:r>
              <a:rPr lang="en-US" dirty="0"/>
              <a:t>Bullet 5 level – Bullet 100% size text – 18 point Arial</a:t>
            </a:r>
          </a:p>
        </p:txBody>
      </p:sp>
    </p:spTree>
    <p:extLst>
      <p:ext uri="{BB962C8B-B14F-4D97-AF65-F5344CB8AC3E}">
        <p14:creationId xmlns:p14="http://schemas.microsoft.com/office/powerpoint/2010/main" val="1345015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F_Markings_Up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304800"/>
            <a:ext cx="8229600" cy="58159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Head – Black 26 point Arial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685800"/>
            <a:ext cx="8229600" cy="609600"/>
          </a:xfrm>
          <a:prstGeom prst="rect">
            <a:avLst/>
          </a:prstGeom>
        </p:spPr>
        <p:txBody>
          <a:bodyPr vert="horz"/>
          <a:lstStyle>
            <a:lvl1pPr marL="3175" indent="-3175">
              <a:buNone/>
              <a:defRPr sz="2400" b="0" i="1">
                <a:solidFill>
                  <a:srgbClr val="6F6F7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–Gray, 24 point Arial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 hasCustomPrompt="1"/>
          </p:nvPr>
        </p:nvSpPr>
        <p:spPr>
          <a:xfrm>
            <a:off x="228600" y="1371600"/>
            <a:ext cx="8077200" cy="4114800"/>
          </a:xfrm>
          <a:prstGeom prst="rect">
            <a:avLst/>
          </a:prstGeom>
        </p:spPr>
        <p:txBody>
          <a:bodyPr vert="horz"/>
          <a:lstStyle>
            <a:lvl1pPr marL="282575" indent="-282575">
              <a:buSzPct val="130000"/>
              <a:defRPr/>
            </a:lvl1pPr>
            <a:lvl2pPr marL="517525" indent="-227013">
              <a:defRPr sz="1800"/>
            </a:lvl2pPr>
            <a:lvl3pPr marL="800100" indent="-176213">
              <a:buSzPct val="125000"/>
              <a:defRPr sz="1800"/>
            </a:lvl3pPr>
            <a:lvl4pPr marL="1201738" indent="-228600">
              <a:defRPr sz="1800"/>
            </a:lvl4pPr>
            <a:lvl5pPr marL="1430338" indent="-176213">
              <a:buFont typeface="Arial"/>
              <a:buChar char="•"/>
              <a:defRPr sz="1800"/>
            </a:lvl5pPr>
          </a:lstStyle>
          <a:p>
            <a:r>
              <a:rPr lang="en-US" dirty="0"/>
              <a:t>Bullet 1 level – </a:t>
            </a:r>
            <a:r>
              <a:rPr lang="en-US" b="1" dirty="0" smtClean="0"/>
              <a:t>Bullet 130% size text </a:t>
            </a:r>
            <a:r>
              <a:rPr lang="en-US" dirty="0" smtClean="0"/>
              <a:t>– </a:t>
            </a:r>
            <a:r>
              <a:rPr lang="en-US" dirty="0"/>
              <a:t>Black, 20 point Arial</a:t>
            </a:r>
          </a:p>
          <a:p>
            <a:pPr lvl="1"/>
            <a:r>
              <a:rPr lang="en-US" dirty="0"/>
              <a:t>Bullet 2 level – 18 point Arial Italic</a:t>
            </a:r>
          </a:p>
          <a:p>
            <a:pPr lvl="2"/>
            <a:r>
              <a:rPr lang="en-US" dirty="0"/>
              <a:t>Bullet 3 level – Bullet 125% size text – 18 point Arial</a:t>
            </a:r>
          </a:p>
          <a:p>
            <a:pPr lvl="3"/>
            <a:r>
              <a:rPr lang="en-US" dirty="0"/>
              <a:t>Bullet 4 level – 18 point Arial Italic</a:t>
            </a:r>
          </a:p>
          <a:p>
            <a:pPr lvl="4"/>
            <a:r>
              <a:rPr lang="en-US" dirty="0"/>
              <a:t>Bullet 5 level – Bullet 100% size text – 18 point Arial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0"/>
            <a:ext cx="7312025" cy="278760"/>
          </a:xfrm>
          <a:prstGeom prst="rect">
            <a:avLst/>
          </a:prstGeom>
        </p:spPr>
        <p:txBody>
          <a:bodyPr vert="horz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 b="1" i="0">
                <a:latin typeface="Arial Narrow"/>
                <a:cs typeface="Arial Narrow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 algn="ctr"/>
            <a:r>
              <a:rPr lang="en-US" sz="1200" b="1" smtClean="0">
                <a:latin typeface="Arial Narrow" pitchFamily="-112" charset="0"/>
              </a:rPr>
              <a:t>This Box is for Top-only Security Markings</a:t>
            </a:r>
          </a:p>
        </p:txBody>
      </p:sp>
    </p:spTree>
    <p:extLst>
      <p:ext uri="{BB962C8B-B14F-4D97-AF65-F5344CB8AC3E}">
        <p14:creationId xmlns:p14="http://schemas.microsoft.com/office/powerpoint/2010/main" val="3295877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G_Markings_Upper_and_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606904" y="0"/>
            <a:ext cx="7312025" cy="278760"/>
          </a:xfrm>
          <a:prstGeom prst="rect">
            <a:avLst/>
          </a:prstGeo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1" i="0" baseline="0">
                <a:latin typeface="Arial"/>
                <a:cs typeface="Arial"/>
              </a:defRPr>
            </a:lvl1pPr>
          </a:lstStyle>
          <a:p>
            <a:pPr lvl="0" algn="ctr"/>
            <a:r>
              <a:rPr lang="en-US" sz="1400" b="1" dirty="0" smtClean="0"/>
              <a:t>This Box is for Top- and Bottom-Level Security Markings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304800"/>
            <a:ext cx="8229600" cy="58159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Head – Black 26 point Arial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685800"/>
            <a:ext cx="8229600" cy="609600"/>
          </a:xfrm>
          <a:prstGeom prst="rect">
            <a:avLst/>
          </a:prstGeom>
        </p:spPr>
        <p:txBody>
          <a:bodyPr vert="horz"/>
          <a:lstStyle>
            <a:lvl1pPr marL="3175" indent="-3175">
              <a:buNone/>
              <a:defRPr sz="2400" b="0" i="1">
                <a:solidFill>
                  <a:srgbClr val="6F6F7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–Gray, 24 point Arial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 hasCustomPrompt="1"/>
          </p:nvPr>
        </p:nvSpPr>
        <p:spPr>
          <a:xfrm>
            <a:off x="228600" y="1371600"/>
            <a:ext cx="8077200" cy="4114800"/>
          </a:xfrm>
          <a:prstGeom prst="rect">
            <a:avLst/>
          </a:prstGeom>
        </p:spPr>
        <p:txBody>
          <a:bodyPr vert="horz"/>
          <a:lstStyle>
            <a:lvl1pPr marL="282575" indent="-282575">
              <a:buSzPct val="130000"/>
              <a:defRPr/>
            </a:lvl1pPr>
            <a:lvl2pPr marL="517525" indent="-227013">
              <a:defRPr sz="1800"/>
            </a:lvl2pPr>
            <a:lvl3pPr marL="800100" indent="-176213">
              <a:buSzPct val="125000"/>
              <a:defRPr sz="1800"/>
            </a:lvl3pPr>
            <a:lvl4pPr marL="1201738" indent="-228600">
              <a:defRPr sz="1800"/>
            </a:lvl4pPr>
            <a:lvl5pPr marL="1430338" indent="-176213">
              <a:buFont typeface="Arial"/>
              <a:buChar char="•"/>
              <a:defRPr sz="1800"/>
            </a:lvl5pPr>
          </a:lstStyle>
          <a:p>
            <a:r>
              <a:rPr lang="en-US" dirty="0"/>
              <a:t>Bullet 1 level – </a:t>
            </a:r>
            <a:r>
              <a:rPr lang="en-US" b="1" dirty="0" smtClean="0"/>
              <a:t>Bullet 130% size text </a:t>
            </a:r>
            <a:r>
              <a:rPr lang="en-US" dirty="0" smtClean="0"/>
              <a:t>– </a:t>
            </a:r>
            <a:r>
              <a:rPr lang="en-US" dirty="0"/>
              <a:t>Black, 20 point Arial</a:t>
            </a:r>
          </a:p>
          <a:p>
            <a:pPr lvl="1"/>
            <a:r>
              <a:rPr lang="en-US" dirty="0"/>
              <a:t>Bullet 2 level – 18 point Arial Italic</a:t>
            </a:r>
          </a:p>
          <a:p>
            <a:pPr lvl="2"/>
            <a:r>
              <a:rPr lang="en-US" dirty="0"/>
              <a:t>Bullet 3 level – Bullet 125% size text – 18 point Arial</a:t>
            </a:r>
          </a:p>
          <a:p>
            <a:pPr lvl="3"/>
            <a:r>
              <a:rPr lang="en-US" dirty="0"/>
              <a:t>Bullet 4 level – 18 point Arial Italic</a:t>
            </a:r>
          </a:p>
          <a:p>
            <a:pPr lvl="4"/>
            <a:r>
              <a:rPr lang="en-US" dirty="0"/>
              <a:t>Bullet 5 level – Bullet 100% size text – 18 point Arial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606904" y="6589564"/>
            <a:ext cx="7312025" cy="278760"/>
          </a:xfrm>
          <a:prstGeom prst="rect">
            <a:avLst/>
          </a:prstGeo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1" i="0">
                <a:latin typeface="Arial"/>
                <a:cs typeface="Arial"/>
              </a:defRPr>
            </a:lvl1pPr>
          </a:lstStyle>
          <a:p>
            <a:pPr lvl="0" algn="ctr"/>
            <a:r>
              <a:rPr lang="en-US" sz="1400" b="1" dirty="0" smtClean="0"/>
              <a:t>This Box is for Top- and Bottom-Level Security Markings</a:t>
            </a:r>
          </a:p>
        </p:txBody>
      </p:sp>
    </p:spTree>
    <p:extLst>
      <p:ext uri="{BB962C8B-B14F-4D97-AF65-F5344CB8AC3E}">
        <p14:creationId xmlns:p14="http://schemas.microsoft.com/office/powerpoint/2010/main" val="2842973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H_Transition_Swoo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2111897"/>
            <a:ext cx="7772400" cy="1063867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/>
                <a:cs typeface="Arial"/>
              </a:defRPr>
            </a:lvl1pPr>
          </a:lstStyle>
          <a:p>
            <a:r>
              <a:rPr lang="en-US" smtClean="0"/>
              <a:t>Transition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3245325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+mj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Transition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38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I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8000" y="1574800"/>
            <a:ext cx="7340600" cy="30607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marL="165100" indent="-165100" defTabSz="685800">
              <a:tabLst/>
              <a:defRPr sz="3200" i="1"/>
            </a:lvl1pPr>
          </a:lstStyle>
          <a:p>
            <a:r>
              <a:rPr lang="en-US" dirty="0" smtClean="0"/>
              <a:t>“This is a quote slide.”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198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304800"/>
            <a:ext cx="8229600" cy="58159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Head – Black 26 point Arial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685800"/>
            <a:ext cx="8229600" cy="609600"/>
          </a:xfrm>
          <a:prstGeom prst="rect">
            <a:avLst/>
          </a:prstGeom>
        </p:spPr>
        <p:txBody>
          <a:bodyPr vert="horz"/>
          <a:lstStyle>
            <a:lvl1pPr marL="3175" indent="-3175">
              <a:buNone/>
              <a:defRPr sz="2400" b="0" i="1">
                <a:solidFill>
                  <a:srgbClr val="6F6F7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–Gray, 24 point Arial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 hasCustomPrompt="1"/>
          </p:nvPr>
        </p:nvSpPr>
        <p:spPr>
          <a:xfrm>
            <a:off x="228600" y="1371600"/>
            <a:ext cx="8077200" cy="4114800"/>
          </a:xfrm>
          <a:prstGeom prst="rect">
            <a:avLst/>
          </a:prstGeom>
        </p:spPr>
        <p:txBody>
          <a:bodyPr vert="horz" numCol="2"/>
          <a:lstStyle>
            <a:lvl1pPr marL="282575" indent="-282575">
              <a:buSzPct val="130000"/>
              <a:defRPr/>
            </a:lvl1pPr>
            <a:lvl2pPr marL="517525" indent="-227013">
              <a:defRPr sz="1800"/>
            </a:lvl2pPr>
            <a:lvl3pPr marL="800100" indent="-176213">
              <a:buSzPct val="125000"/>
              <a:defRPr sz="1800"/>
            </a:lvl3pPr>
            <a:lvl4pPr marL="1201738" indent="-228600">
              <a:defRPr sz="1800"/>
            </a:lvl4pPr>
            <a:lvl5pPr marL="1430338" indent="-176213">
              <a:buFont typeface="Arial"/>
              <a:buChar char="•"/>
              <a:defRPr sz="1800"/>
            </a:lvl5pPr>
          </a:lstStyle>
          <a:p>
            <a:r>
              <a:rPr lang="en-US" dirty="0"/>
              <a:t>Bullet 1 level – </a:t>
            </a:r>
            <a:r>
              <a:rPr lang="en-US" b="1" dirty="0" smtClean="0"/>
              <a:t>Bullet 130% size text </a:t>
            </a:r>
            <a:r>
              <a:rPr lang="en-US" dirty="0" smtClean="0"/>
              <a:t>– </a:t>
            </a:r>
            <a:r>
              <a:rPr lang="en-US" dirty="0"/>
              <a:t>Black, 20 point Arial</a:t>
            </a:r>
          </a:p>
          <a:p>
            <a:pPr lvl="1"/>
            <a:r>
              <a:rPr lang="en-US" dirty="0"/>
              <a:t>Bullet 2 level – 18 point Arial Italic</a:t>
            </a:r>
          </a:p>
          <a:p>
            <a:pPr lvl="2"/>
            <a:r>
              <a:rPr lang="en-US" dirty="0"/>
              <a:t>Bullet 3 level – Bullet 125% size text – 18 point Arial</a:t>
            </a:r>
          </a:p>
          <a:p>
            <a:pPr lvl="3"/>
            <a:r>
              <a:rPr lang="en-US" dirty="0"/>
              <a:t>Bullet 4 level – 18 point Arial Italic</a:t>
            </a:r>
          </a:p>
          <a:p>
            <a:pPr lvl="4"/>
            <a:r>
              <a:rPr lang="en-US" dirty="0"/>
              <a:t>Bullet 5 level – Bullet 100% size text – 18 point Arial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6212137"/>
            <a:ext cx="6773863" cy="492125"/>
          </a:xfrm>
          <a:prstGeom prst="rect">
            <a:avLst/>
          </a:prstGeom>
        </p:spPr>
        <p:txBody>
          <a:bodyPr vert="horz"/>
          <a:lstStyle>
            <a:lvl1pPr marL="225425" indent="-225425">
              <a:lnSpc>
                <a:spcPts val="1700"/>
              </a:lnSpc>
              <a:spcBef>
                <a:spcPts val="0"/>
              </a:spcBef>
              <a:buNone/>
              <a:defRPr sz="1600" b="1" i="1">
                <a:solidFill>
                  <a:srgbClr val="98123D"/>
                </a:solidFill>
                <a:latin typeface="+mn-lt"/>
              </a:defRPr>
            </a:lvl1pPr>
          </a:lstStyle>
          <a:p>
            <a:r>
              <a:rPr lang="en-US" dirty="0"/>
              <a:t>&gt;	Key Point </a:t>
            </a:r>
            <a:r>
              <a:rPr lang="en-US" dirty="0" smtClean="0"/>
              <a:t>– Arial Italic, </a:t>
            </a:r>
            <a:r>
              <a:rPr lang="en-US" dirty="0"/>
              <a:t>16 </a:t>
            </a:r>
            <a:r>
              <a:rPr lang="en-US" dirty="0" smtClean="0"/>
              <a:t>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20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J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2678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Title and Informa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1368425"/>
            <a:ext cx="7772400" cy="14700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Your </a:t>
            </a:r>
            <a:r>
              <a:rPr lang="en-US" dirty="0" smtClean="0"/>
              <a:t>Title – 26 Point Arial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3124200"/>
            <a:ext cx="6400800" cy="1371600"/>
          </a:xfrm>
          <a:prstGeom prst="rect">
            <a:avLst/>
          </a:prstGeom>
        </p:spPr>
        <p:txBody>
          <a:bodyPr wrap="none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2000" dirty="0" smtClean="0"/>
              <a:t>Speaker’s name</a:t>
            </a:r>
            <a:br>
              <a:rPr lang="en-US" sz="2000" dirty="0" smtClean="0"/>
            </a:br>
            <a:r>
              <a:rPr lang="en-US" sz="2000" dirty="0" smtClean="0"/>
              <a:t>and organization – </a:t>
            </a:r>
            <a:br>
              <a:rPr lang="en-US" sz="2000" dirty="0" smtClean="0"/>
            </a:br>
            <a:r>
              <a:rPr lang="en-US" sz="2000" dirty="0" smtClean="0"/>
              <a:t>20 Point Arial</a:t>
            </a:r>
            <a:endParaRPr lang="en-US" sz="2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5384528"/>
            <a:ext cx="5334000" cy="8996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algn="l">
              <a:buNone/>
              <a:defRPr sz="1800">
                <a:solidFill>
                  <a:schemeClr val="bg1"/>
                </a:solidFill>
              </a:defRPr>
            </a:lvl2pPr>
            <a:lvl3pPr algn="l">
              <a:buNone/>
              <a:defRPr sz="1800">
                <a:solidFill>
                  <a:schemeClr val="bg1"/>
                </a:solidFill>
              </a:defRPr>
            </a:lvl3pPr>
            <a:lvl4pPr algn="l">
              <a:buNone/>
              <a:defRPr sz="1800">
                <a:solidFill>
                  <a:schemeClr val="bg1"/>
                </a:solidFill>
              </a:defRPr>
            </a:lvl4pPr>
            <a:lvl5pPr algn="l">
              <a:buNone/>
              <a:defRPr sz="1800">
                <a:solidFill>
                  <a:schemeClr val="bg1"/>
                </a:solidFill>
              </a:defRPr>
            </a:lvl5pPr>
          </a:lstStyle>
          <a:p>
            <a:pPr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Division/Organization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January 2, 2013 – 18 point Arial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A_Title and Informa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1368425"/>
            <a:ext cx="7772400" cy="14700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Your </a:t>
            </a:r>
            <a:r>
              <a:rPr lang="en-US" dirty="0" smtClean="0"/>
              <a:t>Title – 26 Point Arial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3124200"/>
            <a:ext cx="6400800" cy="1371600"/>
          </a:xfrm>
          <a:prstGeom prst="rect">
            <a:avLst/>
          </a:prstGeom>
        </p:spPr>
        <p:txBody>
          <a:bodyPr wrap="none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2000" dirty="0" smtClean="0"/>
              <a:t>Speaker’s name</a:t>
            </a:r>
            <a:br>
              <a:rPr lang="en-US" sz="2000" dirty="0" smtClean="0"/>
            </a:br>
            <a:r>
              <a:rPr lang="en-US" sz="2000" dirty="0" smtClean="0"/>
              <a:t>and organization – </a:t>
            </a:r>
            <a:br>
              <a:rPr lang="en-US" sz="2000" dirty="0" smtClean="0"/>
            </a:br>
            <a:r>
              <a:rPr lang="en-US" sz="2000" dirty="0" smtClean="0"/>
              <a:t>20 Point Arial</a:t>
            </a:r>
            <a:endParaRPr lang="en-US" sz="2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5384528"/>
            <a:ext cx="5334000" cy="899627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algn="l">
              <a:buNone/>
              <a:defRPr sz="1800">
                <a:solidFill>
                  <a:schemeClr val="bg1"/>
                </a:solidFill>
              </a:defRPr>
            </a:lvl2pPr>
            <a:lvl3pPr algn="l">
              <a:buNone/>
              <a:defRPr sz="1800">
                <a:solidFill>
                  <a:schemeClr val="bg1"/>
                </a:solidFill>
              </a:defRPr>
            </a:lvl3pPr>
            <a:lvl4pPr algn="l">
              <a:buNone/>
              <a:defRPr sz="1800">
                <a:solidFill>
                  <a:schemeClr val="bg1"/>
                </a:solidFill>
              </a:defRPr>
            </a:lvl4pPr>
            <a:lvl5pPr algn="l">
              <a:buNone/>
              <a:defRPr sz="1800">
                <a:solidFill>
                  <a:schemeClr val="bg1"/>
                </a:solidFill>
              </a:defRPr>
            </a:lvl5pPr>
          </a:lstStyle>
          <a:p>
            <a:pPr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Division/Organization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January 2, 2013 – 18 point Arial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206375" y="120960"/>
            <a:ext cx="4108450" cy="397440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marR="0" indent="0" algn="ctr" defTabSz="4572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 b="1" i="0" baseline="0">
                <a:solidFill>
                  <a:schemeClr val="bg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itchFamily="-112" charset="0"/>
              </a:rPr>
              <a:t>This Box Is For Top-only Security Markings</a:t>
            </a:r>
          </a:p>
        </p:txBody>
      </p:sp>
    </p:spTree>
    <p:extLst>
      <p:ext uri="{BB962C8B-B14F-4D97-AF65-F5344CB8AC3E}">
        <p14:creationId xmlns:p14="http://schemas.microsoft.com/office/powerpoint/2010/main" val="183954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C_Greeting_Q&amp;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177800" y="24765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8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Welcome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D_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160870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Transition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3364480"/>
            <a:ext cx="6400800" cy="1600200"/>
          </a:xfrm>
          <a:prstGeom prst="rect">
            <a:avLst/>
          </a:prstGeom>
        </p:spPr>
        <p:txBody>
          <a:bodyPr wrap="none">
            <a:normAutofit/>
          </a:bodyPr>
          <a:lstStyle>
            <a:lvl1pPr marL="0" indent="0" algn="l">
              <a:spcBef>
                <a:spcPts val="0"/>
              </a:spcBef>
              <a:buNone/>
              <a:defRPr sz="20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Transition Subtitle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A_Basic_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304800"/>
            <a:ext cx="8229600" cy="58159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Head – Black 26 point Arial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685800"/>
            <a:ext cx="8229600" cy="609600"/>
          </a:xfrm>
          <a:prstGeom prst="rect">
            <a:avLst/>
          </a:prstGeom>
        </p:spPr>
        <p:txBody>
          <a:bodyPr vert="horz"/>
          <a:lstStyle>
            <a:lvl1pPr marL="3175" indent="-3175">
              <a:buNone/>
              <a:defRPr sz="2400" b="0" i="1">
                <a:solidFill>
                  <a:srgbClr val="6F6F7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–Gray, 24 point Arial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 hasCustomPrompt="1"/>
          </p:nvPr>
        </p:nvSpPr>
        <p:spPr>
          <a:xfrm>
            <a:off x="228600" y="1371600"/>
            <a:ext cx="8077200" cy="4114800"/>
          </a:xfrm>
          <a:prstGeom prst="rect">
            <a:avLst/>
          </a:prstGeom>
        </p:spPr>
        <p:txBody>
          <a:bodyPr vert="horz"/>
          <a:lstStyle>
            <a:lvl1pPr marL="282575" indent="-282575">
              <a:buSzPct val="130000"/>
              <a:defRPr/>
            </a:lvl1pPr>
            <a:lvl2pPr marL="517525" indent="-227013">
              <a:defRPr sz="1800"/>
            </a:lvl2pPr>
            <a:lvl3pPr marL="800100" indent="-176213">
              <a:buSzPct val="125000"/>
              <a:defRPr sz="1800"/>
            </a:lvl3pPr>
            <a:lvl4pPr marL="1201738" indent="-228600">
              <a:defRPr sz="1800"/>
            </a:lvl4pPr>
            <a:lvl5pPr marL="1430338" indent="-176213">
              <a:buFont typeface="Arial"/>
              <a:buChar char="•"/>
              <a:defRPr sz="1800"/>
            </a:lvl5pPr>
          </a:lstStyle>
          <a:p>
            <a:r>
              <a:rPr lang="en-US" dirty="0"/>
              <a:t>Bullet 1 level – </a:t>
            </a:r>
            <a:r>
              <a:rPr lang="en-US" b="1" dirty="0" smtClean="0"/>
              <a:t>Bullet 130% size text </a:t>
            </a:r>
            <a:r>
              <a:rPr lang="en-US" dirty="0" smtClean="0"/>
              <a:t>– </a:t>
            </a:r>
            <a:r>
              <a:rPr lang="en-US" dirty="0"/>
              <a:t>Black, 20 point Arial</a:t>
            </a:r>
          </a:p>
          <a:p>
            <a:pPr lvl="1"/>
            <a:r>
              <a:rPr lang="en-US" dirty="0"/>
              <a:t>Bullet 2 level – 18 point Arial Italic</a:t>
            </a:r>
          </a:p>
          <a:p>
            <a:pPr lvl="2"/>
            <a:r>
              <a:rPr lang="en-US" dirty="0"/>
              <a:t>Bullet 3 level – Bullet 125% size text – 18 point Arial</a:t>
            </a:r>
          </a:p>
          <a:p>
            <a:pPr lvl="3"/>
            <a:r>
              <a:rPr lang="en-US" dirty="0"/>
              <a:t>Bullet 4 level – 18 point Arial Italic</a:t>
            </a:r>
          </a:p>
          <a:p>
            <a:pPr lvl="4"/>
            <a:r>
              <a:rPr lang="en-US" dirty="0"/>
              <a:t>Bullet 5 level – Bullet 100% size text – 18 point Arial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6212137"/>
            <a:ext cx="6773863" cy="492125"/>
          </a:xfrm>
          <a:prstGeom prst="rect">
            <a:avLst/>
          </a:prstGeom>
        </p:spPr>
        <p:txBody>
          <a:bodyPr vert="horz"/>
          <a:lstStyle>
            <a:lvl1pPr marL="225425" indent="-225425">
              <a:lnSpc>
                <a:spcPts val="1700"/>
              </a:lnSpc>
              <a:spcBef>
                <a:spcPts val="0"/>
              </a:spcBef>
              <a:buNone/>
              <a:defRPr sz="1600" b="1" i="1">
                <a:solidFill>
                  <a:srgbClr val="98123D"/>
                </a:solidFill>
                <a:latin typeface="+mn-lt"/>
              </a:defRPr>
            </a:lvl1pPr>
          </a:lstStyle>
          <a:p>
            <a:r>
              <a:rPr lang="en-US" dirty="0"/>
              <a:t>&gt;	Key Point </a:t>
            </a:r>
            <a:r>
              <a:rPr lang="en-US" dirty="0" smtClean="0"/>
              <a:t>– Arial Italic, </a:t>
            </a:r>
            <a:r>
              <a:rPr lang="en-US" dirty="0"/>
              <a:t>16 </a:t>
            </a:r>
            <a:r>
              <a:rPr lang="en-US" dirty="0" smtClean="0"/>
              <a:t>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612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_Tex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304800"/>
            <a:ext cx="8229600" cy="60805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Head – Black 26 point Arial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228600" y="1371600"/>
            <a:ext cx="8077200" cy="4114800"/>
          </a:xfrm>
          <a:prstGeom prst="rect">
            <a:avLst/>
          </a:prstGeom>
        </p:spPr>
        <p:txBody>
          <a:bodyPr vert="horz"/>
          <a:lstStyle>
            <a:lvl1pPr marL="282575" indent="-282575">
              <a:buSzPct val="130000"/>
              <a:defRPr/>
            </a:lvl1pPr>
            <a:lvl2pPr marL="517525" indent="-227013">
              <a:defRPr sz="1800"/>
            </a:lvl2pPr>
            <a:lvl3pPr marL="800100" indent="-176213">
              <a:buSzPct val="125000"/>
              <a:defRPr sz="1800"/>
            </a:lvl3pPr>
            <a:lvl4pPr marL="1201738" indent="-228600">
              <a:defRPr sz="1800"/>
            </a:lvl4pPr>
            <a:lvl5pPr marL="1430338" indent="-176213">
              <a:buFont typeface="Arial"/>
              <a:buChar char="•"/>
              <a:defRPr sz="1800"/>
            </a:lvl5pPr>
          </a:lstStyle>
          <a:p>
            <a:r>
              <a:rPr lang="en-US" dirty="0"/>
              <a:t>Insert text or a graphic here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228600" y="685800"/>
            <a:ext cx="8229600" cy="6096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1">
                <a:solidFill>
                  <a:srgbClr val="6F6F7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–Gray, 24 point Arial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228600" y="5105400"/>
            <a:ext cx="8077200" cy="965200"/>
          </a:xfrm>
          <a:prstGeom prst="rect">
            <a:avLst/>
          </a:prstGeom>
        </p:spPr>
        <p:txBody>
          <a:bodyPr vert="horz"/>
          <a:lstStyle>
            <a:lvl1pPr marL="282575" indent="-282575">
              <a:buSzPct val="130000"/>
              <a:defRPr sz="1800" baseline="0"/>
            </a:lvl1pPr>
            <a:lvl2pPr marL="517525" indent="-227013">
              <a:defRPr sz="1800"/>
            </a:lvl2pPr>
            <a:lvl3pPr marL="800100" indent="-176213">
              <a:buSzPct val="125000"/>
              <a:defRPr sz="1800"/>
            </a:lvl3pPr>
            <a:lvl4pPr marL="1201738" indent="-228600">
              <a:defRPr sz="1800"/>
            </a:lvl4pPr>
            <a:lvl5pPr marL="1430338" indent="-176213">
              <a:buFont typeface="Arial"/>
              <a:buChar char="•"/>
              <a:defRPr sz="1800"/>
            </a:lvl5pPr>
          </a:lstStyle>
          <a:p>
            <a:pPr lvl="0"/>
            <a:r>
              <a:rPr lang="en-US" smtClean="0"/>
              <a:t>Sub-bullets for use under graphics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6212137"/>
            <a:ext cx="6773863" cy="492125"/>
          </a:xfrm>
          <a:prstGeom prst="rect">
            <a:avLst/>
          </a:prstGeom>
        </p:spPr>
        <p:txBody>
          <a:bodyPr vert="horz"/>
          <a:lstStyle>
            <a:lvl1pPr marL="225425" indent="-225425">
              <a:lnSpc>
                <a:spcPts val="1700"/>
              </a:lnSpc>
              <a:spcBef>
                <a:spcPts val="0"/>
              </a:spcBef>
              <a:buNone/>
              <a:defRPr sz="1600" b="1" i="1">
                <a:solidFill>
                  <a:srgbClr val="98123D"/>
                </a:solidFill>
                <a:latin typeface="+mn-lt"/>
              </a:defRPr>
            </a:lvl1pPr>
          </a:lstStyle>
          <a:p>
            <a:r>
              <a:rPr lang="en-US" dirty="0"/>
              <a:t>&gt;	Key Point </a:t>
            </a:r>
            <a:r>
              <a:rPr lang="en-US" dirty="0" smtClean="0"/>
              <a:t>– Arial Italic, </a:t>
            </a:r>
            <a:r>
              <a:rPr lang="en-US" dirty="0"/>
              <a:t>16 </a:t>
            </a:r>
            <a:r>
              <a:rPr lang="en-US" dirty="0" smtClean="0"/>
              <a:t>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310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D_Left_Tex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304800"/>
            <a:ext cx="8229600" cy="58159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Head – Black 26 point Arial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685800"/>
            <a:ext cx="8229600" cy="609600"/>
          </a:xfrm>
          <a:prstGeom prst="rect">
            <a:avLst/>
          </a:prstGeom>
        </p:spPr>
        <p:txBody>
          <a:bodyPr vert="horz"/>
          <a:lstStyle>
            <a:lvl1pPr marL="3175" indent="-3175">
              <a:buNone/>
              <a:defRPr sz="2400" b="0" i="1">
                <a:solidFill>
                  <a:srgbClr val="6F6F7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–Gray, 24 point Arial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6212137"/>
            <a:ext cx="6773863" cy="492125"/>
          </a:xfrm>
          <a:prstGeom prst="rect">
            <a:avLst/>
          </a:prstGeom>
        </p:spPr>
        <p:txBody>
          <a:bodyPr vert="horz"/>
          <a:lstStyle>
            <a:lvl1pPr marL="225425" indent="-225425">
              <a:lnSpc>
                <a:spcPts val="1700"/>
              </a:lnSpc>
              <a:spcBef>
                <a:spcPts val="0"/>
              </a:spcBef>
              <a:buNone/>
              <a:defRPr sz="1600" b="1" i="1">
                <a:solidFill>
                  <a:srgbClr val="98123D"/>
                </a:solidFill>
                <a:latin typeface="+mn-lt"/>
              </a:defRPr>
            </a:lvl1pPr>
          </a:lstStyle>
          <a:p>
            <a:r>
              <a:rPr lang="en-US" dirty="0"/>
              <a:t>&gt;	Key Point </a:t>
            </a:r>
            <a:r>
              <a:rPr lang="en-US" dirty="0" smtClean="0"/>
              <a:t>– Arial Italic, </a:t>
            </a:r>
            <a:r>
              <a:rPr lang="en-US" dirty="0"/>
              <a:t>16 </a:t>
            </a:r>
            <a:r>
              <a:rPr lang="en-US" dirty="0" smtClean="0"/>
              <a:t>point</a:t>
            </a:r>
            <a:endParaRPr lang="en-US" dirty="0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4318000" y="1371600"/>
            <a:ext cx="4140200" cy="382771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7" hasCustomPrompt="1"/>
          </p:nvPr>
        </p:nvSpPr>
        <p:spPr>
          <a:xfrm>
            <a:off x="228600" y="1371600"/>
            <a:ext cx="3886200" cy="4114800"/>
          </a:xfrm>
          <a:prstGeom prst="rect">
            <a:avLst/>
          </a:prstGeom>
        </p:spPr>
        <p:txBody>
          <a:bodyPr vert="horz"/>
          <a:lstStyle>
            <a:lvl1pPr marL="282575" indent="-282575">
              <a:buSzPct val="130000"/>
              <a:defRPr/>
            </a:lvl1pPr>
            <a:lvl2pPr marL="517525" indent="-227013">
              <a:defRPr sz="1800"/>
            </a:lvl2pPr>
            <a:lvl3pPr marL="800100" indent="-176213">
              <a:buSzPct val="125000"/>
              <a:defRPr sz="1800"/>
            </a:lvl3pPr>
            <a:lvl4pPr marL="1201738" indent="-228600">
              <a:defRPr sz="1800"/>
            </a:lvl4pPr>
            <a:lvl5pPr marL="1430338" indent="-176213">
              <a:buFont typeface="Arial"/>
              <a:buChar char="•"/>
              <a:defRPr sz="1800"/>
            </a:lvl5pPr>
          </a:lstStyle>
          <a:p>
            <a:r>
              <a:rPr lang="en-US" dirty="0"/>
              <a:t>Bullet 1 level – </a:t>
            </a:r>
            <a:r>
              <a:rPr lang="en-US" b="1" dirty="0" smtClean="0"/>
              <a:t>Bullet 130% size text </a:t>
            </a:r>
            <a:r>
              <a:rPr lang="en-US" dirty="0" smtClean="0"/>
              <a:t>– </a:t>
            </a:r>
            <a:r>
              <a:rPr lang="en-US" dirty="0"/>
              <a:t>Black, 20 point Arial</a:t>
            </a:r>
          </a:p>
          <a:p>
            <a:pPr lvl="1"/>
            <a:r>
              <a:rPr lang="en-US" dirty="0"/>
              <a:t>Bullet 2 level – 18 point Arial Italic</a:t>
            </a:r>
          </a:p>
          <a:p>
            <a:pPr lvl="2"/>
            <a:r>
              <a:rPr lang="en-US" dirty="0"/>
              <a:t>Bullet 3 level – Bullet 125% size text – 18 point Arial</a:t>
            </a:r>
          </a:p>
          <a:p>
            <a:pPr lvl="3"/>
            <a:r>
              <a:rPr lang="en-US" dirty="0"/>
              <a:t>Bullet 4 level – 18 point Arial Italic</a:t>
            </a:r>
          </a:p>
          <a:p>
            <a:pPr lvl="4"/>
            <a:r>
              <a:rPr lang="en-US" dirty="0"/>
              <a:t>Bullet 5 level – Bullet 100% size text – 18 point Arial</a:t>
            </a:r>
          </a:p>
        </p:txBody>
      </p:sp>
    </p:spTree>
    <p:extLst>
      <p:ext uri="{BB962C8B-B14F-4D97-AF65-F5344CB8AC3E}">
        <p14:creationId xmlns:p14="http://schemas.microsoft.com/office/powerpoint/2010/main" val="1885602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E_Right_Tex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304800"/>
            <a:ext cx="8229600" cy="58159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Head – Black 26 point Arial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685800"/>
            <a:ext cx="8229600" cy="609600"/>
          </a:xfrm>
          <a:prstGeom prst="rect">
            <a:avLst/>
          </a:prstGeom>
        </p:spPr>
        <p:txBody>
          <a:bodyPr vert="horz"/>
          <a:lstStyle>
            <a:lvl1pPr marL="3175" indent="-3175">
              <a:buNone/>
              <a:defRPr sz="2400" b="0" i="1">
                <a:solidFill>
                  <a:srgbClr val="6F6F7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–Gray, 24 point Arial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6212137"/>
            <a:ext cx="6773863" cy="492125"/>
          </a:xfrm>
          <a:prstGeom prst="rect">
            <a:avLst/>
          </a:prstGeom>
        </p:spPr>
        <p:txBody>
          <a:bodyPr vert="horz"/>
          <a:lstStyle>
            <a:lvl1pPr marL="225425" indent="-225425">
              <a:lnSpc>
                <a:spcPts val="1700"/>
              </a:lnSpc>
              <a:spcBef>
                <a:spcPts val="0"/>
              </a:spcBef>
              <a:buNone/>
              <a:defRPr sz="1600" b="1" i="1">
                <a:solidFill>
                  <a:srgbClr val="98123D"/>
                </a:solidFill>
                <a:latin typeface="+mn-lt"/>
              </a:defRPr>
            </a:lvl1pPr>
          </a:lstStyle>
          <a:p>
            <a:r>
              <a:rPr lang="en-US" dirty="0"/>
              <a:t>&gt;	Key Point </a:t>
            </a:r>
            <a:r>
              <a:rPr lang="en-US" dirty="0" smtClean="0"/>
              <a:t>– Arial Italic, </a:t>
            </a:r>
            <a:r>
              <a:rPr lang="en-US" dirty="0"/>
              <a:t>16 </a:t>
            </a:r>
            <a:r>
              <a:rPr lang="en-US" dirty="0" smtClean="0"/>
              <a:t>point</a:t>
            </a:r>
            <a:endParaRPr lang="en-US" dirty="0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215900" y="1422808"/>
            <a:ext cx="4140200" cy="382771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smtClean="0"/>
              <a:t>Drag picture to placeholder </a:t>
            </a:r>
            <a:br>
              <a:rPr lang="en-US" smtClean="0"/>
            </a:br>
            <a:r>
              <a:rPr lang="en-US" smtClean="0"/>
              <a:t>or click icon to add</a:t>
            </a:r>
            <a:endParaRPr lang="en-US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7" hasCustomPrompt="1"/>
          </p:nvPr>
        </p:nvSpPr>
        <p:spPr>
          <a:xfrm>
            <a:off x="4581130" y="1371600"/>
            <a:ext cx="3886200" cy="4114800"/>
          </a:xfrm>
          <a:prstGeom prst="rect">
            <a:avLst/>
          </a:prstGeom>
        </p:spPr>
        <p:txBody>
          <a:bodyPr vert="horz"/>
          <a:lstStyle>
            <a:lvl1pPr marL="282575" indent="-282575">
              <a:buSzPct val="130000"/>
              <a:defRPr/>
            </a:lvl1pPr>
            <a:lvl2pPr marL="517525" indent="-227013">
              <a:defRPr sz="1800"/>
            </a:lvl2pPr>
            <a:lvl3pPr marL="800100" indent="-176213">
              <a:buSzPct val="125000"/>
              <a:defRPr sz="1800"/>
            </a:lvl3pPr>
            <a:lvl4pPr marL="1201738" indent="-228600">
              <a:defRPr sz="1800"/>
            </a:lvl4pPr>
            <a:lvl5pPr marL="1430338" indent="-176213">
              <a:buFont typeface="Arial"/>
              <a:buChar char="•"/>
              <a:defRPr sz="1800"/>
            </a:lvl5pPr>
          </a:lstStyle>
          <a:p>
            <a:r>
              <a:rPr lang="en-US" dirty="0"/>
              <a:t>Bullet 1 level – </a:t>
            </a:r>
            <a:r>
              <a:rPr lang="en-US" b="1" dirty="0" smtClean="0"/>
              <a:t>Bullet 130% size text </a:t>
            </a:r>
            <a:r>
              <a:rPr lang="en-US" dirty="0" smtClean="0"/>
              <a:t>– </a:t>
            </a:r>
            <a:r>
              <a:rPr lang="en-US" dirty="0"/>
              <a:t>Black, 20 point Arial</a:t>
            </a:r>
          </a:p>
          <a:p>
            <a:pPr lvl="1"/>
            <a:r>
              <a:rPr lang="en-US" dirty="0"/>
              <a:t>Bullet 2 level – 18 point Arial Italic</a:t>
            </a:r>
          </a:p>
          <a:p>
            <a:pPr lvl="2"/>
            <a:r>
              <a:rPr lang="en-US" dirty="0"/>
              <a:t>Bullet 3 level – Bullet 125% size text – 18 point Arial</a:t>
            </a:r>
          </a:p>
          <a:p>
            <a:pPr lvl="3"/>
            <a:r>
              <a:rPr lang="en-US" dirty="0"/>
              <a:t>Bullet 4 level – 18 point Arial Italic</a:t>
            </a:r>
          </a:p>
          <a:p>
            <a:pPr lvl="4"/>
            <a:r>
              <a:rPr lang="en-US" dirty="0"/>
              <a:t>Bullet 5 level – Bullet 100% size text – 18 point Arial</a:t>
            </a:r>
          </a:p>
        </p:txBody>
      </p:sp>
    </p:spTree>
    <p:extLst>
      <p:ext uri="{BB962C8B-B14F-4D97-AF65-F5344CB8AC3E}">
        <p14:creationId xmlns:p14="http://schemas.microsoft.com/office/powerpoint/2010/main" val="3916106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F_Markings_Up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304800"/>
            <a:ext cx="8229600" cy="58159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Head – Black 26 point Arial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685800"/>
            <a:ext cx="8229600" cy="609600"/>
          </a:xfrm>
          <a:prstGeom prst="rect">
            <a:avLst/>
          </a:prstGeom>
        </p:spPr>
        <p:txBody>
          <a:bodyPr vert="horz"/>
          <a:lstStyle>
            <a:lvl1pPr marL="3175" indent="-3175">
              <a:buNone/>
              <a:defRPr sz="2400" b="0" i="1">
                <a:solidFill>
                  <a:srgbClr val="6F6F7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–Gray, 24 point Arial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 hasCustomPrompt="1"/>
          </p:nvPr>
        </p:nvSpPr>
        <p:spPr>
          <a:xfrm>
            <a:off x="228600" y="1371600"/>
            <a:ext cx="8077200" cy="4114800"/>
          </a:xfrm>
          <a:prstGeom prst="rect">
            <a:avLst/>
          </a:prstGeom>
        </p:spPr>
        <p:txBody>
          <a:bodyPr vert="horz"/>
          <a:lstStyle>
            <a:lvl1pPr marL="282575" indent="-282575">
              <a:buSzPct val="130000"/>
              <a:defRPr/>
            </a:lvl1pPr>
            <a:lvl2pPr marL="517525" indent="-227013">
              <a:defRPr sz="1800"/>
            </a:lvl2pPr>
            <a:lvl3pPr marL="800100" indent="-176213">
              <a:buSzPct val="125000"/>
              <a:defRPr sz="1800"/>
            </a:lvl3pPr>
            <a:lvl4pPr marL="1201738" indent="-228600">
              <a:defRPr sz="1800"/>
            </a:lvl4pPr>
            <a:lvl5pPr marL="1430338" indent="-176213">
              <a:buFont typeface="Arial"/>
              <a:buChar char="•"/>
              <a:defRPr sz="1800"/>
            </a:lvl5pPr>
          </a:lstStyle>
          <a:p>
            <a:r>
              <a:rPr lang="en-US" dirty="0"/>
              <a:t>Bullet 1 level – </a:t>
            </a:r>
            <a:r>
              <a:rPr lang="en-US" b="1" dirty="0" smtClean="0"/>
              <a:t>Bullet 130% size text </a:t>
            </a:r>
            <a:r>
              <a:rPr lang="en-US" dirty="0" smtClean="0"/>
              <a:t>– </a:t>
            </a:r>
            <a:r>
              <a:rPr lang="en-US" dirty="0"/>
              <a:t>Black, 20 point Arial</a:t>
            </a:r>
          </a:p>
          <a:p>
            <a:pPr lvl="1"/>
            <a:r>
              <a:rPr lang="en-US" dirty="0"/>
              <a:t>Bullet 2 level – 18 point Arial Italic</a:t>
            </a:r>
          </a:p>
          <a:p>
            <a:pPr lvl="2"/>
            <a:r>
              <a:rPr lang="en-US" dirty="0"/>
              <a:t>Bullet 3 level – Bullet 125% size text – 18 point Arial</a:t>
            </a:r>
          </a:p>
          <a:p>
            <a:pPr lvl="3"/>
            <a:r>
              <a:rPr lang="en-US" dirty="0"/>
              <a:t>Bullet 4 level – 18 point Arial Italic</a:t>
            </a:r>
          </a:p>
          <a:p>
            <a:pPr lvl="4"/>
            <a:r>
              <a:rPr lang="en-US" dirty="0"/>
              <a:t>Bullet 5 level – Bullet 100% size text – 18 point Arial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6212137"/>
            <a:ext cx="6773863" cy="492125"/>
          </a:xfrm>
          <a:prstGeom prst="rect">
            <a:avLst/>
          </a:prstGeom>
        </p:spPr>
        <p:txBody>
          <a:bodyPr vert="horz"/>
          <a:lstStyle>
            <a:lvl1pPr marL="225425" indent="-225425">
              <a:lnSpc>
                <a:spcPts val="1700"/>
              </a:lnSpc>
              <a:spcBef>
                <a:spcPts val="0"/>
              </a:spcBef>
              <a:buNone/>
              <a:defRPr sz="1600" b="1" i="1">
                <a:solidFill>
                  <a:srgbClr val="98123D"/>
                </a:solidFill>
                <a:latin typeface="+mn-lt"/>
              </a:defRPr>
            </a:lvl1pPr>
          </a:lstStyle>
          <a:p>
            <a:r>
              <a:rPr lang="en-US" dirty="0"/>
              <a:t>&gt;	Key Point </a:t>
            </a:r>
            <a:r>
              <a:rPr lang="en-US" dirty="0" smtClean="0"/>
              <a:t>– Arial Italic, </a:t>
            </a:r>
            <a:r>
              <a:rPr lang="en-US" dirty="0"/>
              <a:t>16 </a:t>
            </a:r>
            <a:r>
              <a:rPr lang="en-US" dirty="0" smtClean="0"/>
              <a:t>point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0"/>
            <a:ext cx="7312025" cy="278760"/>
          </a:xfrm>
          <a:prstGeom prst="rect">
            <a:avLst/>
          </a:prstGeom>
        </p:spPr>
        <p:txBody>
          <a:bodyPr vert="horz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 b="1" i="0">
                <a:latin typeface="Arial Narrow"/>
                <a:cs typeface="Arial Narrow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 algn="ctr"/>
            <a:r>
              <a:rPr lang="en-US" sz="1200" b="1" smtClean="0">
                <a:latin typeface="Arial Narrow" pitchFamily="-112" charset="0"/>
              </a:rPr>
              <a:t>This Box is for Top-only Security Markings</a:t>
            </a:r>
          </a:p>
        </p:txBody>
      </p:sp>
    </p:spTree>
    <p:extLst>
      <p:ext uri="{BB962C8B-B14F-4D97-AF65-F5344CB8AC3E}">
        <p14:creationId xmlns:p14="http://schemas.microsoft.com/office/powerpoint/2010/main" val="799630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G_Markings_Upper_and_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606904" y="0"/>
            <a:ext cx="7312025" cy="278760"/>
          </a:xfrm>
          <a:prstGeom prst="rect">
            <a:avLst/>
          </a:prstGeo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1" i="0" baseline="0">
                <a:latin typeface="Arial"/>
                <a:cs typeface="Arial"/>
              </a:defRPr>
            </a:lvl1pPr>
          </a:lstStyle>
          <a:p>
            <a:pPr lvl="0" algn="ctr"/>
            <a:r>
              <a:rPr lang="en-US" sz="1400" b="1" dirty="0" smtClean="0"/>
              <a:t>This Box is for Top- and Bottom-Level Security Markings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304800"/>
            <a:ext cx="8229600" cy="58159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Head – Black 26 point Arial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685800"/>
            <a:ext cx="8229600" cy="609600"/>
          </a:xfrm>
          <a:prstGeom prst="rect">
            <a:avLst/>
          </a:prstGeom>
        </p:spPr>
        <p:txBody>
          <a:bodyPr vert="horz"/>
          <a:lstStyle>
            <a:lvl1pPr marL="3175" indent="-3175">
              <a:buNone/>
              <a:defRPr sz="2400" b="0" i="1">
                <a:solidFill>
                  <a:srgbClr val="6F6F7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–Gray, 24 point Arial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 hasCustomPrompt="1"/>
          </p:nvPr>
        </p:nvSpPr>
        <p:spPr>
          <a:xfrm>
            <a:off x="228600" y="1371600"/>
            <a:ext cx="8077200" cy="4114800"/>
          </a:xfrm>
          <a:prstGeom prst="rect">
            <a:avLst/>
          </a:prstGeom>
        </p:spPr>
        <p:txBody>
          <a:bodyPr vert="horz"/>
          <a:lstStyle>
            <a:lvl1pPr marL="282575" indent="-282575">
              <a:buSzPct val="130000"/>
              <a:defRPr/>
            </a:lvl1pPr>
            <a:lvl2pPr marL="517525" indent="-227013">
              <a:defRPr sz="1800"/>
            </a:lvl2pPr>
            <a:lvl3pPr marL="800100" indent="-176213">
              <a:buSzPct val="125000"/>
              <a:defRPr sz="1800"/>
            </a:lvl3pPr>
            <a:lvl4pPr marL="1201738" indent="-228600">
              <a:defRPr sz="1800"/>
            </a:lvl4pPr>
            <a:lvl5pPr marL="1430338" indent="-176213">
              <a:buFont typeface="Arial"/>
              <a:buChar char="•"/>
              <a:defRPr sz="1800"/>
            </a:lvl5pPr>
          </a:lstStyle>
          <a:p>
            <a:r>
              <a:rPr lang="en-US" dirty="0"/>
              <a:t>Bullet 1 level – </a:t>
            </a:r>
            <a:r>
              <a:rPr lang="en-US" b="1" dirty="0" smtClean="0"/>
              <a:t>Bullet 130% size text </a:t>
            </a:r>
            <a:r>
              <a:rPr lang="en-US" dirty="0" smtClean="0"/>
              <a:t>– </a:t>
            </a:r>
            <a:r>
              <a:rPr lang="en-US" dirty="0"/>
              <a:t>Black, 20 point Arial</a:t>
            </a:r>
          </a:p>
          <a:p>
            <a:pPr lvl="1"/>
            <a:r>
              <a:rPr lang="en-US" dirty="0"/>
              <a:t>Bullet 2 level – 18 point Arial Italic</a:t>
            </a:r>
          </a:p>
          <a:p>
            <a:pPr lvl="2"/>
            <a:r>
              <a:rPr lang="en-US" dirty="0"/>
              <a:t>Bullet 3 level – Bullet 125% size text – 18 point Arial</a:t>
            </a:r>
          </a:p>
          <a:p>
            <a:pPr lvl="3"/>
            <a:r>
              <a:rPr lang="en-US" dirty="0"/>
              <a:t>Bullet 4 level – 18 point Arial Italic</a:t>
            </a:r>
          </a:p>
          <a:p>
            <a:pPr lvl="4"/>
            <a:r>
              <a:rPr lang="en-US" dirty="0"/>
              <a:t>Bullet 5 level – Bullet 100% size text – 18 point Arial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6212137"/>
            <a:ext cx="6773863" cy="492125"/>
          </a:xfrm>
          <a:prstGeom prst="rect">
            <a:avLst/>
          </a:prstGeom>
        </p:spPr>
        <p:txBody>
          <a:bodyPr vert="horz"/>
          <a:lstStyle>
            <a:lvl1pPr marL="225425" indent="-225425">
              <a:lnSpc>
                <a:spcPts val="1700"/>
              </a:lnSpc>
              <a:spcBef>
                <a:spcPts val="0"/>
              </a:spcBef>
              <a:buNone/>
              <a:defRPr sz="1600" b="1" i="1">
                <a:solidFill>
                  <a:srgbClr val="98123D"/>
                </a:solidFill>
                <a:latin typeface="+mn-lt"/>
              </a:defRPr>
            </a:lvl1pPr>
          </a:lstStyle>
          <a:p>
            <a:r>
              <a:rPr lang="en-US" dirty="0"/>
              <a:t>&gt;	Key Point </a:t>
            </a:r>
            <a:r>
              <a:rPr lang="en-US" dirty="0" smtClean="0"/>
              <a:t>– Arial Italic, </a:t>
            </a:r>
            <a:r>
              <a:rPr lang="en-US" dirty="0"/>
              <a:t>16 </a:t>
            </a:r>
            <a:r>
              <a:rPr lang="en-US" dirty="0" smtClean="0"/>
              <a:t>point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606904" y="6589564"/>
            <a:ext cx="7312025" cy="278760"/>
          </a:xfrm>
          <a:prstGeom prst="rect">
            <a:avLst/>
          </a:prstGeo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1" i="0">
                <a:latin typeface="Arial"/>
                <a:cs typeface="Arial"/>
              </a:defRPr>
            </a:lvl1pPr>
          </a:lstStyle>
          <a:p>
            <a:pPr lvl="0" algn="ctr"/>
            <a:r>
              <a:rPr lang="en-US" sz="1400" b="1" dirty="0" smtClean="0"/>
              <a:t>This Box is for Top- and Bottom-Level Security Markings</a:t>
            </a:r>
          </a:p>
        </p:txBody>
      </p:sp>
    </p:spTree>
    <p:extLst>
      <p:ext uri="{BB962C8B-B14F-4D97-AF65-F5344CB8AC3E}">
        <p14:creationId xmlns:p14="http://schemas.microsoft.com/office/powerpoint/2010/main" val="1005881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H_Transition_Swoo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2111897"/>
            <a:ext cx="7772400" cy="1063867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/>
                <a:cs typeface="Arial"/>
              </a:defRPr>
            </a:lvl1pPr>
          </a:lstStyle>
          <a:p>
            <a:r>
              <a:rPr lang="en-US" smtClean="0"/>
              <a:t>Transition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3245325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+mj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Transition Subtitle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I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8000" y="1574800"/>
            <a:ext cx="7340600" cy="30607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marL="165100" indent="-165100" defTabSz="685800">
              <a:tabLst/>
              <a:defRPr sz="3200" i="1"/>
            </a:lvl1pPr>
          </a:lstStyle>
          <a:p>
            <a:r>
              <a:rPr lang="en-US" dirty="0" smtClean="0"/>
              <a:t>“This is a quote slide.”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atomosphere_00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824538" y="4689475"/>
            <a:ext cx="3319462" cy="217646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600" y="6642556"/>
            <a:ext cx="76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C14145BE-CC18-4145-962A-7F02CD48E99F}" type="slidenum">
              <a:rPr lang="en-US" sz="800" smtClean="0"/>
              <a:pPr algn="l"/>
              <a:t>‹#›</a:t>
            </a:fld>
            <a:endParaRPr lang="en-US" sz="800" dirty="0"/>
          </a:p>
        </p:txBody>
      </p:sp>
      <p:sp>
        <p:nvSpPr>
          <p:cNvPr id="5" name="Rectangle 43"/>
          <p:cNvSpPr>
            <a:spLocks noChangeArrowheads="1"/>
          </p:cNvSpPr>
          <p:nvPr/>
        </p:nvSpPr>
        <p:spPr bwMode="auto">
          <a:xfrm>
            <a:off x="296863" y="6156325"/>
            <a:ext cx="6934200" cy="57150"/>
          </a:xfrm>
          <a:prstGeom prst="rect">
            <a:avLst/>
          </a:prstGeom>
          <a:gradFill rotWithShape="0">
            <a:gsLst>
              <a:gs pos="0">
                <a:srgbClr val="82939B">
                  <a:alpha val="37000"/>
                </a:srgbClr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2" r:id="rId1"/>
    <p:sldLayoutId id="2147484666" r:id="rId2"/>
    <p:sldLayoutId id="2147484670" r:id="rId3"/>
    <p:sldLayoutId id="2147484664" r:id="rId4"/>
    <p:sldLayoutId id="2147484671" r:id="rId5"/>
    <p:sldLayoutId id="2147484667" r:id="rId6"/>
    <p:sldLayoutId id="2147484669" r:id="rId7"/>
    <p:sldLayoutId id="2147484069" r:id="rId8"/>
    <p:sldLayoutId id="2147484070" r:id="rId9"/>
    <p:sldLayoutId id="2147484603" r:id="rId10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i="1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i="1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atomosphere_00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824538" y="4689475"/>
            <a:ext cx="3319462" cy="217646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600" y="6642556"/>
            <a:ext cx="76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C14145BE-CC18-4145-962A-7F02CD48E99F}" type="slidenum">
              <a:rPr lang="en-US" sz="800" smtClean="0"/>
              <a:pPr algn="l"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71880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05" r:id="rId1"/>
    <p:sldLayoutId id="2147484706" r:id="rId2"/>
    <p:sldLayoutId id="2147484707" r:id="rId3"/>
    <p:sldLayoutId id="2147484708" r:id="rId4"/>
    <p:sldLayoutId id="2147484709" r:id="rId5"/>
    <p:sldLayoutId id="2147484710" r:id="rId6"/>
    <p:sldLayoutId id="2147484711" r:id="rId7"/>
    <p:sldLayoutId id="2147484712" r:id="rId8"/>
    <p:sldLayoutId id="2147484713" r:id="rId9"/>
    <p:sldLayoutId id="2147484714" r:id="rId10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i="1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i="1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5800549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 txBox="1">
            <a:spLocks/>
          </p:cNvSpPr>
          <p:nvPr/>
        </p:nvSpPr>
        <p:spPr>
          <a:xfrm>
            <a:off x="228600" y="6492875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 i="1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2016 The Aerospace Corporation</a:t>
            </a:r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703" r:id="rId2"/>
    <p:sldLayoutId id="2147484076" r:id="rId3"/>
    <p:sldLayoutId id="2147484078" r:id="rId4"/>
    <p:sldLayoutId id="2147484719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rospace.org/education/technical-workshops/2016-spacecraft-anomalies-and-failures-workshop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Spacecraft Flight Data Recording –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Research </a:t>
            </a:r>
            <a:r>
              <a:rPr lang="en-US" sz="2800" dirty="0"/>
              <a:t>to Develop Effective </a:t>
            </a:r>
            <a:r>
              <a:rPr lang="en-US" sz="2800" dirty="0" smtClean="0"/>
              <a:t>Guidelines</a:t>
            </a:r>
            <a:br>
              <a:rPr lang="en-US" sz="2800" dirty="0" smtClean="0"/>
            </a:br>
            <a:r>
              <a:rPr lang="en-US" sz="1800" i="1" dirty="0" smtClean="0"/>
              <a:t>Flight </a:t>
            </a:r>
            <a:r>
              <a:rPr lang="en-US" sz="1800" i="1" dirty="0"/>
              <a:t>Software Workshop </a:t>
            </a:r>
            <a:r>
              <a:rPr lang="en-US" sz="1800" i="1" dirty="0" smtClean="0"/>
              <a:t>2016</a:t>
            </a:r>
            <a:r>
              <a:rPr lang="en-US" sz="1800" i="1" dirty="0"/>
              <a:t/>
            </a:r>
            <a:br>
              <a:rPr lang="en-US" sz="1800" i="1" dirty="0"/>
            </a:br>
            <a:r>
              <a:rPr lang="en-US" sz="1800" i="1" dirty="0"/>
              <a:t>Jet Propulsion </a:t>
            </a:r>
            <a:r>
              <a:rPr lang="en-US" sz="1800" i="1" dirty="0" smtClean="0"/>
              <a:t>Laboratory, Pasadena</a:t>
            </a:r>
            <a:r>
              <a:rPr lang="en-US" sz="1800" dirty="0" smtClean="0"/>
              <a:t> CA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345873"/>
            <a:ext cx="6400800" cy="1371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/>
              <a:t>Mr. Daniel </a:t>
            </a:r>
            <a:r>
              <a:rPr lang="en-US" sz="2000" dirty="0" err="1" smtClean="0"/>
              <a:t>Balderst</a:t>
            </a:r>
            <a:r>
              <a:rPr lang="en-US" dirty="0" err="1" smtClean="0"/>
              <a:t>on</a:t>
            </a:r>
            <a:endParaRPr lang="en-US" dirty="0"/>
          </a:p>
          <a:p>
            <a:r>
              <a:rPr lang="en-US" dirty="0" smtClean="0"/>
              <a:t>Dr. James Zalinski</a:t>
            </a:r>
            <a:endParaRPr lang="en-US" sz="2000" dirty="0"/>
          </a:p>
          <a:p>
            <a:r>
              <a:rPr lang="en-US" sz="2000" dirty="0" smtClean="0"/>
              <a:t>The Aerospace Corporation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December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61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86" y="304800"/>
            <a:ext cx="8229600" cy="581597"/>
          </a:xfrm>
        </p:spPr>
        <p:txBody>
          <a:bodyPr/>
          <a:lstStyle/>
          <a:p>
            <a:r>
              <a:rPr lang="en-US" dirty="0" smtClean="0"/>
              <a:t>Related Publications and Events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468086" y="1508976"/>
            <a:ext cx="8077200" cy="3400661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/>
              <a:t>TOR-2009(8591)-14 Effective Fault Management </a:t>
            </a:r>
            <a:r>
              <a:rPr lang="en-US" sz="1600" b="1" dirty="0" smtClean="0"/>
              <a:t>Guidelines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i="1" dirty="0" smtClean="0"/>
              <a:t>S. Hogan et. al., Aerospace Corporation, 2009</a:t>
            </a:r>
            <a:br>
              <a:rPr lang="en-US" sz="1600" i="1" dirty="0" smtClean="0"/>
            </a:br>
            <a:endParaRPr lang="en-US" sz="1600" i="1" dirty="0" smtClean="0"/>
          </a:p>
          <a:p>
            <a:pPr marL="0" indent="0">
              <a:buNone/>
            </a:pPr>
            <a:r>
              <a:rPr lang="en-US" sz="1600" b="1" dirty="0" smtClean="0"/>
              <a:t>TOR-2011(8591)-21 Mission Assurance Guidelines for A-D Mission Risk Classes</a:t>
            </a:r>
          </a:p>
          <a:p>
            <a:pPr marL="0" indent="0">
              <a:buNone/>
            </a:pPr>
            <a:r>
              <a:rPr lang="en-US" sz="1600" i="1" dirty="0" smtClean="0"/>
              <a:t>G. Johnson-Roth, Aerospace Corporation, 2011</a:t>
            </a:r>
            <a:br>
              <a:rPr lang="en-US" sz="1600" i="1" dirty="0" smtClean="0"/>
            </a:br>
            <a:endParaRPr lang="en-US" sz="1600" i="1" dirty="0" smtClean="0"/>
          </a:p>
          <a:p>
            <a:pPr marL="0" indent="0">
              <a:buNone/>
            </a:pPr>
            <a:r>
              <a:rPr lang="en-US" sz="1600" b="1" dirty="0" smtClean="0"/>
              <a:t>TR-2013-00093 </a:t>
            </a:r>
            <a:r>
              <a:rPr lang="en-US" sz="1600" b="1" dirty="0"/>
              <a:t>Recommended Satellite System Safe Mode </a:t>
            </a:r>
            <a:r>
              <a:rPr lang="en-US" sz="1600" b="1" dirty="0" smtClean="0"/>
              <a:t>Requirements</a:t>
            </a:r>
          </a:p>
          <a:p>
            <a:pPr marL="0" indent="0">
              <a:buNone/>
            </a:pPr>
            <a:r>
              <a:rPr lang="en-US" sz="1600" i="1" dirty="0" smtClean="0"/>
              <a:t>C. Sather et. al., </a:t>
            </a:r>
            <a:r>
              <a:rPr lang="en-US" sz="1600" i="1" dirty="0"/>
              <a:t>Aerospace Corporation, </a:t>
            </a:r>
            <a:r>
              <a:rPr lang="en-US" sz="1600" i="1" dirty="0" smtClean="0"/>
              <a:t>2013  </a:t>
            </a:r>
          </a:p>
          <a:p>
            <a:pPr marL="0" indent="0">
              <a:buNone/>
            </a:pPr>
            <a:r>
              <a:rPr lang="en-US" sz="1600" i="1" dirty="0" smtClean="0"/>
              <a:t>ITAR Controlled</a:t>
            </a:r>
            <a:br>
              <a:rPr lang="en-US" sz="1600" i="1" dirty="0" smtClean="0"/>
            </a:br>
            <a:endParaRPr lang="en-US" sz="1600" i="1" dirty="0" smtClean="0"/>
          </a:p>
          <a:p>
            <a:pPr marL="0" indent="0">
              <a:buNone/>
            </a:pPr>
            <a:r>
              <a:rPr lang="en-US" sz="1600" b="1" dirty="0"/>
              <a:t>Spacecraft Anomalies and Failures Workshop (SCAF)</a:t>
            </a:r>
          </a:p>
          <a:p>
            <a:pPr marL="0" indent="0">
              <a:buNone/>
            </a:pPr>
            <a:r>
              <a:rPr lang="en-US" sz="1600" i="1" dirty="0">
                <a:hlinkClick r:id="rId3"/>
              </a:rPr>
              <a:t>http://www.aerospace.org/education/technical-workshops/2016-spacecraft-anomalies-and-failures-workshop</a:t>
            </a:r>
            <a:r>
              <a:rPr lang="en-US" sz="1600" i="1" dirty="0" smtClean="0">
                <a:hlinkClick r:id="rId3"/>
              </a:rPr>
              <a:t>/</a:t>
            </a:r>
            <a:endParaRPr lang="en-US" sz="1600" i="1" dirty="0" smtClean="0"/>
          </a:p>
          <a:p>
            <a:pPr marL="0" indent="0">
              <a:buNone/>
            </a:pPr>
            <a:r>
              <a:rPr lang="en-US" sz="1600" i="1" dirty="0" smtClean="0"/>
              <a:t>(See also Integrity-Applications Incorporated for SCAF Workshops in 2015 and prior)</a:t>
            </a:r>
            <a:endParaRPr lang="en-US" sz="1600" i="1" dirty="0"/>
          </a:p>
          <a:p>
            <a:pPr marL="0" indent="0">
              <a:buNone/>
            </a:pP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831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86" y="304800"/>
            <a:ext cx="8229600" cy="581597"/>
          </a:xfrm>
        </p:spPr>
        <p:txBody>
          <a:bodyPr/>
          <a:lstStyle/>
          <a:p>
            <a:r>
              <a:rPr lang="en-US" dirty="0" smtClean="0"/>
              <a:t>Acronyms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210208"/>
              </p:ext>
            </p:extLst>
          </p:nvPr>
        </p:nvGraphicFramePr>
        <p:xfrm>
          <a:off x="832626" y="1040523"/>
          <a:ext cx="7666182" cy="505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3236"/>
                <a:gridCol w="6132946"/>
              </a:tblGrid>
              <a:tr h="2970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Acronym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Definition</a:t>
                      </a:r>
                      <a:endParaRPr lang="en-US" sz="1400" dirty="0"/>
                    </a:p>
                  </a:txBody>
                  <a:tcPr/>
                </a:tc>
              </a:tr>
              <a:tr h="2970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EEPROM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Electrically erasable programmable read-only memory</a:t>
                      </a:r>
                      <a:endParaRPr lang="en-US" sz="1200" dirty="0"/>
                    </a:p>
                  </a:txBody>
                  <a:tcPr/>
                </a:tc>
              </a:tr>
              <a:tr h="2970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FD&amp;C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Fault Detection</a:t>
                      </a:r>
                      <a:r>
                        <a:rPr lang="en-US" sz="1200" baseline="0" dirty="0" smtClean="0"/>
                        <a:t> and Correction</a:t>
                      </a:r>
                      <a:endParaRPr lang="en-US" sz="1200" dirty="0" smtClean="0"/>
                    </a:p>
                  </a:txBody>
                  <a:tcPr/>
                </a:tc>
              </a:tr>
              <a:tr h="2970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FFRDC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Federally Funded</a:t>
                      </a:r>
                      <a:r>
                        <a:rPr lang="en-US" sz="1200" baseline="0" dirty="0" smtClean="0"/>
                        <a:t> Research and Development Center</a:t>
                      </a:r>
                      <a:endParaRPr lang="en-US" sz="1200" dirty="0" smtClean="0"/>
                    </a:p>
                  </a:txBody>
                  <a:tcPr/>
                </a:tc>
              </a:tr>
              <a:tr h="2970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FMECA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Failure modes, effects and criticality analysis</a:t>
                      </a:r>
                    </a:p>
                  </a:txBody>
                  <a:tcPr/>
                </a:tc>
              </a:tr>
              <a:tr h="2970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FSW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Flight</a:t>
                      </a:r>
                      <a:r>
                        <a:rPr lang="en-US" sz="1200" baseline="0" dirty="0" smtClean="0"/>
                        <a:t> Software</a:t>
                      </a:r>
                      <a:endParaRPr lang="en-US" sz="1200" dirty="0" smtClean="0"/>
                    </a:p>
                  </a:txBody>
                  <a:tcPr/>
                </a:tc>
              </a:tr>
              <a:tr h="2970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ISR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Interrupt</a:t>
                      </a:r>
                      <a:r>
                        <a:rPr lang="en-US" sz="1200" baseline="0" dirty="0" smtClean="0"/>
                        <a:t> Service Routine</a:t>
                      </a:r>
                      <a:endParaRPr lang="en-US" sz="1200" dirty="0"/>
                    </a:p>
                  </a:txBody>
                  <a:tcPr/>
                </a:tc>
              </a:tr>
              <a:tr h="2970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MTTR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Mean</a:t>
                      </a:r>
                      <a:r>
                        <a:rPr lang="en-US" sz="1200" baseline="0" dirty="0" smtClean="0"/>
                        <a:t>-Time-To-Recovery (Remedy)</a:t>
                      </a:r>
                      <a:endParaRPr lang="en-US" sz="1200" dirty="0" smtClean="0"/>
                    </a:p>
                  </a:txBody>
                  <a:tcPr/>
                </a:tc>
              </a:tr>
              <a:tr h="2970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Random Access Memory</a:t>
                      </a:r>
                    </a:p>
                  </a:txBody>
                  <a:tcPr/>
                </a:tc>
              </a:tr>
              <a:tr h="2970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Spacecraft Processor</a:t>
                      </a:r>
                    </a:p>
                  </a:txBody>
                  <a:tcPr/>
                </a:tc>
              </a:tr>
              <a:tr h="2970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SDRAM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Synchronous dynamic random-access memory</a:t>
                      </a:r>
                    </a:p>
                  </a:txBody>
                  <a:tcPr/>
                </a:tc>
              </a:tr>
              <a:tr h="2970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Single Event Upset</a:t>
                      </a:r>
                    </a:p>
                  </a:txBody>
                  <a:tcPr/>
                </a:tc>
              </a:tr>
              <a:tr h="2970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Single Event </a:t>
                      </a:r>
                      <a:r>
                        <a:rPr lang="en-US" sz="1200" dirty="0" err="1" smtClean="0"/>
                        <a:t>Latchup</a:t>
                      </a:r>
                      <a:endParaRPr lang="en-US" sz="1200" dirty="0" smtClean="0"/>
                    </a:p>
                  </a:txBody>
                  <a:tcPr/>
                </a:tc>
              </a:tr>
              <a:tr h="2970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Solid State Recorder</a:t>
                      </a:r>
                    </a:p>
                  </a:txBody>
                  <a:tcPr/>
                </a:tc>
              </a:tr>
              <a:tr h="2970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Telemetry</a:t>
                      </a:r>
                    </a:p>
                  </a:txBody>
                  <a:tcPr/>
                </a:tc>
              </a:tr>
              <a:tr h="2970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Technical Operating Report</a:t>
                      </a:r>
                    </a:p>
                  </a:txBody>
                  <a:tcPr/>
                </a:tc>
              </a:tr>
              <a:tr h="2970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Technical</a:t>
                      </a:r>
                      <a:r>
                        <a:rPr lang="en-US" sz="1200" baseline="0" dirty="0" smtClean="0"/>
                        <a:t> Report</a:t>
                      </a:r>
                      <a:endParaRPr lang="en-US" sz="12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15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39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86" y="304800"/>
            <a:ext cx="8229600" cy="581597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881743" y="1619812"/>
            <a:ext cx="8077200" cy="340066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Typical Spacecraft Failure Story</a:t>
            </a:r>
          </a:p>
          <a:p>
            <a:pPr marL="0" indent="0">
              <a:buNone/>
            </a:pPr>
            <a:r>
              <a:rPr lang="en-US" dirty="0" smtClean="0"/>
              <a:t>Problem Statement</a:t>
            </a:r>
          </a:p>
          <a:p>
            <a:pPr marL="0" indent="0">
              <a:buNone/>
            </a:pPr>
            <a:r>
              <a:rPr lang="en-US" dirty="0" smtClean="0"/>
              <a:t>Research Goals and Approach</a:t>
            </a:r>
          </a:p>
          <a:p>
            <a:pPr marL="0" indent="0">
              <a:buNone/>
            </a:pPr>
            <a:r>
              <a:rPr lang="en-US" dirty="0" smtClean="0"/>
              <a:t>Considerations</a:t>
            </a:r>
          </a:p>
          <a:p>
            <a:pPr marL="0" indent="0">
              <a:buNone/>
            </a:pPr>
            <a:r>
              <a:rPr lang="en-US" dirty="0" smtClean="0"/>
              <a:t>Candidate </a:t>
            </a:r>
            <a:r>
              <a:rPr lang="en-US" dirty="0"/>
              <a:t>G</a:t>
            </a:r>
            <a:r>
              <a:rPr lang="en-US" dirty="0" smtClean="0"/>
              <a:t>uidelines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ay </a:t>
            </a:r>
            <a:r>
              <a:rPr lang="en-US" dirty="0"/>
              <a:t>Forward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55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upon a time … 22,000 miles above earth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228600" y="879471"/>
            <a:ext cx="8915401" cy="4114800"/>
          </a:xfr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 smtClean="0"/>
              <a:t>Geosynchronous communications satellite experiences severe solar event</a:t>
            </a:r>
          </a:p>
          <a:p>
            <a:pPr lvl="1"/>
            <a:r>
              <a:rPr lang="en-US" dirty="0" smtClean="0"/>
              <a:t>SEUs, SELs, bit errors in flight processors and RAM</a:t>
            </a:r>
          </a:p>
          <a:p>
            <a:pPr lvl="1"/>
            <a:r>
              <a:rPr lang="en-US" dirty="0" smtClean="0"/>
              <a:t>Processor reset, safe mode entry</a:t>
            </a:r>
          </a:p>
          <a:p>
            <a:r>
              <a:rPr lang="en-US" dirty="0" smtClean="0"/>
              <a:t>Normal mode recovery uses standard procedures to regain control</a:t>
            </a:r>
          </a:p>
          <a:p>
            <a:pPr lvl="1"/>
            <a:r>
              <a:rPr lang="en-US" dirty="0" smtClean="0"/>
              <a:t>Involves cold-start of flight processor to clear latched-up electronics</a:t>
            </a:r>
          </a:p>
          <a:p>
            <a:r>
              <a:rPr lang="en-US" dirty="0" smtClean="0"/>
              <a:t>Post-event anomaly diagnosis </a:t>
            </a:r>
          </a:p>
          <a:p>
            <a:pPr lvl="2"/>
            <a:r>
              <a:rPr lang="en-US" dirty="0" smtClean="0"/>
              <a:t>Abrupt telemetry interruption, no precursor indicators were seen</a:t>
            </a:r>
          </a:p>
          <a:p>
            <a:pPr lvl="2"/>
            <a:r>
              <a:rPr lang="en-US" dirty="0" smtClean="0"/>
              <a:t>RAM was cleared by cold-start, no clues available</a:t>
            </a:r>
          </a:p>
          <a:p>
            <a:pPr lvl="2"/>
            <a:r>
              <a:rPr lang="en-US" dirty="0" smtClean="0"/>
              <a:t>Full FMECA process is exercised to identify root cause with confidence</a:t>
            </a:r>
          </a:p>
          <a:p>
            <a:pPr lvl="3"/>
            <a:r>
              <a:rPr lang="en-US" dirty="0" smtClean="0"/>
              <a:t>Limited by data available from time of event</a:t>
            </a:r>
          </a:p>
          <a:p>
            <a:r>
              <a:rPr lang="en-US" dirty="0" smtClean="0"/>
              <a:t>After failure review concludes, normal operations continues</a:t>
            </a:r>
          </a:p>
          <a:p>
            <a:pPr lvl="1"/>
            <a:r>
              <a:rPr lang="en-US" dirty="0" smtClean="0"/>
              <a:t>Signature of failure and recovery steps are captured for rapid recovery next time</a:t>
            </a:r>
          </a:p>
          <a:p>
            <a:r>
              <a:rPr lang="en-US" dirty="0" smtClean="0"/>
              <a:t>Subsequent solar events occur, with similar but different symptoms</a:t>
            </a:r>
          </a:p>
          <a:p>
            <a:pPr lvl="1"/>
            <a:r>
              <a:rPr lang="en-US" dirty="0" smtClean="0"/>
              <a:t>Requires fresh FMECA review to ensure root cause determined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8600" y="6212137"/>
            <a:ext cx="8001000" cy="492125"/>
          </a:xfrm>
        </p:spPr>
        <p:txBody>
          <a:bodyPr/>
          <a:lstStyle/>
          <a:p>
            <a:r>
              <a:rPr lang="en-US" dirty="0"/>
              <a:t>&gt;	</a:t>
            </a:r>
            <a:r>
              <a:rPr lang="en-US" dirty="0" smtClean="0"/>
              <a:t>Shortening the time to find root cause will enhance availability (MTTR), </a:t>
            </a:r>
            <a:br>
              <a:rPr lang="en-US" dirty="0" smtClean="0"/>
            </a:br>
            <a:r>
              <a:rPr lang="en-US" dirty="0" smtClean="0"/>
              <a:t>                                    … </a:t>
            </a:r>
            <a:r>
              <a:rPr lang="en-US" u="sng" dirty="0" smtClean="0"/>
              <a:t>and may save the mission</a:t>
            </a:r>
            <a:endParaRPr lang="en-US" u="sng" dirty="0"/>
          </a:p>
        </p:txBody>
      </p:sp>
      <p:sp>
        <p:nvSpPr>
          <p:cNvPr id="5" name="Rectangle 4"/>
          <p:cNvSpPr/>
          <p:nvPr/>
        </p:nvSpPr>
        <p:spPr>
          <a:xfrm>
            <a:off x="350982" y="5781964"/>
            <a:ext cx="1330036" cy="21243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Normal Ops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81018" y="5781964"/>
            <a:ext cx="1330036" cy="212436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Diagnose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11054" y="5781964"/>
            <a:ext cx="822037" cy="212436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Recover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42327" y="5781964"/>
            <a:ext cx="2318327" cy="21243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Normal Ops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14473" y="5781964"/>
            <a:ext cx="1219198" cy="212436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Diagnose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33671" y="5781964"/>
            <a:ext cx="785093" cy="212436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Recover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Explosion 1 5"/>
          <p:cNvSpPr/>
          <p:nvPr/>
        </p:nvSpPr>
        <p:spPr>
          <a:xfrm>
            <a:off x="1514765" y="5708073"/>
            <a:ext cx="332510" cy="387927"/>
          </a:xfrm>
          <a:prstGeom prst="irregularSeal1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xplosion 1 17"/>
          <p:cNvSpPr/>
          <p:nvPr/>
        </p:nvSpPr>
        <p:spPr>
          <a:xfrm>
            <a:off x="5938982" y="5694218"/>
            <a:ext cx="332510" cy="387927"/>
          </a:xfrm>
          <a:prstGeom prst="irregularSeal1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0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228600" y="1094509"/>
            <a:ext cx="8303699" cy="4114800"/>
          </a:xfrm>
        </p:spPr>
        <p:txBody>
          <a:bodyPr/>
          <a:lstStyle/>
          <a:p>
            <a:r>
              <a:rPr lang="en-US" dirty="0" smtClean="0"/>
              <a:t>FMECA analysis typically drives required data recording for on-orbit detection and recovery, and post-event failure diagnosis</a:t>
            </a:r>
          </a:p>
          <a:p>
            <a:r>
              <a:rPr lang="en-US" dirty="0" smtClean="0"/>
              <a:t>However, best efforts often fall short of capturing unexpected events </a:t>
            </a:r>
          </a:p>
          <a:p>
            <a:r>
              <a:rPr lang="en-US" dirty="0" smtClean="0"/>
              <a:t>Consequences can include on-orbit failure or fail-safe events</a:t>
            </a:r>
          </a:p>
          <a:p>
            <a:pPr lvl="1"/>
            <a:r>
              <a:rPr lang="en-US" dirty="0" smtClean="0"/>
              <a:t>Processor resets</a:t>
            </a:r>
          </a:p>
          <a:p>
            <a:pPr lvl="1"/>
            <a:r>
              <a:rPr lang="en-US" dirty="0" smtClean="0"/>
              <a:t>Backup processor failover</a:t>
            </a:r>
          </a:p>
          <a:p>
            <a:pPr lvl="1"/>
            <a:r>
              <a:rPr lang="en-US" dirty="0" smtClean="0"/>
              <a:t>Safe mode entry</a:t>
            </a:r>
          </a:p>
          <a:p>
            <a:pPr lvl="1"/>
            <a:r>
              <a:rPr lang="en-US" dirty="0" smtClean="0"/>
              <a:t>Processor hang without recovery option</a:t>
            </a:r>
            <a:endParaRPr lang="en-US" dirty="0"/>
          </a:p>
          <a:p>
            <a:r>
              <a:rPr lang="en-US" dirty="0" smtClean="0"/>
              <a:t>Post-event determination </a:t>
            </a:r>
            <a:r>
              <a:rPr lang="en-US" dirty="0"/>
              <a:t>of root </a:t>
            </a:r>
            <a:r>
              <a:rPr lang="en-US" dirty="0" smtClean="0"/>
              <a:t>cause, recovery and long-term remedy requires high-confidence analysis of system conditions prior to the failure</a:t>
            </a:r>
          </a:p>
          <a:p>
            <a:pPr lvl="1"/>
            <a:r>
              <a:rPr lang="en-US" dirty="0" smtClean="0"/>
              <a:t>Relies on capture, retrieval and analysis of post-event data captured</a:t>
            </a:r>
          </a:p>
          <a:p>
            <a:r>
              <a:rPr lang="en-US" i="1" dirty="0" smtClean="0">
                <a:solidFill>
                  <a:srgbClr val="0000FF"/>
                </a:solidFill>
              </a:rPr>
              <a:t>Flight data </a:t>
            </a:r>
            <a:r>
              <a:rPr lang="en-US" i="1" dirty="0">
                <a:solidFill>
                  <a:srgbClr val="0000FF"/>
                </a:solidFill>
              </a:rPr>
              <a:t>r</a:t>
            </a:r>
            <a:r>
              <a:rPr lang="en-US" i="1" dirty="0" smtClean="0">
                <a:solidFill>
                  <a:srgbClr val="0000FF"/>
                </a:solidFill>
              </a:rPr>
              <a:t>ecording for unanticipated faults is often more an art than engineering discipline</a:t>
            </a:r>
          </a:p>
          <a:p>
            <a:pPr marL="290512" lvl="1" indent="0">
              <a:buNone/>
            </a:pP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8600" y="6212137"/>
            <a:ext cx="7263174" cy="492125"/>
          </a:xfrm>
        </p:spPr>
        <p:txBody>
          <a:bodyPr/>
          <a:lstStyle/>
          <a:p>
            <a:r>
              <a:rPr lang="en-US" dirty="0"/>
              <a:t>&gt;	 The ability to determine root cause in a timely fashion </a:t>
            </a:r>
            <a:r>
              <a:rPr lang="en-US" u="sng" dirty="0" smtClean="0"/>
              <a:t>fully</a:t>
            </a:r>
            <a:r>
              <a:rPr lang="en-US" dirty="0" smtClean="0"/>
              <a:t> depends on </a:t>
            </a:r>
            <a:r>
              <a:rPr lang="en-US" dirty="0"/>
              <a:t>diagnostic information </a:t>
            </a:r>
            <a:r>
              <a:rPr lang="en-US" dirty="0" smtClean="0"/>
              <a:t>available after the event occurs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1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Goals and Approach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228600" y="985962"/>
            <a:ext cx="8462818" cy="4114800"/>
          </a:xfrm>
        </p:spPr>
        <p:txBody>
          <a:bodyPr/>
          <a:lstStyle/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Develop and compile:</a:t>
            </a:r>
            <a:br>
              <a:rPr lang="en-US" dirty="0" smtClean="0"/>
            </a:br>
            <a:r>
              <a:rPr lang="en-US" b="1" dirty="0" smtClean="0">
                <a:solidFill>
                  <a:srgbClr val="0000FF"/>
                </a:solidFill>
              </a:rPr>
              <a:t>“General guidelines for flight software on-board </a:t>
            </a:r>
            <a:r>
              <a:rPr lang="en-US" b="1" dirty="0">
                <a:solidFill>
                  <a:srgbClr val="0000FF"/>
                </a:solidFill>
              </a:rPr>
              <a:t>data </a:t>
            </a:r>
            <a:r>
              <a:rPr lang="en-US" b="1" dirty="0" smtClean="0">
                <a:solidFill>
                  <a:srgbClr val="0000FF"/>
                </a:solidFill>
              </a:rPr>
              <a:t>recording.”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dirty="0" smtClean="0"/>
              <a:t>to </a:t>
            </a:r>
            <a:r>
              <a:rPr lang="en-US" dirty="0"/>
              <a:t>provide </a:t>
            </a:r>
            <a:r>
              <a:rPr lang="en-US" dirty="0" smtClean="0"/>
              <a:t>recoverable forensic data </a:t>
            </a:r>
            <a:r>
              <a:rPr lang="en-US" dirty="0"/>
              <a:t>for </a:t>
            </a:r>
            <a:r>
              <a:rPr lang="en-US" dirty="0" smtClean="0"/>
              <a:t>post-event analysis</a:t>
            </a:r>
            <a:r>
              <a:rPr lang="en-US" dirty="0"/>
              <a:t> </a:t>
            </a:r>
            <a:r>
              <a:rPr lang="en-US" dirty="0" smtClean="0"/>
              <a:t>of </a:t>
            </a:r>
            <a:br>
              <a:rPr lang="en-US" dirty="0" smtClean="0"/>
            </a:br>
            <a:r>
              <a:rPr lang="en-US" dirty="0" smtClean="0"/>
              <a:t>unanticipated / unexpected anomalies and failures.</a:t>
            </a:r>
          </a:p>
          <a:p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Focus on more frequent events: (e.g., flight processor resets)</a:t>
            </a:r>
          </a:p>
          <a:p>
            <a:pPr lvl="1"/>
            <a:r>
              <a:rPr lang="en-US" dirty="0" smtClean="0"/>
              <a:t>Assess real-world anomalies, failures and successful recoveries</a:t>
            </a:r>
          </a:p>
          <a:p>
            <a:pPr lvl="1"/>
            <a:r>
              <a:rPr lang="en-US" dirty="0" smtClean="0"/>
              <a:t>Identify existing guidelines, standards, practices</a:t>
            </a:r>
            <a:r>
              <a:rPr lang="en-US" dirty="0"/>
              <a:t>, </a:t>
            </a:r>
            <a:r>
              <a:rPr lang="en-US" dirty="0" smtClean="0"/>
              <a:t>and deficiencies</a:t>
            </a:r>
            <a:endParaRPr lang="en-US" dirty="0"/>
          </a:p>
          <a:p>
            <a:pPr lvl="1"/>
            <a:r>
              <a:rPr lang="en-US" dirty="0" smtClean="0"/>
              <a:t>Include major levels of spacecraft and software architectures </a:t>
            </a:r>
            <a:endParaRPr lang="en-US" dirty="0"/>
          </a:p>
          <a:p>
            <a:pPr lvl="1"/>
            <a:r>
              <a:rPr lang="en-US" dirty="0" smtClean="0"/>
              <a:t>Include guidance for mission risk-classes</a:t>
            </a:r>
          </a:p>
          <a:p>
            <a:pPr lvl="1"/>
            <a:r>
              <a:rPr lang="en-US" dirty="0" smtClean="0"/>
              <a:t>Propose a general engineering methodology</a:t>
            </a:r>
          </a:p>
          <a:p>
            <a:pPr lvl="1"/>
            <a:r>
              <a:rPr lang="en-US" dirty="0" smtClean="0"/>
              <a:t>Publish findings, best practices and effective guidelines.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290512" lvl="1" indent="0">
              <a:buNone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87927" y="5320443"/>
            <a:ext cx="1330036" cy="21243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Normal Ops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17963" y="5320443"/>
            <a:ext cx="1330036" cy="212436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Diagnose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7999" y="5320443"/>
            <a:ext cx="822037" cy="212436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Recover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79272" y="5320443"/>
            <a:ext cx="2318327" cy="21243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Normal Ops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51418" y="5320443"/>
            <a:ext cx="1219198" cy="212436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Diagnose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70616" y="5320443"/>
            <a:ext cx="785093" cy="212436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Recover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Explosion 1 17"/>
          <p:cNvSpPr/>
          <p:nvPr/>
        </p:nvSpPr>
        <p:spPr>
          <a:xfrm>
            <a:off x="1551710" y="5246552"/>
            <a:ext cx="332510" cy="387927"/>
          </a:xfrm>
          <a:prstGeom prst="irregularSeal1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xplosion 1 18"/>
          <p:cNvSpPr/>
          <p:nvPr/>
        </p:nvSpPr>
        <p:spPr>
          <a:xfrm>
            <a:off x="6030199" y="5232697"/>
            <a:ext cx="332510" cy="387927"/>
          </a:xfrm>
          <a:prstGeom prst="irregularSeal1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7927" y="5934956"/>
            <a:ext cx="1330036" cy="21243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Normal Ops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689094" y="5934954"/>
            <a:ext cx="415636" cy="21243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105886" y="5934953"/>
            <a:ext cx="266697" cy="21243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372583" y="5934954"/>
            <a:ext cx="3825017" cy="2124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Normal Ops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4" name="Explosion 1 33"/>
          <p:cNvSpPr/>
          <p:nvPr/>
        </p:nvSpPr>
        <p:spPr>
          <a:xfrm>
            <a:off x="1522261" y="5847210"/>
            <a:ext cx="332510" cy="387927"/>
          </a:xfrm>
          <a:prstGeom prst="irregularSeal1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928978" y="5934953"/>
            <a:ext cx="1577719" cy="2124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Normal Ops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155709" y="5324770"/>
            <a:ext cx="376590" cy="20550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35401" y="5934954"/>
            <a:ext cx="415636" cy="21243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652193" y="5934953"/>
            <a:ext cx="266697" cy="21243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5" name="Explosion 1 34"/>
          <p:cNvSpPr/>
          <p:nvPr/>
        </p:nvSpPr>
        <p:spPr>
          <a:xfrm>
            <a:off x="6041742" y="5835389"/>
            <a:ext cx="332510" cy="387927"/>
          </a:xfrm>
          <a:prstGeom prst="irregularSeal1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effectLst>
            <a:glow rad="101600">
              <a:schemeClr val="bg1">
                <a:lumMod val="6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own Arrow 41"/>
          <p:cNvSpPr/>
          <p:nvPr/>
        </p:nvSpPr>
        <p:spPr>
          <a:xfrm>
            <a:off x="3879272" y="5558630"/>
            <a:ext cx="816532" cy="350573"/>
          </a:xfrm>
          <a:prstGeom prst="downArrow">
            <a:avLst>
              <a:gd name="adj1" fmla="val 50000"/>
              <a:gd name="adj2" fmla="val 54565"/>
            </a:avLst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6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115743" y="1030577"/>
            <a:ext cx="8677275" cy="4114800"/>
          </a:xfrm>
        </p:spPr>
        <p:txBody>
          <a:bodyPr/>
          <a:lstStyle/>
          <a:p>
            <a:r>
              <a:rPr lang="en-US" dirty="0" smtClean="0"/>
              <a:t>Address FSW data recording to support unanticipated anomalies at all spacecraft </a:t>
            </a:r>
            <a:r>
              <a:rPr lang="en-US" dirty="0"/>
              <a:t>architecture levels and elements</a:t>
            </a:r>
          </a:p>
          <a:p>
            <a:pPr lvl="1"/>
            <a:r>
              <a:rPr lang="en-US" dirty="0" smtClean="0"/>
              <a:t>Application </a:t>
            </a:r>
            <a:r>
              <a:rPr lang="en-US" dirty="0"/>
              <a:t>Level - Spacecraft </a:t>
            </a:r>
            <a:r>
              <a:rPr lang="en-US" dirty="0" smtClean="0"/>
              <a:t>bus</a:t>
            </a:r>
          </a:p>
          <a:p>
            <a:pPr lvl="2"/>
            <a:r>
              <a:rPr lang="en-US" dirty="0" smtClean="0"/>
              <a:t>Bus FSW </a:t>
            </a:r>
            <a:r>
              <a:rPr lang="en-US" dirty="0"/>
              <a:t>Subsystems </a:t>
            </a:r>
            <a:endParaRPr lang="en-US" dirty="0" smtClean="0"/>
          </a:p>
          <a:p>
            <a:pPr lvl="1"/>
            <a:r>
              <a:rPr lang="en-US" dirty="0" smtClean="0"/>
              <a:t>Application </a:t>
            </a:r>
            <a:r>
              <a:rPr lang="en-US" dirty="0"/>
              <a:t>Level </a:t>
            </a:r>
            <a:r>
              <a:rPr lang="en-US" dirty="0" smtClean="0"/>
              <a:t>– Payload</a:t>
            </a:r>
          </a:p>
          <a:p>
            <a:pPr lvl="2"/>
            <a:r>
              <a:rPr lang="en-US" dirty="0" smtClean="0"/>
              <a:t>Payload </a:t>
            </a:r>
            <a:r>
              <a:rPr lang="en-US" dirty="0"/>
              <a:t>Flight Software </a:t>
            </a:r>
            <a:r>
              <a:rPr lang="en-US" dirty="0" smtClean="0"/>
              <a:t>subsystems </a:t>
            </a:r>
            <a:r>
              <a:rPr lang="en-US" dirty="0"/>
              <a:t>(per </a:t>
            </a:r>
            <a:r>
              <a:rPr lang="en-US" dirty="0" smtClean="0"/>
              <a:t>each payload)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eal-time </a:t>
            </a:r>
            <a:r>
              <a:rPr lang="en-US" dirty="0"/>
              <a:t>Operating System (RTOS) and s</a:t>
            </a:r>
            <a:r>
              <a:rPr lang="en-US" dirty="0" smtClean="0"/>
              <a:t>ervices layer </a:t>
            </a:r>
          </a:p>
          <a:p>
            <a:pPr lvl="2"/>
            <a:r>
              <a:rPr lang="en-US" dirty="0" smtClean="0"/>
              <a:t>Resource </a:t>
            </a:r>
            <a:r>
              <a:rPr lang="en-US" dirty="0"/>
              <a:t>management, </a:t>
            </a:r>
            <a:r>
              <a:rPr lang="en-US" dirty="0" smtClean="0"/>
              <a:t>scheduling</a:t>
            </a:r>
            <a:r>
              <a:rPr lang="en-US" dirty="0"/>
              <a:t>, </a:t>
            </a:r>
            <a:r>
              <a:rPr lang="en-US" dirty="0" smtClean="0"/>
              <a:t>memory management, </a:t>
            </a:r>
            <a:r>
              <a:rPr lang="en-US" dirty="0"/>
              <a:t>file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Hardware </a:t>
            </a:r>
            <a:r>
              <a:rPr lang="en-US" dirty="0"/>
              <a:t>Interface Level (Processors, Data </a:t>
            </a:r>
            <a:r>
              <a:rPr lang="en-US" dirty="0" smtClean="0"/>
              <a:t>Bus)</a:t>
            </a:r>
          </a:p>
          <a:p>
            <a:pPr lvl="2"/>
            <a:r>
              <a:rPr lang="en-US" dirty="0" smtClean="0"/>
              <a:t>Bootloader</a:t>
            </a:r>
          </a:p>
          <a:p>
            <a:pPr lvl="2"/>
            <a:r>
              <a:rPr lang="en-US" dirty="0" smtClean="0"/>
              <a:t>Board </a:t>
            </a:r>
            <a:r>
              <a:rPr lang="en-US" dirty="0"/>
              <a:t>Support </a:t>
            </a:r>
            <a:r>
              <a:rPr lang="en-US" dirty="0" smtClean="0"/>
              <a:t>Package</a:t>
            </a:r>
          </a:p>
          <a:p>
            <a:pPr lvl="2"/>
            <a:r>
              <a:rPr lang="en-US" dirty="0" smtClean="0"/>
              <a:t>Discrete </a:t>
            </a:r>
            <a:r>
              <a:rPr lang="en-US" dirty="0"/>
              <a:t>inputs, power and reset </a:t>
            </a:r>
            <a:r>
              <a:rPr lang="en-US" dirty="0" smtClean="0"/>
              <a:t>signals</a:t>
            </a:r>
          </a:p>
          <a:p>
            <a:pPr lvl="2"/>
            <a:r>
              <a:rPr lang="en-US" dirty="0" smtClean="0"/>
              <a:t>Registers</a:t>
            </a:r>
            <a:r>
              <a:rPr lang="en-US" dirty="0"/>
              <a:t>, cache memory, stack pointers,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device controllers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Bus </a:t>
            </a:r>
            <a:r>
              <a:rPr lang="en-US" dirty="0" smtClean="0"/>
              <a:t>attached components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478517" y="4532586"/>
            <a:ext cx="338959" cy="212835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– Architecture Elements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29706" y="4124785"/>
            <a:ext cx="3524767" cy="2329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5675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– Key Trade </a:t>
            </a:r>
            <a:r>
              <a:rPr lang="en-US" dirty="0"/>
              <a:t>O</a:t>
            </a:r>
            <a:r>
              <a:rPr lang="en-US" dirty="0" smtClean="0"/>
              <a:t>ffs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228600" y="905552"/>
            <a:ext cx="8077200" cy="4114800"/>
          </a:xfrm>
        </p:spPr>
        <p:txBody>
          <a:bodyPr/>
          <a:lstStyle/>
          <a:p>
            <a:r>
              <a:rPr lang="en-US" sz="1800" dirty="0" smtClean="0"/>
              <a:t>What </a:t>
            </a:r>
            <a:r>
              <a:rPr lang="en-US" sz="1800" dirty="0"/>
              <a:t>to </a:t>
            </a:r>
            <a:r>
              <a:rPr lang="en-US" sz="1800" dirty="0" smtClean="0"/>
              <a:t>record?</a:t>
            </a:r>
          </a:p>
          <a:p>
            <a:pPr lvl="1"/>
            <a:r>
              <a:rPr lang="en-US" sz="1600" dirty="0" smtClean="0"/>
              <a:t>Safe mode, reset and related control triggers (digital, analog)</a:t>
            </a:r>
            <a:r>
              <a:rPr lang="en-US" sz="1600" dirty="0"/>
              <a:t>  </a:t>
            </a:r>
            <a:endParaRPr lang="en-US" sz="1600" dirty="0" smtClean="0"/>
          </a:p>
          <a:p>
            <a:pPr lvl="1"/>
            <a:r>
              <a:rPr lang="en-US" sz="1600" dirty="0" smtClean="0"/>
              <a:t>External, internal messaging (e.g., data bus traffic)</a:t>
            </a:r>
          </a:p>
          <a:p>
            <a:pPr lvl="1"/>
            <a:r>
              <a:rPr lang="en-US" sz="1600" dirty="0" smtClean="0"/>
              <a:t>Watchdog timer and other failsafe mechanisms</a:t>
            </a:r>
          </a:p>
          <a:p>
            <a:pPr lvl="1"/>
            <a:r>
              <a:rPr lang="en-US" sz="1600" dirty="0" smtClean="0"/>
              <a:t>Interrupt and exception handling events</a:t>
            </a:r>
          </a:p>
          <a:p>
            <a:r>
              <a:rPr lang="en-US" sz="1800" dirty="0" smtClean="0"/>
              <a:t>Where </a:t>
            </a:r>
            <a:r>
              <a:rPr lang="en-US" sz="1800" dirty="0"/>
              <a:t>to </a:t>
            </a:r>
            <a:r>
              <a:rPr lang="en-US" sz="1800" dirty="0" smtClean="0"/>
              <a:t>record?</a:t>
            </a:r>
          </a:p>
          <a:p>
            <a:pPr lvl="1"/>
            <a:r>
              <a:rPr lang="en-US" sz="1600" dirty="0" smtClean="0"/>
              <a:t>Persistent </a:t>
            </a:r>
            <a:r>
              <a:rPr lang="en-US" sz="1600" dirty="0"/>
              <a:t>vs. volatile </a:t>
            </a:r>
            <a:r>
              <a:rPr lang="en-US" sz="1600" dirty="0" smtClean="0"/>
              <a:t>memory (RAM, SDRAM, EEPROM)</a:t>
            </a:r>
          </a:p>
          <a:p>
            <a:pPr lvl="1"/>
            <a:r>
              <a:rPr lang="en-US" sz="1600" dirty="0" smtClean="0"/>
              <a:t>External </a:t>
            </a:r>
            <a:r>
              <a:rPr lang="en-US" sz="1600" dirty="0"/>
              <a:t>recording capabilities </a:t>
            </a:r>
            <a:r>
              <a:rPr lang="en-US" sz="1600" dirty="0" smtClean="0"/>
              <a:t>(</a:t>
            </a:r>
            <a:r>
              <a:rPr lang="en-US" sz="1600" dirty="0"/>
              <a:t>SSR, payload, etc</a:t>
            </a:r>
            <a:r>
              <a:rPr lang="en-US" sz="1600" dirty="0" smtClean="0"/>
              <a:t>.)</a:t>
            </a:r>
          </a:p>
          <a:p>
            <a:pPr lvl="1"/>
            <a:r>
              <a:rPr lang="en-US" sz="1600" dirty="0" smtClean="0"/>
              <a:t>Auxiliary or support memory (NIC card, adjunct processor / memory)</a:t>
            </a:r>
          </a:p>
          <a:p>
            <a:r>
              <a:rPr lang="en-US" sz="1800" dirty="0" smtClean="0"/>
              <a:t>How to record ?</a:t>
            </a:r>
          </a:p>
          <a:p>
            <a:pPr lvl="1"/>
            <a:r>
              <a:rPr lang="en-US" sz="1600" dirty="0" smtClean="0"/>
              <a:t>Within FSW tasking (housekeeping and state-of-health task</a:t>
            </a:r>
          </a:p>
          <a:p>
            <a:pPr lvl="1"/>
            <a:r>
              <a:rPr lang="en-US" sz="1600" dirty="0" smtClean="0"/>
              <a:t>Adjunct tasking under FSW, services or RTOS</a:t>
            </a:r>
          </a:p>
          <a:p>
            <a:r>
              <a:rPr lang="en-US" sz="1800" dirty="0" smtClean="0"/>
              <a:t>How much to record?</a:t>
            </a:r>
          </a:p>
          <a:p>
            <a:pPr lvl="1"/>
            <a:r>
              <a:rPr lang="en-US" sz="1600" dirty="0" smtClean="0"/>
              <a:t>Available memory vs. depth of information vs. length of recording time</a:t>
            </a:r>
          </a:p>
          <a:p>
            <a:r>
              <a:rPr lang="en-US" sz="1800" dirty="0" smtClean="0"/>
              <a:t>How to retrieve after event</a:t>
            </a:r>
          </a:p>
          <a:p>
            <a:pPr lvl="1"/>
            <a:r>
              <a:rPr lang="en-US" sz="1600" dirty="0" smtClean="0"/>
              <a:t>Safe mode downlink capability</a:t>
            </a:r>
          </a:p>
          <a:p>
            <a:pPr lvl="1"/>
            <a:r>
              <a:rPr lang="en-US" sz="1600" dirty="0" smtClean="0"/>
              <a:t>Normal TLM vs. alternate (diagnosis) scheme, compression</a:t>
            </a:r>
            <a:endParaRPr lang="en-US" sz="1600" dirty="0"/>
          </a:p>
          <a:p>
            <a:pPr marL="0" indent="0">
              <a:buNone/>
            </a:pPr>
            <a:r>
              <a:rPr lang="en-US" sz="500" dirty="0"/>
              <a:t> </a:t>
            </a:r>
          </a:p>
          <a:p>
            <a:endParaRPr lang="en-US" sz="5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22564" y="6286028"/>
            <a:ext cx="6773863" cy="492125"/>
          </a:xfrm>
        </p:spPr>
        <p:txBody>
          <a:bodyPr/>
          <a:lstStyle/>
          <a:p>
            <a:r>
              <a:rPr lang="en-US" dirty="0" smtClean="0"/>
              <a:t>&gt;	Cost-Benefit-Risk trade-offs </a:t>
            </a:r>
            <a:r>
              <a:rPr lang="en-US" u="sng" dirty="0" smtClean="0"/>
              <a:t>for your program </a:t>
            </a:r>
            <a:r>
              <a:rPr lang="en-US" dirty="0" smtClean="0"/>
              <a:t>must be made </a:t>
            </a:r>
          </a:p>
          <a:p>
            <a:r>
              <a:rPr lang="en-US" dirty="0" smtClean="0"/>
              <a:t>                                        and understood to proceed!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67847374"/>
              </p:ext>
            </p:extLst>
          </p:nvPr>
        </p:nvGraphicFramePr>
        <p:xfrm>
          <a:off x="6059054" y="-360124"/>
          <a:ext cx="3084946" cy="3676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Flowchart: Sequential Access Storage 7"/>
          <p:cNvSpPr/>
          <p:nvPr/>
        </p:nvSpPr>
        <p:spPr>
          <a:xfrm>
            <a:off x="7338290" y="2292872"/>
            <a:ext cx="526473" cy="471055"/>
          </a:xfrm>
          <a:prstGeom prst="flowChartMagneticTape">
            <a:avLst/>
          </a:prstGeom>
          <a:solidFill>
            <a:srgbClr val="FFCCCC"/>
          </a:solidFill>
          <a:ln w="12700">
            <a:solidFill>
              <a:schemeClr val="tx1"/>
            </a:solidFill>
          </a:ln>
          <a:effectLst/>
          <a:scene3d>
            <a:camera prst="orthographicFront">
              <a:rot lat="19799996" lon="1800000" rev="0"/>
            </a:camera>
            <a:lightRig rig="threePt" dir="t"/>
          </a:scene3d>
          <a:sp3d extrusionH="76200" contourW="12700">
            <a:bevelT prst="angle"/>
            <a:extrusionClr>
              <a:srgbClr val="FF0000"/>
            </a:extrusionClr>
            <a:contourClr>
              <a:srgbClr val="FF0000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7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 Guidelines</a:t>
            </a:r>
            <a:endParaRPr lang="en-US" dirty="0"/>
          </a:p>
        </p:txBody>
      </p:sp>
      <p:sp>
        <p:nvSpPr>
          <p:cNvPr id="7" name="Content Placeholder 8"/>
          <p:cNvSpPr>
            <a:spLocks noGrp="1"/>
          </p:cNvSpPr>
          <p:nvPr>
            <p:ph sz="quarter" idx="15"/>
          </p:nvPr>
        </p:nvSpPr>
        <p:spPr>
          <a:xfrm>
            <a:off x="228600" y="886397"/>
            <a:ext cx="8811491" cy="4114800"/>
          </a:xfrm>
        </p:spPr>
        <p:txBody>
          <a:bodyPr/>
          <a:lstStyle/>
          <a:p>
            <a:r>
              <a:rPr lang="en-US" sz="1600" dirty="0" smtClean="0"/>
              <a:t>Tenets (to be applied)</a:t>
            </a:r>
          </a:p>
          <a:p>
            <a:pPr lvl="1"/>
            <a:r>
              <a:rPr lang="en-US" sz="1400" dirty="0" smtClean="0"/>
              <a:t>Data must be recorded to prove or exonerate all FMECA conditions (</a:t>
            </a:r>
            <a:r>
              <a:rPr lang="en-US" sz="1400" dirty="0" err="1" smtClean="0"/>
              <a:t>fishbones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Data must be readily retrievable during safe mode or post-event recovery</a:t>
            </a:r>
          </a:p>
          <a:p>
            <a:pPr lvl="1"/>
            <a:r>
              <a:rPr lang="en-US" sz="1400" dirty="0" smtClean="0"/>
              <a:t>Data recording must be inherent to FSW and avionics design</a:t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sz="1600" dirty="0" smtClean="0"/>
              <a:t>General Engineering Guidelines (to be tailored)</a:t>
            </a:r>
          </a:p>
          <a:p>
            <a:pPr lvl="1"/>
            <a:r>
              <a:rPr lang="en-US" sz="1400" dirty="0" smtClean="0"/>
              <a:t>Establish program risk tolerance (i.e., Mission Risk Class) </a:t>
            </a:r>
          </a:p>
          <a:p>
            <a:pPr lvl="1"/>
            <a:r>
              <a:rPr lang="en-US" sz="1400" dirty="0" smtClean="0"/>
              <a:t>Include data recording requirements for all anticipated and unanticipated failures in system, FSW and Fault Detection and Correction (FD&amp;C) elements</a:t>
            </a:r>
          </a:p>
          <a:p>
            <a:pPr lvl="1"/>
            <a:r>
              <a:rPr lang="en-US" sz="1400" dirty="0" smtClean="0"/>
              <a:t>Verify all defined recording requirements where implemented</a:t>
            </a:r>
          </a:p>
          <a:p>
            <a:pPr lvl="1"/>
            <a:r>
              <a:rPr lang="en-US" sz="1400" dirty="0" smtClean="0"/>
              <a:t>Verify and validate retrieval requirements (component level and end-to-end)</a:t>
            </a:r>
          </a:p>
          <a:p>
            <a:pPr lvl="1"/>
            <a:r>
              <a:rPr lang="en-US" sz="1400" dirty="0" smtClean="0"/>
              <a:t>Exercise (validate) unanticipated failures as practicable through component-level structured stress testing </a:t>
            </a:r>
          </a:p>
          <a:p>
            <a:pPr lvl="1"/>
            <a:r>
              <a:rPr lang="en-US" sz="1400" dirty="0" smtClean="0"/>
              <a:t>Incorporate data recording and retrieval, signature determination, Operating Procedure update activities into overall FD&amp;C strategy</a:t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sz="1600" dirty="0" smtClean="0"/>
              <a:t>Implementation Guidelines (to be adapted, HW dependent examples)</a:t>
            </a:r>
          </a:p>
          <a:p>
            <a:pPr lvl="1"/>
            <a:r>
              <a:rPr lang="en-US" sz="1400" dirty="0" smtClean="0"/>
              <a:t>Record discrete HW Reset signal interrupts on ( XYZ Processor) to SDRAM on ISR entry</a:t>
            </a:r>
          </a:p>
          <a:p>
            <a:pPr lvl="1"/>
            <a:r>
              <a:rPr lang="en-US" sz="1400" dirty="0" smtClean="0"/>
              <a:t>Record last (TBD minutes) of MIL-STD-1553 traffic to SSR device</a:t>
            </a:r>
          </a:p>
          <a:p>
            <a:pPr lvl="1"/>
            <a:r>
              <a:rPr lang="en-US" sz="1400" dirty="0" smtClean="0"/>
              <a:t>Safe Mode recovery process shall allow SCP SDRAM and EEPROM memory peek and poke commands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 rot="20309684">
            <a:off x="5629237" y="1381723"/>
            <a:ext cx="32239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Exa</a:t>
            </a:r>
            <a:r>
              <a:rPr lang="en-US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mples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365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</a:t>
            </a:r>
            <a:endParaRPr lang="en-US" dirty="0"/>
          </a:p>
        </p:txBody>
      </p:sp>
      <p:sp>
        <p:nvSpPr>
          <p:cNvPr id="7" name="Content Placeholder 8"/>
          <p:cNvSpPr>
            <a:spLocks noGrp="1"/>
          </p:cNvSpPr>
          <p:nvPr>
            <p:ph sz="quarter" idx="15"/>
          </p:nvPr>
        </p:nvSpPr>
        <p:spPr>
          <a:xfrm>
            <a:off x="364730" y="886397"/>
            <a:ext cx="8303699" cy="4114800"/>
          </a:xfrm>
        </p:spPr>
        <p:txBody>
          <a:bodyPr/>
          <a:lstStyle/>
          <a:p>
            <a:r>
              <a:rPr lang="en-US" dirty="0" smtClean="0"/>
              <a:t>Engage willing and able stakeholders </a:t>
            </a:r>
          </a:p>
          <a:p>
            <a:pPr lvl="1"/>
            <a:r>
              <a:rPr lang="en-US" dirty="0" smtClean="0"/>
              <a:t>Primarily spacecraft contractors and their FSW engineers</a:t>
            </a:r>
          </a:p>
          <a:p>
            <a:pPr lvl="1"/>
            <a:r>
              <a:rPr lang="en-US" dirty="0" smtClean="0"/>
              <a:t>Flight processor manufacturers, RTOS vendors, component providers</a:t>
            </a:r>
          </a:p>
          <a:p>
            <a:pPr lvl="1"/>
            <a:r>
              <a:rPr lang="en-US" dirty="0" smtClean="0"/>
              <a:t>Mission assurance partners (FFRDC, Academia, other)</a:t>
            </a:r>
          </a:p>
          <a:p>
            <a:pPr lvl="1"/>
            <a:r>
              <a:rPr lang="en-US" dirty="0" smtClean="0"/>
              <a:t>Sponsor / customers (for concurrence and support)</a:t>
            </a:r>
          </a:p>
          <a:p>
            <a:r>
              <a:rPr lang="en-US" dirty="0" smtClean="0"/>
              <a:t>Find forum for collecting, assessing, vetting and publishing guidelines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his FSW Workshop</a:t>
            </a:r>
          </a:p>
          <a:p>
            <a:pPr lvl="1"/>
            <a:r>
              <a:rPr lang="en-US" dirty="0" smtClean="0"/>
              <a:t>Aerospace Mission Assurance Improvement Workshop (MAIW) </a:t>
            </a:r>
          </a:p>
          <a:p>
            <a:pPr lvl="1"/>
            <a:r>
              <a:rPr lang="en-US" dirty="0" smtClean="0"/>
              <a:t>Spacecraft Anomalies and Failures Workshop</a:t>
            </a:r>
          </a:p>
          <a:p>
            <a:pPr lvl="1"/>
            <a:r>
              <a:rPr lang="en-US" dirty="0" smtClean="0"/>
              <a:t>Maintain active community, participation</a:t>
            </a:r>
          </a:p>
          <a:p>
            <a:r>
              <a:rPr lang="en-US" dirty="0" smtClean="0"/>
              <a:t>Publish biennial TOR or guidebook</a:t>
            </a:r>
          </a:p>
          <a:p>
            <a:r>
              <a:rPr lang="en-US" dirty="0" smtClean="0"/>
              <a:t>If practicable, provide federated access to reference repositories</a:t>
            </a:r>
          </a:p>
          <a:p>
            <a:pPr lvl="1"/>
            <a:r>
              <a:rPr lang="en-US" dirty="0" smtClean="0"/>
              <a:t>Code examples, briefings, anomaly recovery data packages</a:t>
            </a:r>
          </a:p>
          <a:p>
            <a:r>
              <a:rPr lang="en-US" b="1" dirty="0" smtClean="0"/>
              <a:t>The Key to Success: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b="1" i="1" dirty="0" smtClean="0">
                <a:solidFill>
                  <a:srgbClr val="0000FF"/>
                </a:solidFill>
              </a:rPr>
              <a:t>Information sharing for the benefit of space community</a:t>
            </a:r>
          </a:p>
          <a:p>
            <a:endParaRPr lang="en-US" dirty="0"/>
          </a:p>
          <a:p>
            <a:pPr marL="29051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94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porate_Template">
  <a:themeElements>
    <a:clrScheme name="Custom 2">
      <a:dk1>
        <a:srgbClr val="000000"/>
      </a:dk1>
      <a:lt1>
        <a:sysClr val="window" lastClr="FFFFFF"/>
      </a:lt1>
      <a:dk2>
        <a:srgbClr val="6F6F70"/>
      </a:dk2>
      <a:lt2>
        <a:srgbClr val="BFBFC0"/>
      </a:lt2>
      <a:accent1>
        <a:srgbClr val="586FA2"/>
      </a:accent1>
      <a:accent2>
        <a:srgbClr val="6F833E"/>
      </a:accent2>
      <a:accent3>
        <a:srgbClr val="07696A"/>
      </a:accent3>
      <a:accent4>
        <a:srgbClr val="644396"/>
      </a:accent4>
      <a:accent5>
        <a:srgbClr val="9A6F3A"/>
      </a:accent5>
      <a:accent6>
        <a:srgbClr val="F37A1D"/>
      </a:accent6>
      <a:hlink>
        <a:srgbClr val="5B72A7"/>
      </a:hlink>
      <a:folHlink>
        <a:srgbClr val="07696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orporate_Template_noline">
  <a:themeElements>
    <a:clrScheme name="Custom 2">
      <a:dk1>
        <a:srgbClr val="000000"/>
      </a:dk1>
      <a:lt1>
        <a:sysClr val="window" lastClr="FFFFFF"/>
      </a:lt1>
      <a:dk2>
        <a:srgbClr val="6F6F70"/>
      </a:dk2>
      <a:lt2>
        <a:srgbClr val="BFBFC0"/>
      </a:lt2>
      <a:accent1>
        <a:srgbClr val="586FA2"/>
      </a:accent1>
      <a:accent2>
        <a:srgbClr val="6F833E"/>
      </a:accent2>
      <a:accent3>
        <a:srgbClr val="07696A"/>
      </a:accent3>
      <a:accent4>
        <a:srgbClr val="644396"/>
      </a:accent4>
      <a:accent5>
        <a:srgbClr val="9A6F3A"/>
      </a:accent5>
      <a:accent6>
        <a:srgbClr val="F37A1D"/>
      </a:accent6>
      <a:hlink>
        <a:srgbClr val="5B72A7"/>
      </a:hlink>
      <a:folHlink>
        <a:srgbClr val="07696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Corp Standard Title with Moon">
  <a:themeElements>
    <a:clrScheme name="Corp Color Palette – Accent Colors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4D6E9F"/>
      </a:accent1>
      <a:accent2>
        <a:srgbClr val="879862"/>
      </a:accent2>
      <a:accent3>
        <a:srgbClr val="2F8491"/>
      </a:accent3>
      <a:accent4>
        <a:srgbClr val="854D4E"/>
      </a:accent4>
      <a:accent5>
        <a:srgbClr val="8F6D50"/>
      </a:accent5>
      <a:accent6>
        <a:srgbClr val="7D797A"/>
      </a:accent6>
      <a:hlink>
        <a:srgbClr val="0F75BC"/>
      </a:hlink>
      <a:folHlink>
        <a:srgbClr val="13A89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Corporate_Template.potx</Template>
  <TotalTime>2068</TotalTime>
  <Words>1049</Words>
  <Application>Microsoft Office PowerPoint</Application>
  <PresentationFormat>On-screen Show (4:3)</PresentationFormat>
  <Paragraphs>239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Corporate_Template</vt:lpstr>
      <vt:lpstr>2_Corporate_Template_noline</vt:lpstr>
      <vt:lpstr>Custom Design</vt:lpstr>
      <vt:lpstr>3_Corp Standard Title with Moon</vt:lpstr>
      <vt:lpstr>Spacecraft Flight Data Recording –  Research to Develop Effective Guidelines Flight Software Workshop 2016 Jet Propulsion Laboratory, Pasadena CA</vt:lpstr>
      <vt:lpstr>Topics</vt:lpstr>
      <vt:lpstr>Once upon a time … 22,000 miles above earth </vt:lpstr>
      <vt:lpstr>Problem Statement </vt:lpstr>
      <vt:lpstr>Research Goals and Approach </vt:lpstr>
      <vt:lpstr>Considerations – Architecture Elements </vt:lpstr>
      <vt:lpstr>Considerations – Key Trade Offs </vt:lpstr>
      <vt:lpstr>Candidate Guidelines</vt:lpstr>
      <vt:lpstr>Way Forward</vt:lpstr>
      <vt:lpstr>Related Publications and Events</vt:lpstr>
      <vt:lpstr>Acronyms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Importing Slides from Another Presentation</dc:title>
  <dc:creator>Windows User</dc:creator>
  <cp:lastModifiedBy>conference</cp:lastModifiedBy>
  <cp:revision>105</cp:revision>
  <cp:lastPrinted>2013-03-21T22:25:20Z</cp:lastPrinted>
  <dcterms:created xsi:type="dcterms:W3CDTF">2012-11-11T21:03:21Z</dcterms:created>
  <dcterms:modified xsi:type="dcterms:W3CDTF">2016-12-11T23:09:56Z</dcterms:modified>
</cp:coreProperties>
</file>