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45" r:id="rId5"/>
    <p:sldId id="348" r:id="rId6"/>
    <p:sldId id="349" r:id="rId7"/>
    <p:sldId id="350" r:id="rId8"/>
    <p:sldId id="351" r:id="rId9"/>
    <p:sldId id="354" r:id="rId10"/>
    <p:sldId id="355" r:id="rId11"/>
    <p:sldId id="366" r:id="rId12"/>
    <p:sldId id="358" r:id="rId13"/>
    <p:sldId id="367" r:id="rId14"/>
    <p:sldId id="368" r:id="rId15"/>
    <p:sldId id="369" r:id="rId16"/>
    <p:sldId id="363" r:id="rId17"/>
    <p:sldId id="364" r:id="rId18"/>
    <p:sldId id="365" r:id="rId19"/>
    <p:sldId id="34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FBDCF2-6A0F-4697-98D8-F06BC3D4AC88}">
          <p14:sldIdLst>
            <p14:sldId id="345"/>
            <p14:sldId id="348"/>
            <p14:sldId id="349"/>
            <p14:sldId id="350"/>
            <p14:sldId id="351"/>
            <p14:sldId id="354"/>
            <p14:sldId id="355"/>
            <p14:sldId id="366"/>
            <p14:sldId id="358"/>
            <p14:sldId id="367"/>
            <p14:sldId id="368"/>
            <p14:sldId id="369"/>
            <p14:sldId id="363"/>
            <p14:sldId id="364"/>
            <p14:sldId id="365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03E6A"/>
    <a:srgbClr val="575F6D"/>
    <a:srgbClr val="FF9933"/>
    <a:srgbClr val="5DAA00"/>
    <a:srgbClr val="4FAFFF"/>
    <a:srgbClr val="0099FF"/>
    <a:srgbClr val="CCEC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248" autoAdjust="0"/>
    <p:restoredTop sz="97921" autoAdjust="0"/>
  </p:normalViewPr>
  <p:slideViewPr>
    <p:cSldViewPr snapToGrid="0">
      <p:cViewPr varScale="1">
        <p:scale>
          <a:sx n="79" d="100"/>
          <a:sy n="79" d="100"/>
        </p:scale>
        <p:origin x="-954" y="-96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8DDE1-A2F7-4E82-A288-AF9A6F35C281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F3C11-1D04-499C-AC2D-108ACBEB2207}">
      <dgm:prSet phldrT="[Text]" custT="1"/>
      <dgm:spPr/>
      <dgm:t>
        <a:bodyPr/>
        <a:lstStyle/>
        <a:p>
          <a:r>
            <a:rPr lang="en-US" sz="1200" dirty="0" smtClean="0"/>
            <a:t>Check In Code</a:t>
          </a:r>
          <a:endParaRPr lang="en-US" sz="1200" dirty="0"/>
        </a:p>
      </dgm:t>
    </dgm:pt>
    <dgm:pt modelId="{ECFCE241-914C-47AA-B7ED-1CD80C913205}" type="parTrans" cxnId="{BDD2F22B-1EBC-4D6C-8D99-927B7971BE78}">
      <dgm:prSet/>
      <dgm:spPr/>
      <dgm:t>
        <a:bodyPr/>
        <a:lstStyle/>
        <a:p>
          <a:endParaRPr lang="en-US" sz="1200"/>
        </a:p>
      </dgm:t>
    </dgm:pt>
    <dgm:pt modelId="{CAF73907-75F6-49C2-809F-464A01D6E0ED}" type="sibTrans" cxnId="{BDD2F22B-1EBC-4D6C-8D99-927B7971BE78}">
      <dgm:prSet custT="1"/>
      <dgm:spPr/>
      <dgm:t>
        <a:bodyPr/>
        <a:lstStyle/>
        <a:p>
          <a:endParaRPr lang="en-US" sz="1200"/>
        </a:p>
      </dgm:t>
    </dgm:pt>
    <dgm:pt modelId="{C994A3DF-4C9B-44D8-A6FD-C0798093977B}">
      <dgm:prSet phldrT="[Text]" custT="1"/>
      <dgm:spPr/>
      <dgm:t>
        <a:bodyPr anchor="b"/>
        <a:lstStyle/>
        <a:p>
          <a:pPr>
            <a:spcAft>
              <a:spcPts val="0"/>
            </a:spcAft>
          </a:pPr>
          <a:r>
            <a:rPr lang="en-US" sz="1200" dirty="0" smtClean="0"/>
            <a:t>Build</a:t>
          </a:r>
          <a:endParaRPr lang="en-US" sz="1200" dirty="0"/>
        </a:p>
      </dgm:t>
    </dgm:pt>
    <dgm:pt modelId="{D004DC4B-358F-481D-9618-99E41042F460}" type="parTrans" cxnId="{98A13F97-4F15-45F3-8D97-831920F14CA2}">
      <dgm:prSet/>
      <dgm:spPr/>
      <dgm:t>
        <a:bodyPr/>
        <a:lstStyle/>
        <a:p>
          <a:endParaRPr lang="en-US" sz="1200"/>
        </a:p>
      </dgm:t>
    </dgm:pt>
    <dgm:pt modelId="{0E847F5B-8E4A-4ACE-9357-7994755158AE}" type="sibTrans" cxnId="{98A13F97-4F15-45F3-8D97-831920F14CA2}">
      <dgm:prSet custT="1"/>
      <dgm:spPr/>
      <dgm:t>
        <a:bodyPr/>
        <a:lstStyle/>
        <a:p>
          <a:endParaRPr lang="en-US" sz="1200"/>
        </a:p>
      </dgm:t>
    </dgm:pt>
    <dgm:pt modelId="{6F2AB192-A584-4EB9-8834-D70E00850791}">
      <dgm:prSet phldrT="[Text]" custT="1"/>
      <dgm:spPr/>
      <dgm:t>
        <a:bodyPr anchor="b"/>
        <a:lstStyle/>
        <a:p>
          <a:pPr>
            <a:spcAft>
              <a:spcPts val="0"/>
            </a:spcAft>
          </a:pPr>
          <a:r>
            <a:rPr lang="en-US" sz="1200" dirty="0" smtClean="0"/>
            <a:t>Deploy</a:t>
          </a:r>
          <a:endParaRPr lang="en-US" sz="1200" dirty="0"/>
        </a:p>
      </dgm:t>
    </dgm:pt>
    <dgm:pt modelId="{F4FC38AF-F337-4716-BD75-CADC12CCA598}" type="parTrans" cxnId="{492B3435-464C-4DDA-91D6-DDA46B3A2645}">
      <dgm:prSet/>
      <dgm:spPr/>
      <dgm:t>
        <a:bodyPr/>
        <a:lstStyle/>
        <a:p>
          <a:endParaRPr lang="en-US" sz="1200"/>
        </a:p>
      </dgm:t>
    </dgm:pt>
    <dgm:pt modelId="{BCAC4A6E-8AD7-491C-A5AC-8356D12B6DC0}" type="sibTrans" cxnId="{492B3435-464C-4DDA-91D6-DDA46B3A2645}">
      <dgm:prSet custT="1"/>
      <dgm:spPr/>
      <dgm:t>
        <a:bodyPr/>
        <a:lstStyle/>
        <a:p>
          <a:endParaRPr lang="en-US" sz="1200"/>
        </a:p>
      </dgm:t>
    </dgm:pt>
    <dgm:pt modelId="{0368A3F7-7D9A-47C9-B815-10E805D23FB1}">
      <dgm:prSet phldrT="[Text]" custT="1"/>
      <dgm:spPr/>
      <dgm:t>
        <a:bodyPr anchor="b"/>
        <a:lstStyle/>
        <a:p>
          <a:pPr>
            <a:spcAft>
              <a:spcPts val="0"/>
            </a:spcAft>
          </a:pPr>
          <a:r>
            <a:rPr lang="en-US" sz="1200" dirty="0" smtClean="0"/>
            <a:t>Test</a:t>
          </a:r>
          <a:endParaRPr lang="en-US" sz="1200" dirty="0"/>
        </a:p>
      </dgm:t>
    </dgm:pt>
    <dgm:pt modelId="{7E24C29D-8BEC-4970-9CE6-8A217B97CF82}" type="parTrans" cxnId="{CCA4FA17-F8C4-4EC9-BD37-A409B3C28DFC}">
      <dgm:prSet/>
      <dgm:spPr/>
      <dgm:t>
        <a:bodyPr/>
        <a:lstStyle/>
        <a:p>
          <a:endParaRPr lang="en-US" sz="1200"/>
        </a:p>
      </dgm:t>
    </dgm:pt>
    <dgm:pt modelId="{DC02F49C-AD01-4ECD-A78F-9E747FB51469}" type="sibTrans" cxnId="{CCA4FA17-F8C4-4EC9-BD37-A409B3C28DFC}">
      <dgm:prSet custT="1"/>
      <dgm:spPr/>
      <dgm:t>
        <a:bodyPr/>
        <a:lstStyle/>
        <a:p>
          <a:endParaRPr lang="en-US" sz="1200"/>
        </a:p>
      </dgm:t>
    </dgm:pt>
    <dgm:pt modelId="{2DD07336-FFFF-45FB-A6D9-0F5B7CE26C2A}">
      <dgm:prSet phldrT="[Text]" custT="1"/>
      <dgm:spPr/>
      <dgm:t>
        <a:bodyPr anchor="b"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200" dirty="0" smtClean="0"/>
            <a:t>Report</a:t>
          </a:r>
          <a:endParaRPr lang="en-US" sz="1200" dirty="0"/>
        </a:p>
      </dgm:t>
    </dgm:pt>
    <dgm:pt modelId="{0657FA8F-BED4-4D30-B6CC-4AF75AEE8F05}" type="parTrans" cxnId="{8DD7294C-C994-4C07-A30C-365AA83A384A}">
      <dgm:prSet/>
      <dgm:spPr/>
      <dgm:t>
        <a:bodyPr/>
        <a:lstStyle/>
        <a:p>
          <a:endParaRPr lang="en-US" sz="1200"/>
        </a:p>
      </dgm:t>
    </dgm:pt>
    <dgm:pt modelId="{C18E0433-24EB-4CD0-9A44-1EF48B740940}" type="sibTrans" cxnId="{8DD7294C-C994-4C07-A30C-365AA83A384A}">
      <dgm:prSet custT="1"/>
      <dgm:spPr/>
      <dgm:t>
        <a:bodyPr/>
        <a:lstStyle/>
        <a:p>
          <a:endParaRPr lang="en-US" sz="1200"/>
        </a:p>
      </dgm:t>
    </dgm:pt>
    <dgm:pt modelId="{46DA502D-E7C2-4E5B-B7C9-98F128EAA2F3}" type="pres">
      <dgm:prSet presAssocID="{2678DDE1-A2F7-4E82-A288-AF9A6F35C2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E9F32-06A5-4E65-8705-2A4F890B9E23}" type="pres">
      <dgm:prSet presAssocID="{C65F3C11-1D04-499C-AC2D-108ACBEB22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4E32C-A9B1-42D3-B8F6-2B59525A4C8C}" type="pres">
      <dgm:prSet presAssocID="{CAF73907-75F6-49C2-809F-464A01D6E0E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B752F0D-21BC-4A66-8BC2-2AF31A8EE4CD}" type="pres">
      <dgm:prSet presAssocID="{CAF73907-75F6-49C2-809F-464A01D6E0E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27DD827-3043-419C-B4AA-A6F2F12A0F33}" type="pres">
      <dgm:prSet presAssocID="{C994A3DF-4C9B-44D8-A6FD-C079809397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E9923-BCF2-49E8-8E17-C54161F29BF8}" type="pres">
      <dgm:prSet presAssocID="{0E847F5B-8E4A-4ACE-9357-7994755158A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D53DBC9-5FF6-4A45-AE48-AE073A3BD0AA}" type="pres">
      <dgm:prSet presAssocID="{0E847F5B-8E4A-4ACE-9357-7994755158A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30F719D-E33E-4BE5-AE67-0CFB0B1F8947}" type="pres">
      <dgm:prSet presAssocID="{6F2AB192-A584-4EB9-8834-D70E008507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B9B42-0278-4640-833C-538290C19912}" type="pres">
      <dgm:prSet presAssocID="{BCAC4A6E-8AD7-491C-A5AC-8356D12B6DC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A3FD87E-218C-4D84-BDAA-508286233AB0}" type="pres">
      <dgm:prSet presAssocID="{BCAC4A6E-8AD7-491C-A5AC-8356D12B6DC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BAF79DA-592E-4631-825E-540C3BDFF367}" type="pres">
      <dgm:prSet presAssocID="{0368A3F7-7D9A-47C9-B815-10E805D23F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E6429-0B96-4325-A6A6-21C6BE83F14F}" type="pres">
      <dgm:prSet presAssocID="{DC02F49C-AD01-4ECD-A78F-9E747FB5146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3DE6FE5-6D16-4807-9F0F-3270AF407659}" type="pres">
      <dgm:prSet presAssocID="{DC02F49C-AD01-4ECD-A78F-9E747FB5146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F5C7CD2-FC2B-4AC9-BDBD-D70C9107C77C}" type="pres">
      <dgm:prSet presAssocID="{2DD07336-FFFF-45FB-A6D9-0F5B7CE26C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FBC14-AAA4-4EB5-9FCA-36B9B7D2C93E}" type="pres">
      <dgm:prSet presAssocID="{C18E0433-24EB-4CD0-9A44-1EF48B74094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2D85EE9-3011-4623-BDB3-18A485750507}" type="pres">
      <dgm:prSet presAssocID="{C18E0433-24EB-4CD0-9A44-1EF48B74094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DD2F22B-1EBC-4D6C-8D99-927B7971BE78}" srcId="{2678DDE1-A2F7-4E82-A288-AF9A6F35C281}" destId="{C65F3C11-1D04-499C-AC2D-108ACBEB2207}" srcOrd="0" destOrd="0" parTransId="{ECFCE241-914C-47AA-B7ED-1CD80C913205}" sibTransId="{CAF73907-75F6-49C2-809F-464A01D6E0ED}"/>
    <dgm:cxn modelId="{6C857930-CDE2-4406-8C3E-A524D667165D}" type="presOf" srcId="{CAF73907-75F6-49C2-809F-464A01D6E0ED}" destId="{7924E32C-A9B1-42D3-B8F6-2B59525A4C8C}" srcOrd="0" destOrd="0" presId="urn:microsoft.com/office/officeart/2005/8/layout/cycle2"/>
    <dgm:cxn modelId="{B3D7BA0F-88C0-470D-A2D0-D728F1C24318}" type="presOf" srcId="{0E847F5B-8E4A-4ACE-9357-7994755158AE}" destId="{EFDE9923-BCF2-49E8-8E17-C54161F29BF8}" srcOrd="0" destOrd="0" presId="urn:microsoft.com/office/officeart/2005/8/layout/cycle2"/>
    <dgm:cxn modelId="{2B630A37-1781-4DCB-8247-4CBA3D551D28}" type="presOf" srcId="{DC02F49C-AD01-4ECD-A78F-9E747FB51469}" destId="{53DE6FE5-6D16-4807-9F0F-3270AF407659}" srcOrd="1" destOrd="0" presId="urn:microsoft.com/office/officeart/2005/8/layout/cycle2"/>
    <dgm:cxn modelId="{3CA7DA0F-5C37-46D8-8B5F-4A681B8BDE84}" type="presOf" srcId="{BCAC4A6E-8AD7-491C-A5AC-8356D12B6DC0}" destId="{6E3B9B42-0278-4640-833C-538290C19912}" srcOrd="0" destOrd="0" presId="urn:microsoft.com/office/officeart/2005/8/layout/cycle2"/>
    <dgm:cxn modelId="{1275791E-809F-4968-920C-E8CD3F06131D}" type="presOf" srcId="{C65F3C11-1D04-499C-AC2D-108ACBEB2207}" destId="{F0AE9F32-06A5-4E65-8705-2A4F890B9E23}" srcOrd="0" destOrd="0" presId="urn:microsoft.com/office/officeart/2005/8/layout/cycle2"/>
    <dgm:cxn modelId="{ACF8B5FF-D89F-4394-A2D7-51664238D232}" type="presOf" srcId="{0E847F5B-8E4A-4ACE-9357-7994755158AE}" destId="{ED53DBC9-5FF6-4A45-AE48-AE073A3BD0AA}" srcOrd="1" destOrd="0" presId="urn:microsoft.com/office/officeart/2005/8/layout/cycle2"/>
    <dgm:cxn modelId="{4481B85A-9CE3-44F1-9B1C-3D6A2241561D}" type="presOf" srcId="{BCAC4A6E-8AD7-491C-A5AC-8356D12B6DC0}" destId="{7A3FD87E-218C-4D84-BDAA-508286233AB0}" srcOrd="1" destOrd="0" presId="urn:microsoft.com/office/officeart/2005/8/layout/cycle2"/>
    <dgm:cxn modelId="{A64B6BDC-03BE-4169-8A82-EC8E0B59040C}" type="presOf" srcId="{6F2AB192-A584-4EB9-8834-D70E00850791}" destId="{330F719D-E33E-4BE5-AE67-0CFB0B1F8947}" srcOrd="0" destOrd="0" presId="urn:microsoft.com/office/officeart/2005/8/layout/cycle2"/>
    <dgm:cxn modelId="{0C954D94-712E-4360-BE2A-355365883C13}" type="presOf" srcId="{2678DDE1-A2F7-4E82-A288-AF9A6F35C281}" destId="{46DA502D-E7C2-4E5B-B7C9-98F128EAA2F3}" srcOrd="0" destOrd="0" presId="urn:microsoft.com/office/officeart/2005/8/layout/cycle2"/>
    <dgm:cxn modelId="{A4207184-38F4-44D5-A503-FD21A7D9CEA0}" type="presOf" srcId="{CAF73907-75F6-49C2-809F-464A01D6E0ED}" destId="{1B752F0D-21BC-4A66-8BC2-2AF31A8EE4CD}" srcOrd="1" destOrd="0" presId="urn:microsoft.com/office/officeart/2005/8/layout/cycle2"/>
    <dgm:cxn modelId="{98A13F97-4F15-45F3-8D97-831920F14CA2}" srcId="{2678DDE1-A2F7-4E82-A288-AF9A6F35C281}" destId="{C994A3DF-4C9B-44D8-A6FD-C0798093977B}" srcOrd="1" destOrd="0" parTransId="{D004DC4B-358F-481D-9618-99E41042F460}" sibTransId="{0E847F5B-8E4A-4ACE-9357-7994755158AE}"/>
    <dgm:cxn modelId="{28536712-A801-443A-BBEE-7B8B7D82103D}" type="presOf" srcId="{2DD07336-FFFF-45FB-A6D9-0F5B7CE26C2A}" destId="{BF5C7CD2-FC2B-4AC9-BDBD-D70C9107C77C}" srcOrd="0" destOrd="0" presId="urn:microsoft.com/office/officeart/2005/8/layout/cycle2"/>
    <dgm:cxn modelId="{63F64749-E4FC-4ADB-BE4E-269472E61569}" type="presOf" srcId="{C994A3DF-4C9B-44D8-A6FD-C0798093977B}" destId="{C27DD827-3043-419C-B4AA-A6F2F12A0F33}" srcOrd="0" destOrd="0" presId="urn:microsoft.com/office/officeart/2005/8/layout/cycle2"/>
    <dgm:cxn modelId="{8DD7294C-C994-4C07-A30C-365AA83A384A}" srcId="{2678DDE1-A2F7-4E82-A288-AF9A6F35C281}" destId="{2DD07336-FFFF-45FB-A6D9-0F5B7CE26C2A}" srcOrd="4" destOrd="0" parTransId="{0657FA8F-BED4-4D30-B6CC-4AF75AEE8F05}" sibTransId="{C18E0433-24EB-4CD0-9A44-1EF48B740940}"/>
    <dgm:cxn modelId="{CCA4FA17-F8C4-4EC9-BD37-A409B3C28DFC}" srcId="{2678DDE1-A2F7-4E82-A288-AF9A6F35C281}" destId="{0368A3F7-7D9A-47C9-B815-10E805D23FB1}" srcOrd="3" destOrd="0" parTransId="{7E24C29D-8BEC-4970-9CE6-8A217B97CF82}" sibTransId="{DC02F49C-AD01-4ECD-A78F-9E747FB51469}"/>
    <dgm:cxn modelId="{E23EE22D-B7B1-4169-828E-138DE99DB82A}" type="presOf" srcId="{C18E0433-24EB-4CD0-9A44-1EF48B740940}" destId="{1C1FBC14-AAA4-4EB5-9FCA-36B9B7D2C93E}" srcOrd="0" destOrd="0" presId="urn:microsoft.com/office/officeart/2005/8/layout/cycle2"/>
    <dgm:cxn modelId="{AA24E9BB-815E-41C8-9CC3-02BBA537D551}" type="presOf" srcId="{0368A3F7-7D9A-47C9-B815-10E805D23FB1}" destId="{4BAF79DA-592E-4631-825E-540C3BDFF367}" srcOrd="0" destOrd="0" presId="urn:microsoft.com/office/officeart/2005/8/layout/cycle2"/>
    <dgm:cxn modelId="{492B3435-464C-4DDA-91D6-DDA46B3A2645}" srcId="{2678DDE1-A2F7-4E82-A288-AF9A6F35C281}" destId="{6F2AB192-A584-4EB9-8834-D70E00850791}" srcOrd="2" destOrd="0" parTransId="{F4FC38AF-F337-4716-BD75-CADC12CCA598}" sibTransId="{BCAC4A6E-8AD7-491C-A5AC-8356D12B6DC0}"/>
    <dgm:cxn modelId="{13496F1F-579D-4D99-925B-6677C0654863}" type="presOf" srcId="{DC02F49C-AD01-4ECD-A78F-9E747FB51469}" destId="{289E6429-0B96-4325-A6A6-21C6BE83F14F}" srcOrd="0" destOrd="0" presId="urn:microsoft.com/office/officeart/2005/8/layout/cycle2"/>
    <dgm:cxn modelId="{FD9DB348-1A99-4A71-A807-1D3263DC810E}" type="presOf" srcId="{C18E0433-24EB-4CD0-9A44-1EF48B740940}" destId="{72D85EE9-3011-4623-BDB3-18A485750507}" srcOrd="1" destOrd="0" presId="urn:microsoft.com/office/officeart/2005/8/layout/cycle2"/>
    <dgm:cxn modelId="{46765237-1EB7-42E9-9E96-515CF6F862AB}" type="presParOf" srcId="{46DA502D-E7C2-4E5B-B7C9-98F128EAA2F3}" destId="{F0AE9F32-06A5-4E65-8705-2A4F890B9E23}" srcOrd="0" destOrd="0" presId="urn:microsoft.com/office/officeart/2005/8/layout/cycle2"/>
    <dgm:cxn modelId="{AD4865FC-131B-4E3E-9248-4AA57DE40C3A}" type="presParOf" srcId="{46DA502D-E7C2-4E5B-B7C9-98F128EAA2F3}" destId="{7924E32C-A9B1-42D3-B8F6-2B59525A4C8C}" srcOrd="1" destOrd="0" presId="urn:microsoft.com/office/officeart/2005/8/layout/cycle2"/>
    <dgm:cxn modelId="{DD636DB2-5508-4FDE-BC17-525272EB1DC4}" type="presParOf" srcId="{7924E32C-A9B1-42D3-B8F6-2B59525A4C8C}" destId="{1B752F0D-21BC-4A66-8BC2-2AF31A8EE4CD}" srcOrd="0" destOrd="0" presId="urn:microsoft.com/office/officeart/2005/8/layout/cycle2"/>
    <dgm:cxn modelId="{732313B5-5086-497A-84BE-A302D5C515ED}" type="presParOf" srcId="{46DA502D-E7C2-4E5B-B7C9-98F128EAA2F3}" destId="{C27DD827-3043-419C-B4AA-A6F2F12A0F33}" srcOrd="2" destOrd="0" presId="urn:microsoft.com/office/officeart/2005/8/layout/cycle2"/>
    <dgm:cxn modelId="{2376C453-9D44-4DB6-AA00-CF719B4CE485}" type="presParOf" srcId="{46DA502D-E7C2-4E5B-B7C9-98F128EAA2F3}" destId="{EFDE9923-BCF2-49E8-8E17-C54161F29BF8}" srcOrd="3" destOrd="0" presId="urn:microsoft.com/office/officeart/2005/8/layout/cycle2"/>
    <dgm:cxn modelId="{7BC65C9D-CCFC-4571-8274-23BE116D760F}" type="presParOf" srcId="{EFDE9923-BCF2-49E8-8E17-C54161F29BF8}" destId="{ED53DBC9-5FF6-4A45-AE48-AE073A3BD0AA}" srcOrd="0" destOrd="0" presId="urn:microsoft.com/office/officeart/2005/8/layout/cycle2"/>
    <dgm:cxn modelId="{D142B068-8780-4FEF-B52E-C0888353C8FF}" type="presParOf" srcId="{46DA502D-E7C2-4E5B-B7C9-98F128EAA2F3}" destId="{330F719D-E33E-4BE5-AE67-0CFB0B1F8947}" srcOrd="4" destOrd="0" presId="urn:microsoft.com/office/officeart/2005/8/layout/cycle2"/>
    <dgm:cxn modelId="{825209BC-F8B2-4BCD-98BE-DAAC4693010C}" type="presParOf" srcId="{46DA502D-E7C2-4E5B-B7C9-98F128EAA2F3}" destId="{6E3B9B42-0278-4640-833C-538290C19912}" srcOrd="5" destOrd="0" presId="urn:microsoft.com/office/officeart/2005/8/layout/cycle2"/>
    <dgm:cxn modelId="{8ABD68C0-D5EE-4500-86F3-EB3C15BD450B}" type="presParOf" srcId="{6E3B9B42-0278-4640-833C-538290C19912}" destId="{7A3FD87E-218C-4D84-BDAA-508286233AB0}" srcOrd="0" destOrd="0" presId="urn:microsoft.com/office/officeart/2005/8/layout/cycle2"/>
    <dgm:cxn modelId="{172EC7B4-089A-4E6F-8FBF-B7E0BA189BB9}" type="presParOf" srcId="{46DA502D-E7C2-4E5B-B7C9-98F128EAA2F3}" destId="{4BAF79DA-592E-4631-825E-540C3BDFF367}" srcOrd="6" destOrd="0" presId="urn:microsoft.com/office/officeart/2005/8/layout/cycle2"/>
    <dgm:cxn modelId="{38AD7404-DF9B-474D-B10F-C1B84C54086F}" type="presParOf" srcId="{46DA502D-E7C2-4E5B-B7C9-98F128EAA2F3}" destId="{289E6429-0B96-4325-A6A6-21C6BE83F14F}" srcOrd="7" destOrd="0" presId="urn:microsoft.com/office/officeart/2005/8/layout/cycle2"/>
    <dgm:cxn modelId="{7EB6953F-543E-40BD-8D71-B50E58477E03}" type="presParOf" srcId="{289E6429-0B96-4325-A6A6-21C6BE83F14F}" destId="{53DE6FE5-6D16-4807-9F0F-3270AF407659}" srcOrd="0" destOrd="0" presId="urn:microsoft.com/office/officeart/2005/8/layout/cycle2"/>
    <dgm:cxn modelId="{D70E6993-0553-445A-973D-092B37554DE5}" type="presParOf" srcId="{46DA502D-E7C2-4E5B-B7C9-98F128EAA2F3}" destId="{BF5C7CD2-FC2B-4AC9-BDBD-D70C9107C77C}" srcOrd="8" destOrd="0" presId="urn:microsoft.com/office/officeart/2005/8/layout/cycle2"/>
    <dgm:cxn modelId="{9B32503B-3792-468A-9750-8529E60BCCFB}" type="presParOf" srcId="{46DA502D-E7C2-4E5B-B7C9-98F128EAA2F3}" destId="{1C1FBC14-AAA4-4EB5-9FCA-36B9B7D2C93E}" srcOrd="9" destOrd="0" presId="urn:microsoft.com/office/officeart/2005/8/layout/cycle2"/>
    <dgm:cxn modelId="{CAB94471-415B-4176-B09C-986166F62829}" type="presParOf" srcId="{1C1FBC14-AAA4-4EB5-9FCA-36B9B7D2C93E}" destId="{72D85EE9-3011-4623-BDB3-18A48575050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4BCC4-75F0-415E-9701-DA53EB4D7B4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6B188-E963-4CBF-BB97-FB14D39D7282}">
      <dgm:prSet phldrT="[Text]" custT="1"/>
      <dgm:spPr/>
      <dgm:t>
        <a:bodyPr/>
        <a:lstStyle/>
        <a:p>
          <a:r>
            <a:rPr lang="en-US" sz="2000" dirty="0" smtClean="0"/>
            <a:t>Better Development Environment</a:t>
          </a:r>
          <a:endParaRPr lang="en-US" sz="2000" dirty="0"/>
        </a:p>
      </dgm:t>
    </dgm:pt>
    <dgm:pt modelId="{3892FD86-93BD-46DC-BC9E-1B9004E10B16}" type="parTrans" cxnId="{7C61A574-44F4-429C-89E7-99A67015C90B}">
      <dgm:prSet/>
      <dgm:spPr/>
      <dgm:t>
        <a:bodyPr/>
        <a:lstStyle/>
        <a:p>
          <a:endParaRPr lang="en-US"/>
        </a:p>
      </dgm:t>
    </dgm:pt>
    <dgm:pt modelId="{CA3CD9EC-F814-4942-9E20-7817DF9B7863}" type="sibTrans" cxnId="{7C61A574-44F4-429C-89E7-99A67015C90B}">
      <dgm:prSet/>
      <dgm:spPr/>
      <dgm:t>
        <a:bodyPr/>
        <a:lstStyle/>
        <a:p>
          <a:endParaRPr lang="en-US"/>
        </a:p>
      </dgm:t>
    </dgm:pt>
    <dgm:pt modelId="{E07804DC-9A8C-47FA-A11B-4C3674626BFD}">
      <dgm:prSet phldrT="[Text]" custT="1"/>
      <dgm:spPr/>
      <dgm:t>
        <a:bodyPr/>
        <a:lstStyle/>
        <a:p>
          <a:r>
            <a:rPr lang="en-US" sz="1600" dirty="0" smtClean="0"/>
            <a:t>Accurate Hardware Environment</a:t>
          </a:r>
          <a:endParaRPr lang="en-US" sz="1600" dirty="0"/>
        </a:p>
      </dgm:t>
    </dgm:pt>
    <dgm:pt modelId="{3971F717-91C0-4DEC-9630-8706691F29E0}" type="parTrans" cxnId="{5A183E0D-238E-48DA-A224-2D098AFBAD31}">
      <dgm:prSet/>
      <dgm:spPr/>
      <dgm:t>
        <a:bodyPr/>
        <a:lstStyle/>
        <a:p>
          <a:endParaRPr lang="en-US"/>
        </a:p>
      </dgm:t>
    </dgm:pt>
    <dgm:pt modelId="{8AFFCD14-5FC8-498D-8E02-E2B406FBDD23}" type="sibTrans" cxnId="{5A183E0D-238E-48DA-A224-2D098AFBAD31}">
      <dgm:prSet/>
      <dgm:spPr/>
      <dgm:t>
        <a:bodyPr/>
        <a:lstStyle/>
        <a:p>
          <a:endParaRPr lang="en-US"/>
        </a:p>
      </dgm:t>
    </dgm:pt>
    <dgm:pt modelId="{9CC46085-6CF2-4FDD-82EB-909CEF9800B1}">
      <dgm:prSet phldrT="[Text]" custT="1"/>
      <dgm:spPr/>
      <dgm:t>
        <a:bodyPr/>
        <a:lstStyle/>
        <a:p>
          <a:r>
            <a:rPr lang="en-US" sz="2000" dirty="0" smtClean="0"/>
            <a:t>Reduce Cost and Schedule</a:t>
          </a:r>
          <a:endParaRPr lang="en-US" sz="2000" dirty="0"/>
        </a:p>
      </dgm:t>
    </dgm:pt>
    <dgm:pt modelId="{66AA5782-E60B-4527-A2F3-4E798E62EDCC}" type="parTrans" cxnId="{E1BE5E53-0E75-44B2-8113-896AB7A8E3C3}">
      <dgm:prSet/>
      <dgm:spPr/>
      <dgm:t>
        <a:bodyPr/>
        <a:lstStyle/>
        <a:p>
          <a:endParaRPr lang="en-US"/>
        </a:p>
      </dgm:t>
    </dgm:pt>
    <dgm:pt modelId="{8E1C7BF7-60E2-44E2-911C-FD8B9729AA0B}" type="sibTrans" cxnId="{E1BE5E53-0E75-44B2-8113-896AB7A8E3C3}">
      <dgm:prSet/>
      <dgm:spPr/>
      <dgm:t>
        <a:bodyPr/>
        <a:lstStyle/>
        <a:p>
          <a:endParaRPr lang="en-US"/>
        </a:p>
      </dgm:t>
    </dgm:pt>
    <dgm:pt modelId="{C536CCE5-DFFF-4CF2-8323-FE4CA9283F5A}">
      <dgm:prSet phldrT="[Text]" custT="1"/>
      <dgm:spPr/>
      <dgm:t>
        <a:bodyPr/>
        <a:lstStyle/>
        <a:p>
          <a:r>
            <a:rPr lang="en-US" sz="1600" dirty="0" smtClean="0"/>
            <a:t>Reduce Hours Needed On Limited and Expensive Hardware</a:t>
          </a:r>
          <a:endParaRPr lang="en-US" sz="1600" dirty="0"/>
        </a:p>
      </dgm:t>
    </dgm:pt>
    <dgm:pt modelId="{A3A93C21-8E96-4DC0-9424-FB09440C67F0}" type="parTrans" cxnId="{C51A3924-A6B1-4A97-BD4B-CD1689868E18}">
      <dgm:prSet/>
      <dgm:spPr/>
      <dgm:t>
        <a:bodyPr/>
        <a:lstStyle/>
        <a:p>
          <a:endParaRPr lang="en-US"/>
        </a:p>
      </dgm:t>
    </dgm:pt>
    <dgm:pt modelId="{D2AE61E5-79BE-4CEC-B430-3D753462DA56}" type="sibTrans" cxnId="{C51A3924-A6B1-4A97-BD4B-CD1689868E18}">
      <dgm:prSet/>
      <dgm:spPr/>
      <dgm:t>
        <a:bodyPr/>
        <a:lstStyle/>
        <a:p>
          <a:endParaRPr lang="en-US"/>
        </a:p>
      </dgm:t>
    </dgm:pt>
    <dgm:pt modelId="{7FF20121-60C0-450B-B40A-2EC82514AC47}">
      <dgm:prSet phldrT="[Text]" custT="1"/>
      <dgm:spPr/>
      <dgm:t>
        <a:bodyPr/>
        <a:lstStyle/>
        <a:p>
          <a:r>
            <a:rPr lang="en-US" sz="2000" dirty="0" smtClean="0"/>
            <a:t>Increase Reliability</a:t>
          </a:r>
          <a:endParaRPr lang="en-US" sz="2000" dirty="0"/>
        </a:p>
      </dgm:t>
    </dgm:pt>
    <dgm:pt modelId="{AEEAAF0E-D22A-47E5-B003-335BAA98F528}" type="parTrans" cxnId="{A20DE2FF-C2FB-4898-A317-6EC6637BB82B}">
      <dgm:prSet/>
      <dgm:spPr/>
      <dgm:t>
        <a:bodyPr/>
        <a:lstStyle/>
        <a:p>
          <a:endParaRPr lang="en-US"/>
        </a:p>
      </dgm:t>
    </dgm:pt>
    <dgm:pt modelId="{5E7BFF88-48A8-4BEE-B58F-A0682EB178FC}" type="sibTrans" cxnId="{A20DE2FF-C2FB-4898-A317-6EC6637BB82B}">
      <dgm:prSet/>
      <dgm:spPr/>
      <dgm:t>
        <a:bodyPr/>
        <a:lstStyle/>
        <a:p>
          <a:endParaRPr lang="en-US"/>
        </a:p>
      </dgm:t>
    </dgm:pt>
    <dgm:pt modelId="{A4844A8E-3F51-406F-9C69-04DFCD8CAC31}">
      <dgm:prSet phldrT="[Text]" custT="1"/>
      <dgm:spPr/>
      <dgm:t>
        <a:bodyPr/>
        <a:lstStyle/>
        <a:p>
          <a:r>
            <a:rPr lang="en-US" sz="1600" dirty="0" smtClean="0"/>
            <a:t>Automated Unit, Regression, And Functional Tests</a:t>
          </a:r>
          <a:endParaRPr lang="en-US" sz="1600" dirty="0"/>
        </a:p>
      </dgm:t>
    </dgm:pt>
    <dgm:pt modelId="{9A717453-8C76-4739-8EFB-9CD0B7A014B7}" type="parTrans" cxnId="{70A8A69B-89F0-4740-8FD3-0783148C5BA6}">
      <dgm:prSet/>
      <dgm:spPr/>
      <dgm:t>
        <a:bodyPr/>
        <a:lstStyle/>
        <a:p>
          <a:endParaRPr lang="en-US"/>
        </a:p>
      </dgm:t>
    </dgm:pt>
    <dgm:pt modelId="{E564B070-E6B5-4B77-BCEC-A09E0BD5BC47}" type="sibTrans" cxnId="{70A8A69B-89F0-4740-8FD3-0783148C5BA6}">
      <dgm:prSet/>
      <dgm:spPr/>
      <dgm:t>
        <a:bodyPr/>
        <a:lstStyle/>
        <a:p>
          <a:endParaRPr lang="en-US"/>
        </a:p>
      </dgm:t>
    </dgm:pt>
    <dgm:pt modelId="{B6CF3A67-0CBF-4584-A9D7-4A2860474978}">
      <dgm:prSet custT="1"/>
      <dgm:spPr/>
      <dgm:t>
        <a:bodyPr/>
        <a:lstStyle/>
        <a:p>
          <a:r>
            <a:rPr lang="en-US" sz="1600" dirty="0" smtClean="0"/>
            <a:t>Kernel, BSP, Device Driver and FSW Development</a:t>
          </a:r>
          <a:endParaRPr lang="en-US" sz="1600" dirty="0"/>
        </a:p>
      </dgm:t>
    </dgm:pt>
    <dgm:pt modelId="{A1FD8A34-631A-495D-A7FD-5C7C6A2F56AF}" type="parTrans" cxnId="{2F4D0CAD-0DE3-4CBB-B355-66782A7632EE}">
      <dgm:prSet/>
      <dgm:spPr/>
      <dgm:t>
        <a:bodyPr/>
        <a:lstStyle/>
        <a:p>
          <a:endParaRPr lang="en-US"/>
        </a:p>
      </dgm:t>
    </dgm:pt>
    <dgm:pt modelId="{74982094-2256-41C4-9E85-908D9DA73FF3}" type="sibTrans" cxnId="{2F4D0CAD-0DE3-4CBB-B355-66782A7632EE}">
      <dgm:prSet/>
      <dgm:spPr/>
      <dgm:t>
        <a:bodyPr/>
        <a:lstStyle/>
        <a:p>
          <a:endParaRPr lang="en-US"/>
        </a:p>
      </dgm:t>
    </dgm:pt>
    <dgm:pt modelId="{D610C066-944D-404E-AF51-41F93BDDA803}">
      <dgm:prSet custT="1"/>
      <dgm:spPr/>
      <dgm:t>
        <a:bodyPr/>
        <a:lstStyle/>
        <a:p>
          <a:r>
            <a:rPr lang="en-US" sz="1600" dirty="0" smtClean="0"/>
            <a:t>Fault Insertion Not Previously Possible</a:t>
          </a:r>
          <a:endParaRPr lang="en-US" sz="1600" dirty="0"/>
        </a:p>
      </dgm:t>
    </dgm:pt>
    <dgm:pt modelId="{134D2C78-16B8-44E1-8A2E-6532AA37B4C5}" type="parTrans" cxnId="{1D8DC3E6-82E2-47D0-BF26-6C3969CD9C59}">
      <dgm:prSet/>
      <dgm:spPr/>
      <dgm:t>
        <a:bodyPr/>
        <a:lstStyle/>
        <a:p>
          <a:endParaRPr lang="en-US"/>
        </a:p>
      </dgm:t>
    </dgm:pt>
    <dgm:pt modelId="{C538FEA6-68E0-40E1-913B-C80528E8E2B8}" type="sibTrans" cxnId="{1D8DC3E6-82E2-47D0-BF26-6C3969CD9C59}">
      <dgm:prSet/>
      <dgm:spPr/>
      <dgm:t>
        <a:bodyPr/>
        <a:lstStyle/>
        <a:p>
          <a:endParaRPr lang="en-US"/>
        </a:p>
      </dgm:t>
    </dgm:pt>
    <dgm:pt modelId="{9D24280C-24F0-40BC-8AB9-E45565CB4384}">
      <dgm:prSet custT="1"/>
      <dgm:spPr/>
      <dgm:t>
        <a:bodyPr/>
        <a:lstStyle/>
        <a:p>
          <a:r>
            <a:rPr lang="en-US" sz="1600" dirty="0" smtClean="0"/>
            <a:t>Stop Entire System For Debugging</a:t>
          </a:r>
          <a:endParaRPr lang="en-US" sz="1600" dirty="0"/>
        </a:p>
      </dgm:t>
    </dgm:pt>
    <dgm:pt modelId="{3401B5EE-07D9-4F01-A7D3-44C1B68F8AA8}" type="parTrans" cxnId="{6E885A37-02F4-41B3-8F9D-B16D56B16DBF}">
      <dgm:prSet/>
      <dgm:spPr/>
      <dgm:t>
        <a:bodyPr/>
        <a:lstStyle/>
        <a:p>
          <a:endParaRPr lang="en-US"/>
        </a:p>
      </dgm:t>
    </dgm:pt>
    <dgm:pt modelId="{8CE27974-7695-40E0-B442-CEDDE60361A1}" type="sibTrans" cxnId="{6E885A37-02F4-41B3-8F9D-B16D56B16DBF}">
      <dgm:prSet/>
      <dgm:spPr/>
      <dgm:t>
        <a:bodyPr/>
        <a:lstStyle/>
        <a:p>
          <a:endParaRPr lang="en-US"/>
        </a:p>
      </dgm:t>
    </dgm:pt>
    <dgm:pt modelId="{696FA31A-DE6C-4F35-AE73-D77273446209}">
      <dgm:prSet custT="1"/>
      <dgm:spPr/>
      <dgm:t>
        <a:bodyPr/>
        <a:lstStyle/>
        <a:p>
          <a:r>
            <a:rPr lang="en-US" sz="1600" dirty="0" smtClean="0"/>
            <a:t>Reverse Executions</a:t>
          </a:r>
          <a:endParaRPr lang="en-US" sz="1600" dirty="0"/>
        </a:p>
      </dgm:t>
    </dgm:pt>
    <dgm:pt modelId="{FFA272AB-CA94-42F7-8B0D-B610C69EDF13}" type="parTrans" cxnId="{445AE62B-DBC5-4AB2-9FA1-2F67BE6F64DF}">
      <dgm:prSet/>
      <dgm:spPr/>
      <dgm:t>
        <a:bodyPr/>
        <a:lstStyle/>
        <a:p>
          <a:endParaRPr lang="en-US"/>
        </a:p>
      </dgm:t>
    </dgm:pt>
    <dgm:pt modelId="{E6A211B8-711A-44B2-9BE2-BC1AA1608D02}" type="sibTrans" cxnId="{445AE62B-DBC5-4AB2-9FA1-2F67BE6F64DF}">
      <dgm:prSet/>
      <dgm:spPr/>
      <dgm:t>
        <a:bodyPr/>
        <a:lstStyle/>
        <a:p>
          <a:endParaRPr lang="en-US"/>
        </a:p>
      </dgm:t>
    </dgm:pt>
    <dgm:pt modelId="{7C3BEA06-76BA-4766-AD2C-525F8960F4D9}">
      <dgm:prSet custT="1"/>
      <dgm:spPr/>
      <dgm:t>
        <a:bodyPr/>
        <a:lstStyle/>
        <a:p>
          <a:r>
            <a:rPr lang="en-US" sz="1600" dirty="0" smtClean="0"/>
            <a:t>Useful for FSW, TSW (FSW Scripts), Integration &amp; Test, Hardware Acceptance Test Development</a:t>
          </a:r>
          <a:endParaRPr lang="en-US" sz="1600" dirty="0"/>
        </a:p>
      </dgm:t>
    </dgm:pt>
    <dgm:pt modelId="{982CC70A-B0D7-42B5-A6EB-F537FF9816B7}" type="parTrans" cxnId="{7335F920-CCA0-4DBC-9000-18AFDC5C9629}">
      <dgm:prSet/>
      <dgm:spPr/>
      <dgm:t>
        <a:bodyPr/>
        <a:lstStyle/>
        <a:p>
          <a:endParaRPr lang="en-US"/>
        </a:p>
      </dgm:t>
    </dgm:pt>
    <dgm:pt modelId="{579416BA-64C6-41E5-B655-A47BD42AC256}" type="sibTrans" cxnId="{7335F920-CCA0-4DBC-9000-18AFDC5C9629}">
      <dgm:prSet/>
      <dgm:spPr/>
      <dgm:t>
        <a:bodyPr/>
        <a:lstStyle/>
        <a:p>
          <a:endParaRPr lang="en-US"/>
        </a:p>
      </dgm:t>
    </dgm:pt>
    <dgm:pt modelId="{5A2D47EF-6880-4062-AC42-F885E6C69E70}">
      <dgm:prSet custT="1"/>
      <dgm:spPr/>
      <dgm:t>
        <a:bodyPr/>
        <a:lstStyle/>
        <a:p>
          <a:r>
            <a:rPr lang="en-US" sz="1600" dirty="0" smtClean="0"/>
            <a:t>Start FSW Development Before Hardware Available</a:t>
          </a:r>
          <a:endParaRPr lang="en-US" sz="1600" dirty="0"/>
        </a:p>
      </dgm:t>
    </dgm:pt>
    <dgm:pt modelId="{9A77565E-1FD1-4D60-8987-6A342C220D76}" type="parTrans" cxnId="{F52D6DDE-D5D4-4541-B8EE-68CDF87E55EC}">
      <dgm:prSet/>
      <dgm:spPr/>
      <dgm:t>
        <a:bodyPr/>
        <a:lstStyle/>
        <a:p>
          <a:endParaRPr lang="en-US"/>
        </a:p>
      </dgm:t>
    </dgm:pt>
    <dgm:pt modelId="{87B3764D-3B86-4202-A049-9CED6D666D4D}" type="sibTrans" cxnId="{F52D6DDE-D5D4-4541-B8EE-68CDF87E55EC}">
      <dgm:prSet/>
      <dgm:spPr/>
      <dgm:t>
        <a:bodyPr/>
        <a:lstStyle/>
        <a:p>
          <a:endParaRPr lang="en-US"/>
        </a:p>
      </dgm:t>
    </dgm:pt>
    <dgm:pt modelId="{23443AC3-54C3-4F41-BACC-CC981C506549}">
      <dgm:prSet custT="1"/>
      <dgm:spPr/>
      <dgm:t>
        <a:bodyPr/>
        <a:lstStyle/>
        <a:p>
          <a:r>
            <a:rPr lang="en-US" sz="1600" dirty="0" smtClean="0"/>
            <a:t>More “Test Like You Fly” </a:t>
          </a:r>
          <a:r>
            <a:rPr lang="en-US" sz="1600" smtClean="0"/>
            <a:t>Testing </a:t>
          </a:r>
          <a:endParaRPr lang="en-US" sz="1600" dirty="0" smtClean="0"/>
        </a:p>
      </dgm:t>
    </dgm:pt>
    <dgm:pt modelId="{4D9C12C8-1A5E-4847-9476-117155F58020}" type="parTrans" cxnId="{ABA2BBBC-3357-4A32-A401-D25587422152}">
      <dgm:prSet/>
      <dgm:spPr/>
      <dgm:t>
        <a:bodyPr/>
        <a:lstStyle/>
        <a:p>
          <a:endParaRPr lang="en-US"/>
        </a:p>
      </dgm:t>
    </dgm:pt>
    <dgm:pt modelId="{76ABDE6B-94A2-4767-A275-34E373850636}" type="sibTrans" cxnId="{ABA2BBBC-3357-4A32-A401-D25587422152}">
      <dgm:prSet/>
      <dgm:spPr/>
      <dgm:t>
        <a:bodyPr/>
        <a:lstStyle/>
        <a:p>
          <a:endParaRPr lang="en-US"/>
        </a:p>
      </dgm:t>
    </dgm:pt>
    <dgm:pt modelId="{27DDDF9F-CFB3-41E1-9C32-0ED2FEBF3B05}">
      <dgm:prSet custT="1"/>
      <dgm:spPr/>
      <dgm:t>
        <a:bodyPr/>
        <a:lstStyle/>
        <a:p>
          <a:r>
            <a:rPr lang="en-US" sz="1600" dirty="0" smtClean="0"/>
            <a:t>Full Payload Always Available</a:t>
          </a:r>
          <a:endParaRPr lang="en-US" sz="1600" dirty="0"/>
        </a:p>
      </dgm:t>
    </dgm:pt>
    <dgm:pt modelId="{A445DC81-57BB-4535-8B36-9E773AAB7E8D}" type="parTrans" cxnId="{5FFD01EB-BF17-4DAD-B383-00BE3E2C15CE}">
      <dgm:prSet/>
      <dgm:spPr/>
      <dgm:t>
        <a:bodyPr/>
        <a:lstStyle/>
        <a:p>
          <a:endParaRPr lang="en-US"/>
        </a:p>
      </dgm:t>
    </dgm:pt>
    <dgm:pt modelId="{054B3C8A-C5FF-4E6B-A1CE-CA5947A2D43C}" type="sibTrans" cxnId="{5FFD01EB-BF17-4DAD-B383-00BE3E2C15CE}">
      <dgm:prSet/>
      <dgm:spPr/>
      <dgm:t>
        <a:bodyPr/>
        <a:lstStyle/>
        <a:p>
          <a:endParaRPr lang="en-US"/>
        </a:p>
      </dgm:t>
    </dgm:pt>
    <dgm:pt modelId="{E3ECA6DE-EB75-47B3-9687-4787D3D76317}">
      <dgm:prSet custT="1"/>
      <dgm:spPr/>
      <dgm:t>
        <a:bodyPr/>
        <a:lstStyle/>
        <a:p>
          <a:r>
            <a:rPr lang="en-US" sz="1600" dirty="0" smtClean="0"/>
            <a:t>Fault Insertion</a:t>
          </a:r>
        </a:p>
      </dgm:t>
    </dgm:pt>
    <dgm:pt modelId="{AB8A3AB4-6B0A-440A-9E0A-8FEC5FDE869F}" type="sibTrans" cxnId="{A9F630D5-D2BF-4DF3-BCDD-9BCD1D0DC77C}">
      <dgm:prSet/>
      <dgm:spPr/>
      <dgm:t>
        <a:bodyPr/>
        <a:lstStyle/>
        <a:p>
          <a:endParaRPr lang="en-US"/>
        </a:p>
      </dgm:t>
    </dgm:pt>
    <dgm:pt modelId="{A30D7D5A-0E88-4AE5-A669-E8B347CD380E}" type="parTrans" cxnId="{A9F630D5-D2BF-4DF3-BCDD-9BCD1D0DC77C}">
      <dgm:prSet/>
      <dgm:spPr/>
      <dgm:t>
        <a:bodyPr/>
        <a:lstStyle/>
        <a:p>
          <a:endParaRPr lang="en-US"/>
        </a:p>
      </dgm:t>
    </dgm:pt>
    <dgm:pt modelId="{62188A6D-83E6-4EF6-8D70-2125B101676F}" type="pres">
      <dgm:prSet presAssocID="{8114BCC4-75F0-415E-9701-DA53EB4D7B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EF0AF-D4B2-409C-86E2-1BDC0C62BD87}" type="pres">
      <dgm:prSet presAssocID="{84D6B188-E963-4CBF-BB97-FB14D39D7282}" presName="linNode" presStyleCnt="0"/>
      <dgm:spPr/>
      <dgm:t>
        <a:bodyPr/>
        <a:lstStyle/>
        <a:p>
          <a:endParaRPr lang="en-US"/>
        </a:p>
      </dgm:t>
    </dgm:pt>
    <dgm:pt modelId="{16B222A0-D587-4392-B41C-345BC5B70FD1}" type="pres">
      <dgm:prSet presAssocID="{84D6B188-E963-4CBF-BB97-FB14D39D7282}" presName="parentText" presStyleLbl="node1" presStyleIdx="0" presStyleCnt="3" custLinFactNeighborY="11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19EF1-20FA-46A2-8109-727B005BD96E}" type="pres">
      <dgm:prSet presAssocID="{84D6B188-E963-4CBF-BB97-FB14D39D7282}" presName="descendantText" presStyleLbl="alignAccFollowNode1" presStyleIdx="0" presStyleCnt="3" custScaleY="124941" custLinFactNeighborX="319" custLinFactNeighborY="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6816A-CBB3-4DD4-849F-E10FB817431A}" type="pres">
      <dgm:prSet presAssocID="{CA3CD9EC-F814-4942-9E20-7817DF9B7863}" presName="sp" presStyleCnt="0"/>
      <dgm:spPr/>
      <dgm:t>
        <a:bodyPr/>
        <a:lstStyle/>
        <a:p>
          <a:endParaRPr lang="en-US"/>
        </a:p>
      </dgm:t>
    </dgm:pt>
    <dgm:pt modelId="{9AC4D3C6-1005-4679-ACA7-2BA100B27799}" type="pres">
      <dgm:prSet presAssocID="{9CC46085-6CF2-4FDD-82EB-909CEF9800B1}" presName="linNode" presStyleCnt="0"/>
      <dgm:spPr/>
      <dgm:t>
        <a:bodyPr/>
        <a:lstStyle/>
        <a:p>
          <a:endParaRPr lang="en-US"/>
        </a:p>
      </dgm:t>
    </dgm:pt>
    <dgm:pt modelId="{FF86DD3C-2C94-4261-9423-0AE97BFBD4A5}" type="pres">
      <dgm:prSet presAssocID="{9CC46085-6CF2-4FDD-82EB-909CEF9800B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5DD70-0794-40CA-86E6-8110F776EE59}" type="pres">
      <dgm:prSet presAssocID="{9CC46085-6CF2-4FDD-82EB-909CEF9800B1}" presName="descendantText" presStyleLbl="alignAccFollowNode1" presStyleIdx="1" presStyleCnt="3" custScaleY="124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A36E1-9B77-4423-8D1D-22875BF5E8D3}" type="pres">
      <dgm:prSet presAssocID="{8E1C7BF7-60E2-44E2-911C-FD8B9729AA0B}" presName="sp" presStyleCnt="0"/>
      <dgm:spPr/>
      <dgm:t>
        <a:bodyPr/>
        <a:lstStyle/>
        <a:p>
          <a:endParaRPr lang="en-US"/>
        </a:p>
      </dgm:t>
    </dgm:pt>
    <dgm:pt modelId="{16334A61-FF32-46DE-81F9-4104D8194D92}" type="pres">
      <dgm:prSet presAssocID="{7FF20121-60C0-450B-B40A-2EC82514AC47}" presName="linNode" presStyleCnt="0"/>
      <dgm:spPr/>
      <dgm:t>
        <a:bodyPr/>
        <a:lstStyle/>
        <a:p>
          <a:endParaRPr lang="en-US"/>
        </a:p>
      </dgm:t>
    </dgm:pt>
    <dgm:pt modelId="{F3D71B50-1823-41AD-81EB-26D4B1E74A0D}" type="pres">
      <dgm:prSet presAssocID="{7FF20121-60C0-450B-B40A-2EC82514AC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47837-BA13-4970-837C-1A4CEF5AA11C}" type="pres">
      <dgm:prSet presAssocID="{7FF20121-60C0-450B-B40A-2EC82514AC47}" presName="descendantText" presStyleLbl="alignAccFollowNode1" presStyleIdx="2" presStyleCnt="3" custScaleY="124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3493E-D361-4075-A446-244611216040}" type="presOf" srcId="{D610C066-944D-404E-AF51-41F93BDDA803}" destId="{A1A19EF1-20FA-46A2-8109-727B005BD96E}" srcOrd="0" destOrd="2" presId="urn:microsoft.com/office/officeart/2005/8/layout/vList5"/>
    <dgm:cxn modelId="{C51A3924-A6B1-4A97-BD4B-CD1689868E18}" srcId="{9CC46085-6CF2-4FDD-82EB-909CEF9800B1}" destId="{C536CCE5-DFFF-4CF2-8323-FE4CA9283F5A}" srcOrd="0" destOrd="0" parTransId="{A3A93C21-8E96-4DC0-9424-FB09440C67F0}" sibTransId="{D2AE61E5-79BE-4CEC-B430-3D753462DA56}"/>
    <dgm:cxn modelId="{99E2BCBE-C6EE-4DC3-A923-7F926175C515}" type="presOf" srcId="{8114BCC4-75F0-415E-9701-DA53EB4D7B49}" destId="{62188A6D-83E6-4EF6-8D70-2125B101676F}" srcOrd="0" destOrd="0" presId="urn:microsoft.com/office/officeart/2005/8/layout/vList5"/>
    <dgm:cxn modelId="{A88225D3-4873-4490-8D8D-D65234A7CAAB}" type="presOf" srcId="{E07804DC-9A8C-47FA-A11B-4C3674626BFD}" destId="{A1A19EF1-20FA-46A2-8109-727B005BD96E}" srcOrd="0" destOrd="0" presId="urn:microsoft.com/office/officeart/2005/8/layout/vList5"/>
    <dgm:cxn modelId="{9BFBC382-DECD-46D4-94A5-D47EA2714C3D}" type="presOf" srcId="{9CC46085-6CF2-4FDD-82EB-909CEF9800B1}" destId="{FF86DD3C-2C94-4261-9423-0AE97BFBD4A5}" srcOrd="0" destOrd="0" presId="urn:microsoft.com/office/officeart/2005/8/layout/vList5"/>
    <dgm:cxn modelId="{4DE13C65-E299-4F00-871A-9DC62EE076AF}" type="presOf" srcId="{C536CCE5-DFFF-4CF2-8323-FE4CA9283F5A}" destId="{B6E5DD70-0794-40CA-86E6-8110F776EE59}" srcOrd="0" destOrd="0" presId="urn:microsoft.com/office/officeart/2005/8/layout/vList5"/>
    <dgm:cxn modelId="{F52D6DDE-D5D4-4541-B8EE-68CDF87E55EC}" srcId="{9CC46085-6CF2-4FDD-82EB-909CEF9800B1}" destId="{5A2D47EF-6880-4062-AC42-F885E6C69E70}" srcOrd="2" destOrd="0" parTransId="{9A77565E-1FD1-4D60-8987-6A342C220D76}" sibTransId="{87B3764D-3B86-4202-A049-9CED6D666D4D}"/>
    <dgm:cxn modelId="{13E515EA-EE07-4F7B-AE41-4EA41292CA3D}" type="presOf" srcId="{7C3BEA06-76BA-4766-AD2C-525F8960F4D9}" destId="{B6E5DD70-0794-40CA-86E6-8110F776EE59}" srcOrd="0" destOrd="1" presId="urn:microsoft.com/office/officeart/2005/8/layout/vList5"/>
    <dgm:cxn modelId="{5FFD01EB-BF17-4DAD-B383-00BE3E2C15CE}" srcId="{7FF20121-60C0-450B-B40A-2EC82514AC47}" destId="{27DDDF9F-CFB3-41E1-9C32-0ED2FEBF3B05}" srcOrd="3" destOrd="0" parTransId="{A445DC81-57BB-4535-8B36-9E773AAB7E8D}" sibTransId="{054B3C8A-C5FF-4E6B-A1CE-CA5947A2D43C}"/>
    <dgm:cxn modelId="{1215D4E7-E22E-4EA3-BF06-7A0347057CE2}" type="presOf" srcId="{B6CF3A67-0CBF-4584-A9D7-4A2860474978}" destId="{A1A19EF1-20FA-46A2-8109-727B005BD96E}" srcOrd="0" destOrd="1" presId="urn:microsoft.com/office/officeart/2005/8/layout/vList5"/>
    <dgm:cxn modelId="{445AE62B-DBC5-4AB2-9FA1-2F67BE6F64DF}" srcId="{84D6B188-E963-4CBF-BB97-FB14D39D7282}" destId="{696FA31A-DE6C-4F35-AE73-D77273446209}" srcOrd="4" destOrd="0" parTransId="{FFA272AB-CA94-42F7-8B0D-B610C69EDF13}" sibTransId="{E6A211B8-711A-44B2-9BE2-BC1AA1608D02}"/>
    <dgm:cxn modelId="{2031D810-69FE-42E8-B23B-68748F913257}" type="presOf" srcId="{27DDDF9F-CFB3-41E1-9C32-0ED2FEBF3B05}" destId="{FDD47837-BA13-4970-837C-1A4CEF5AA11C}" srcOrd="0" destOrd="3" presId="urn:microsoft.com/office/officeart/2005/8/layout/vList5"/>
    <dgm:cxn modelId="{5A183E0D-238E-48DA-A224-2D098AFBAD31}" srcId="{84D6B188-E963-4CBF-BB97-FB14D39D7282}" destId="{E07804DC-9A8C-47FA-A11B-4C3674626BFD}" srcOrd="0" destOrd="0" parTransId="{3971F717-91C0-4DEC-9630-8706691F29E0}" sibTransId="{8AFFCD14-5FC8-498D-8E02-E2B406FBDD23}"/>
    <dgm:cxn modelId="{70A8A69B-89F0-4740-8FD3-0783148C5BA6}" srcId="{7FF20121-60C0-450B-B40A-2EC82514AC47}" destId="{A4844A8E-3F51-406F-9C69-04DFCD8CAC31}" srcOrd="0" destOrd="0" parTransId="{9A717453-8C76-4739-8EFB-9CD0B7A014B7}" sibTransId="{E564B070-E6B5-4B77-BCEC-A09E0BD5BC47}"/>
    <dgm:cxn modelId="{A20DE2FF-C2FB-4898-A317-6EC6637BB82B}" srcId="{8114BCC4-75F0-415E-9701-DA53EB4D7B49}" destId="{7FF20121-60C0-450B-B40A-2EC82514AC47}" srcOrd="2" destOrd="0" parTransId="{AEEAAF0E-D22A-47E5-B003-335BAA98F528}" sibTransId="{5E7BFF88-48A8-4BEE-B58F-A0682EB178FC}"/>
    <dgm:cxn modelId="{2F4D0CAD-0DE3-4CBB-B355-66782A7632EE}" srcId="{84D6B188-E963-4CBF-BB97-FB14D39D7282}" destId="{B6CF3A67-0CBF-4584-A9D7-4A2860474978}" srcOrd="1" destOrd="0" parTransId="{A1FD8A34-631A-495D-A7FD-5C7C6A2F56AF}" sibTransId="{74982094-2256-41C4-9E85-908D9DA73FF3}"/>
    <dgm:cxn modelId="{A7137632-F72D-46BC-A72F-3F9AF5CEF4E1}" type="presOf" srcId="{23443AC3-54C3-4F41-BACC-CC981C506549}" destId="{FDD47837-BA13-4970-837C-1A4CEF5AA11C}" srcOrd="0" destOrd="1" presId="urn:microsoft.com/office/officeart/2005/8/layout/vList5"/>
    <dgm:cxn modelId="{7335F920-CCA0-4DBC-9000-18AFDC5C9629}" srcId="{9CC46085-6CF2-4FDD-82EB-909CEF9800B1}" destId="{7C3BEA06-76BA-4766-AD2C-525F8960F4D9}" srcOrd="1" destOrd="0" parTransId="{982CC70A-B0D7-42B5-A6EB-F537FF9816B7}" sibTransId="{579416BA-64C6-41E5-B655-A47BD42AC256}"/>
    <dgm:cxn modelId="{ABA2BBBC-3357-4A32-A401-D25587422152}" srcId="{7FF20121-60C0-450B-B40A-2EC82514AC47}" destId="{23443AC3-54C3-4F41-BACC-CC981C506549}" srcOrd="1" destOrd="0" parTransId="{4D9C12C8-1A5E-4847-9476-117155F58020}" sibTransId="{76ABDE6B-94A2-4767-A275-34E373850636}"/>
    <dgm:cxn modelId="{83D3DC5B-F143-4322-98AE-E0E1D845E28C}" type="presOf" srcId="{5A2D47EF-6880-4062-AC42-F885E6C69E70}" destId="{B6E5DD70-0794-40CA-86E6-8110F776EE59}" srcOrd="0" destOrd="2" presId="urn:microsoft.com/office/officeart/2005/8/layout/vList5"/>
    <dgm:cxn modelId="{A9F630D5-D2BF-4DF3-BCDD-9BCD1D0DC77C}" srcId="{7FF20121-60C0-450B-B40A-2EC82514AC47}" destId="{E3ECA6DE-EB75-47B3-9687-4787D3D76317}" srcOrd="2" destOrd="0" parTransId="{A30D7D5A-0E88-4AE5-A669-E8B347CD380E}" sibTransId="{AB8A3AB4-6B0A-440A-9E0A-8FEC5FDE869F}"/>
    <dgm:cxn modelId="{1206F012-9E5C-4BC9-A0AA-9ABDFABB9631}" type="presOf" srcId="{A4844A8E-3F51-406F-9C69-04DFCD8CAC31}" destId="{FDD47837-BA13-4970-837C-1A4CEF5AA11C}" srcOrd="0" destOrd="0" presId="urn:microsoft.com/office/officeart/2005/8/layout/vList5"/>
    <dgm:cxn modelId="{716C3267-D98F-4BA2-86A2-59DB7095A80E}" type="presOf" srcId="{84D6B188-E963-4CBF-BB97-FB14D39D7282}" destId="{16B222A0-D587-4392-B41C-345BC5B70FD1}" srcOrd="0" destOrd="0" presId="urn:microsoft.com/office/officeart/2005/8/layout/vList5"/>
    <dgm:cxn modelId="{BF89CF27-061A-4A65-A50F-E158A18ED488}" type="presOf" srcId="{E3ECA6DE-EB75-47B3-9687-4787D3D76317}" destId="{FDD47837-BA13-4970-837C-1A4CEF5AA11C}" srcOrd="0" destOrd="2" presId="urn:microsoft.com/office/officeart/2005/8/layout/vList5"/>
    <dgm:cxn modelId="{0B96B1A3-732C-4859-9798-695B1D41316D}" type="presOf" srcId="{7FF20121-60C0-450B-B40A-2EC82514AC47}" destId="{F3D71B50-1823-41AD-81EB-26D4B1E74A0D}" srcOrd="0" destOrd="0" presId="urn:microsoft.com/office/officeart/2005/8/layout/vList5"/>
    <dgm:cxn modelId="{6E885A37-02F4-41B3-8F9D-B16D56B16DBF}" srcId="{84D6B188-E963-4CBF-BB97-FB14D39D7282}" destId="{9D24280C-24F0-40BC-8AB9-E45565CB4384}" srcOrd="3" destOrd="0" parTransId="{3401B5EE-07D9-4F01-A7D3-44C1B68F8AA8}" sibTransId="{8CE27974-7695-40E0-B442-CEDDE60361A1}"/>
    <dgm:cxn modelId="{14D4663A-A6D5-4118-B7B9-9C20E601A033}" type="presOf" srcId="{9D24280C-24F0-40BC-8AB9-E45565CB4384}" destId="{A1A19EF1-20FA-46A2-8109-727B005BD96E}" srcOrd="0" destOrd="3" presId="urn:microsoft.com/office/officeart/2005/8/layout/vList5"/>
    <dgm:cxn modelId="{5D34602A-8395-4405-9F09-FEBE174D86BE}" type="presOf" srcId="{696FA31A-DE6C-4F35-AE73-D77273446209}" destId="{A1A19EF1-20FA-46A2-8109-727B005BD96E}" srcOrd="0" destOrd="4" presId="urn:microsoft.com/office/officeart/2005/8/layout/vList5"/>
    <dgm:cxn modelId="{E1BE5E53-0E75-44B2-8113-896AB7A8E3C3}" srcId="{8114BCC4-75F0-415E-9701-DA53EB4D7B49}" destId="{9CC46085-6CF2-4FDD-82EB-909CEF9800B1}" srcOrd="1" destOrd="0" parTransId="{66AA5782-E60B-4527-A2F3-4E798E62EDCC}" sibTransId="{8E1C7BF7-60E2-44E2-911C-FD8B9729AA0B}"/>
    <dgm:cxn modelId="{7C61A574-44F4-429C-89E7-99A67015C90B}" srcId="{8114BCC4-75F0-415E-9701-DA53EB4D7B49}" destId="{84D6B188-E963-4CBF-BB97-FB14D39D7282}" srcOrd="0" destOrd="0" parTransId="{3892FD86-93BD-46DC-BC9E-1B9004E10B16}" sibTransId="{CA3CD9EC-F814-4942-9E20-7817DF9B7863}"/>
    <dgm:cxn modelId="{1D8DC3E6-82E2-47D0-BF26-6C3969CD9C59}" srcId="{84D6B188-E963-4CBF-BB97-FB14D39D7282}" destId="{D610C066-944D-404E-AF51-41F93BDDA803}" srcOrd="2" destOrd="0" parTransId="{134D2C78-16B8-44E1-8A2E-6532AA37B4C5}" sibTransId="{C538FEA6-68E0-40E1-913B-C80528E8E2B8}"/>
    <dgm:cxn modelId="{E23BF699-FD72-4D77-A0D2-991675875B84}" type="presParOf" srcId="{62188A6D-83E6-4EF6-8D70-2125B101676F}" destId="{F28EF0AF-D4B2-409C-86E2-1BDC0C62BD87}" srcOrd="0" destOrd="0" presId="urn:microsoft.com/office/officeart/2005/8/layout/vList5"/>
    <dgm:cxn modelId="{DA54AFB2-87F4-4FCA-8226-8D8C0A94096D}" type="presParOf" srcId="{F28EF0AF-D4B2-409C-86E2-1BDC0C62BD87}" destId="{16B222A0-D587-4392-B41C-345BC5B70FD1}" srcOrd="0" destOrd="0" presId="urn:microsoft.com/office/officeart/2005/8/layout/vList5"/>
    <dgm:cxn modelId="{34B28507-3453-47D6-9C19-9B25F73A0891}" type="presParOf" srcId="{F28EF0AF-D4B2-409C-86E2-1BDC0C62BD87}" destId="{A1A19EF1-20FA-46A2-8109-727B005BD96E}" srcOrd="1" destOrd="0" presId="urn:microsoft.com/office/officeart/2005/8/layout/vList5"/>
    <dgm:cxn modelId="{6DE6FDF1-909D-499E-9264-49EE84E62F1C}" type="presParOf" srcId="{62188A6D-83E6-4EF6-8D70-2125B101676F}" destId="{8096816A-CBB3-4DD4-849F-E10FB817431A}" srcOrd="1" destOrd="0" presId="urn:microsoft.com/office/officeart/2005/8/layout/vList5"/>
    <dgm:cxn modelId="{569A45D1-DE05-4D85-843B-C15854286A3B}" type="presParOf" srcId="{62188A6D-83E6-4EF6-8D70-2125B101676F}" destId="{9AC4D3C6-1005-4679-ACA7-2BA100B27799}" srcOrd="2" destOrd="0" presId="urn:microsoft.com/office/officeart/2005/8/layout/vList5"/>
    <dgm:cxn modelId="{D16DB692-8368-4457-8C1F-E1986D899261}" type="presParOf" srcId="{9AC4D3C6-1005-4679-ACA7-2BA100B27799}" destId="{FF86DD3C-2C94-4261-9423-0AE97BFBD4A5}" srcOrd="0" destOrd="0" presId="urn:microsoft.com/office/officeart/2005/8/layout/vList5"/>
    <dgm:cxn modelId="{8D71704D-5CDB-41F8-877F-7F9F0DE27FD8}" type="presParOf" srcId="{9AC4D3C6-1005-4679-ACA7-2BA100B27799}" destId="{B6E5DD70-0794-40CA-86E6-8110F776EE59}" srcOrd="1" destOrd="0" presId="urn:microsoft.com/office/officeart/2005/8/layout/vList5"/>
    <dgm:cxn modelId="{BA7B84AE-51D9-4454-B12C-E6EF1497B8AB}" type="presParOf" srcId="{62188A6D-83E6-4EF6-8D70-2125B101676F}" destId="{BE5A36E1-9B77-4423-8D1D-22875BF5E8D3}" srcOrd="3" destOrd="0" presId="urn:microsoft.com/office/officeart/2005/8/layout/vList5"/>
    <dgm:cxn modelId="{33892338-DC1F-468F-8BA3-85C9FFE4EA51}" type="presParOf" srcId="{62188A6D-83E6-4EF6-8D70-2125B101676F}" destId="{16334A61-FF32-46DE-81F9-4104D8194D92}" srcOrd="4" destOrd="0" presId="urn:microsoft.com/office/officeart/2005/8/layout/vList5"/>
    <dgm:cxn modelId="{22BA7C4E-F4D9-4E56-8E99-B2D4C31D63BF}" type="presParOf" srcId="{16334A61-FF32-46DE-81F9-4104D8194D92}" destId="{F3D71B50-1823-41AD-81EB-26D4B1E74A0D}" srcOrd="0" destOrd="0" presId="urn:microsoft.com/office/officeart/2005/8/layout/vList5"/>
    <dgm:cxn modelId="{C96FC64C-7994-45BE-B986-F4424943CB21}" type="presParOf" srcId="{16334A61-FF32-46DE-81F9-4104D8194D92}" destId="{FDD47837-BA13-4970-837C-1A4CEF5AA1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E9F32-06A5-4E65-8705-2A4F890B9E23}">
      <dsp:nvSpPr>
        <dsp:cNvPr id="0" name=""/>
        <dsp:cNvSpPr/>
      </dsp:nvSpPr>
      <dsp:spPr>
        <a:xfrm>
          <a:off x="2000703" y="1104"/>
          <a:ext cx="930811" cy="930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Check In Code</a:t>
          </a:r>
          <a:endParaRPr lang="en-US" sz="1200" kern="1200" dirty="0"/>
        </a:p>
      </dsp:txBody>
      <dsp:txXfrm>
        <a:off x="2137017" y="137418"/>
        <a:ext cx="658183" cy="658183"/>
      </dsp:txXfrm>
    </dsp:sp>
    <dsp:sp modelId="{7924E32C-A9B1-42D3-B8F6-2B59525A4C8C}">
      <dsp:nvSpPr>
        <dsp:cNvPr id="0" name=""/>
        <dsp:cNvSpPr/>
      </dsp:nvSpPr>
      <dsp:spPr>
        <a:xfrm rot="2160000">
          <a:off x="2902076" y="716039"/>
          <a:ext cx="247352" cy="314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09162" y="757060"/>
        <a:ext cx="173146" cy="188488"/>
      </dsp:txXfrm>
    </dsp:sp>
    <dsp:sp modelId="{C27DD827-3043-419C-B4AA-A6F2F12A0F33}">
      <dsp:nvSpPr>
        <dsp:cNvPr id="0" name=""/>
        <dsp:cNvSpPr/>
      </dsp:nvSpPr>
      <dsp:spPr>
        <a:xfrm>
          <a:off x="3131316" y="822542"/>
          <a:ext cx="930811" cy="930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Build</a:t>
          </a:r>
          <a:endParaRPr lang="en-US" sz="1200" kern="1200" dirty="0"/>
        </a:p>
      </dsp:txBody>
      <dsp:txXfrm>
        <a:off x="3267630" y="958856"/>
        <a:ext cx="658183" cy="658183"/>
      </dsp:txXfrm>
    </dsp:sp>
    <dsp:sp modelId="{EFDE9923-BCF2-49E8-8E17-C54161F29BF8}">
      <dsp:nvSpPr>
        <dsp:cNvPr id="0" name=""/>
        <dsp:cNvSpPr/>
      </dsp:nvSpPr>
      <dsp:spPr>
        <a:xfrm rot="6480000">
          <a:off x="3259281" y="1788773"/>
          <a:ext cx="247352" cy="314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307849" y="1816316"/>
        <a:ext cx="173146" cy="188488"/>
      </dsp:txXfrm>
    </dsp:sp>
    <dsp:sp modelId="{330F719D-E33E-4BE5-AE67-0CFB0B1F8947}">
      <dsp:nvSpPr>
        <dsp:cNvPr id="0" name=""/>
        <dsp:cNvSpPr/>
      </dsp:nvSpPr>
      <dsp:spPr>
        <a:xfrm>
          <a:off x="2699460" y="2151657"/>
          <a:ext cx="930811" cy="930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Deploy</a:t>
          </a:r>
          <a:endParaRPr lang="en-US" sz="1200" kern="1200" dirty="0"/>
        </a:p>
      </dsp:txBody>
      <dsp:txXfrm>
        <a:off x="2835774" y="2287971"/>
        <a:ext cx="658183" cy="658183"/>
      </dsp:txXfrm>
    </dsp:sp>
    <dsp:sp modelId="{6E3B9B42-0278-4640-833C-538290C19912}">
      <dsp:nvSpPr>
        <dsp:cNvPr id="0" name=""/>
        <dsp:cNvSpPr/>
      </dsp:nvSpPr>
      <dsp:spPr>
        <a:xfrm rot="10800000">
          <a:off x="2349433" y="2459988"/>
          <a:ext cx="247352" cy="314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23639" y="2522818"/>
        <a:ext cx="173146" cy="188488"/>
      </dsp:txXfrm>
    </dsp:sp>
    <dsp:sp modelId="{4BAF79DA-592E-4631-825E-540C3BDFF367}">
      <dsp:nvSpPr>
        <dsp:cNvPr id="0" name=""/>
        <dsp:cNvSpPr/>
      </dsp:nvSpPr>
      <dsp:spPr>
        <a:xfrm>
          <a:off x="1301946" y="2151657"/>
          <a:ext cx="930811" cy="930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Test</a:t>
          </a:r>
          <a:endParaRPr lang="en-US" sz="1200" kern="1200" dirty="0"/>
        </a:p>
      </dsp:txBody>
      <dsp:txXfrm>
        <a:off x="1438260" y="2287971"/>
        <a:ext cx="658183" cy="658183"/>
      </dsp:txXfrm>
    </dsp:sp>
    <dsp:sp modelId="{289E6429-0B96-4325-A6A6-21C6BE83F14F}">
      <dsp:nvSpPr>
        <dsp:cNvPr id="0" name=""/>
        <dsp:cNvSpPr/>
      </dsp:nvSpPr>
      <dsp:spPr>
        <a:xfrm rot="15120000">
          <a:off x="1429911" y="1802089"/>
          <a:ext cx="247352" cy="314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478479" y="1900206"/>
        <a:ext cx="173146" cy="188488"/>
      </dsp:txXfrm>
    </dsp:sp>
    <dsp:sp modelId="{BF5C7CD2-FC2B-4AC9-BDBD-D70C9107C77C}">
      <dsp:nvSpPr>
        <dsp:cNvPr id="0" name=""/>
        <dsp:cNvSpPr/>
      </dsp:nvSpPr>
      <dsp:spPr>
        <a:xfrm>
          <a:off x="870090" y="822542"/>
          <a:ext cx="930811" cy="930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Report</a:t>
          </a:r>
          <a:endParaRPr lang="en-US" sz="1200" kern="1200" dirty="0"/>
        </a:p>
      </dsp:txBody>
      <dsp:txXfrm>
        <a:off x="1006404" y="958856"/>
        <a:ext cx="658183" cy="658183"/>
      </dsp:txXfrm>
    </dsp:sp>
    <dsp:sp modelId="{1C1FBC14-AAA4-4EB5-9FCA-36B9B7D2C93E}">
      <dsp:nvSpPr>
        <dsp:cNvPr id="0" name=""/>
        <dsp:cNvSpPr/>
      </dsp:nvSpPr>
      <dsp:spPr>
        <a:xfrm rot="19440000">
          <a:off x="1771463" y="724269"/>
          <a:ext cx="247352" cy="314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78549" y="808908"/>
        <a:ext cx="173146" cy="188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9EF1-20FA-46A2-8109-727B005BD96E}">
      <dsp:nvSpPr>
        <dsp:cNvPr id="0" name=""/>
        <dsp:cNvSpPr/>
      </dsp:nvSpPr>
      <dsp:spPr>
        <a:xfrm rot="5400000">
          <a:off x="4090714" y="-1424682"/>
          <a:ext cx="1767243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Accurate Hardware Environment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Kernel, BSP, Device Driver and FSW Development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Fault Insertion Not Previously Possible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Stop Entire System For Debugging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Reverse Executions</a:t>
          </a:r>
          <a:endParaRPr lang="en-US" sz="1600" kern="1200" dirty="0"/>
        </a:p>
      </dsp:txBody>
      <dsp:txXfrm rot="-5400000">
        <a:off x="2633472" y="118830"/>
        <a:ext cx="4595458" cy="1594703"/>
      </dsp:txXfrm>
    </dsp:sp>
    <dsp:sp modelId="{16B222A0-D587-4392-B41C-345BC5B70FD1}">
      <dsp:nvSpPr>
        <dsp:cNvPr id="0" name=""/>
        <dsp:cNvSpPr/>
      </dsp:nvSpPr>
      <dsp:spPr>
        <a:xfrm>
          <a:off x="0" y="23259"/>
          <a:ext cx="2633472" cy="1768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Development Environment</a:t>
          </a:r>
          <a:endParaRPr lang="en-US" sz="2000" kern="1200" dirty="0"/>
        </a:p>
      </dsp:txBody>
      <dsp:txXfrm>
        <a:off x="86310" y="109569"/>
        <a:ext cx="2460852" cy="1595458"/>
      </dsp:txXfrm>
    </dsp:sp>
    <dsp:sp modelId="{B6E5DD70-0794-40CA-86E6-8110F776EE59}">
      <dsp:nvSpPr>
        <dsp:cNvPr id="0" name=""/>
        <dsp:cNvSpPr/>
      </dsp:nvSpPr>
      <dsp:spPr>
        <a:xfrm rot="5400000">
          <a:off x="4090714" y="402335"/>
          <a:ext cx="1767243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Reduce Hours Needed On Limited and Expensive Hardware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Useful for FSW, TSW (FSW Scripts), Integration &amp; Test, Hardware Acceptance Test Development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Start FSW Development Before Hardware Available</a:t>
          </a:r>
          <a:endParaRPr lang="en-US" sz="1600" kern="1200" dirty="0"/>
        </a:p>
      </dsp:txBody>
      <dsp:txXfrm rot="-5400000">
        <a:off x="2633472" y="1945847"/>
        <a:ext cx="4595458" cy="1594703"/>
      </dsp:txXfrm>
    </dsp:sp>
    <dsp:sp modelId="{FF86DD3C-2C94-4261-9423-0AE97BFBD4A5}">
      <dsp:nvSpPr>
        <dsp:cNvPr id="0" name=""/>
        <dsp:cNvSpPr/>
      </dsp:nvSpPr>
      <dsp:spPr>
        <a:xfrm>
          <a:off x="0" y="1859160"/>
          <a:ext cx="2633472" cy="1768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Reduce Cost and Schedule</a:t>
          </a:r>
          <a:endParaRPr lang="en-US" sz="2000" kern="1200" dirty="0"/>
        </a:p>
      </dsp:txBody>
      <dsp:txXfrm>
        <a:off x="86310" y="1945470"/>
        <a:ext cx="2460852" cy="1595458"/>
      </dsp:txXfrm>
    </dsp:sp>
    <dsp:sp modelId="{FDD47837-BA13-4970-837C-1A4CEF5AA11C}">
      <dsp:nvSpPr>
        <dsp:cNvPr id="0" name=""/>
        <dsp:cNvSpPr/>
      </dsp:nvSpPr>
      <dsp:spPr>
        <a:xfrm rot="5400000">
          <a:off x="4090714" y="2258818"/>
          <a:ext cx="1767243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Automated Unit, Regression, And Functional Tests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More “Test Like You Fly” </a:t>
          </a:r>
          <a:r>
            <a:rPr lang="en-US" sz="1600" kern="1200" smtClean="0"/>
            <a:t>Testing 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Fault Insertion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Full Payload Always Available</a:t>
          </a:r>
          <a:endParaRPr lang="en-US" sz="1600" kern="1200" dirty="0"/>
        </a:p>
      </dsp:txBody>
      <dsp:txXfrm rot="-5400000">
        <a:off x="2633472" y="3802330"/>
        <a:ext cx="4595458" cy="1594703"/>
      </dsp:txXfrm>
    </dsp:sp>
    <dsp:sp modelId="{F3D71B50-1823-41AD-81EB-26D4B1E74A0D}">
      <dsp:nvSpPr>
        <dsp:cNvPr id="0" name=""/>
        <dsp:cNvSpPr/>
      </dsp:nvSpPr>
      <dsp:spPr>
        <a:xfrm>
          <a:off x="0" y="3715642"/>
          <a:ext cx="2633472" cy="1768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Reliability</a:t>
          </a:r>
          <a:endParaRPr lang="en-US" sz="2000" kern="1200" dirty="0"/>
        </a:p>
      </dsp:txBody>
      <dsp:txXfrm>
        <a:off x="86310" y="3801952"/>
        <a:ext cx="2460852" cy="159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rizontal_Slant_for_Cover_P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4"/>
          <p:cNvSpPr>
            <a:spLocks noGrp="1"/>
          </p:cNvSpPr>
          <p:nvPr>
            <p:ph type="ctrTitle" hasCustomPrompt="1"/>
          </p:nvPr>
        </p:nvSpPr>
        <p:spPr>
          <a:xfrm>
            <a:off x="3992881" y="1231163"/>
            <a:ext cx="4864588" cy="2011094"/>
          </a:xfrm>
        </p:spPr>
        <p:txBody>
          <a:bodyPr tIns="457200" bIns="548640"/>
          <a:lstStyle>
            <a:lvl1pPr algn="r">
              <a:defRPr sz="3200" b="1" spc="4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Title, Font: </a:t>
            </a:r>
            <a:br>
              <a:rPr lang="en-US" dirty="0" smtClean="0"/>
            </a:br>
            <a:r>
              <a:rPr lang="en-US" dirty="0" smtClean="0"/>
              <a:t>Arial Bold 32pt.</a:t>
            </a:r>
            <a:endParaRPr lang="en-US" dirty="0"/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885634" y="4263457"/>
            <a:ext cx="4968114" cy="457200"/>
          </a:xfrm>
        </p:spPr>
        <p:txBody>
          <a:bodyPr wrap="none" tIns="0"/>
          <a:lstStyle>
            <a:lvl1pPr algn="r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Meeting date(s), Arial 20pt.</a:t>
            </a:r>
            <a:endParaRPr lang="en-US" dirty="0"/>
          </a:p>
        </p:txBody>
      </p:sp>
      <p:sp>
        <p:nvSpPr>
          <p:cNvPr id="2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164" y="4722131"/>
            <a:ext cx="4972728" cy="457200"/>
          </a:xfrm>
        </p:spPr>
        <p:txBody>
          <a:bodyPr wrap="none" bIns="18288" anchor="b" anchorCtr="0"/>
          <a:lstStyle>
            <a:lvl1pPr algn="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20pt.</a:t>
            </a:r>
            <a:endParaRPr lang="en-US" dirty="0"/>
          </a:p>
        </p:txBody>
      </p:sp>
      <p:sp>
        <p:nvSpPr>
          <p:cNvPr id="2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886164" y="5222875"/>
            <a:ext cx="4972726" cy="381000"/>
          </a:xfrm>
        </p:spPr>
        <p:txBody>
          <a:bodyPr wrap="square" tIns="0" bIns="438912">
            <a:noAutofit/>
          </a:bodyPr>
          <a:lstStyle>
            <a:lvl1pPr algn="r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Speaker’s title, Arial 16pt.</a:t>
            </a:r>
            <a:endParaRPr lang="en-US" dirty="0"/>
          </a:p>
        </p:txBody>
      </p:sp>
      <p:sp>
        <p:nvSpPr>
          <p:cNvPr id="30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894625" y="3760788"/>
            <a:ext cx="4959912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24pt.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" y="4731027"/>
            <a:ext cx="3732904" cy="148689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 algn="just">
              <a:buNone/>
              <a:defRPr sz="90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Insert Government required information here or delete this text box.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ant_and_logo_for_Horizont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444240" y="3200400"/>
            <a:ext cx="5410297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Break (Click to Add Title)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4097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3272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033272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764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3272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26938"/>
            <a:ext cx="9144000" cy="0"/>
          </a:xfrm>
          <a:prstGeom prst="line">
            <a:avLst/>
          </a:prstGeom>
          <a:ln w="47625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c_logo blue_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8539" y="383381"/>
            <a:ext cx="1760445" cy="306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61" r:id="rId3"/>
    <p:sldLayoutId id="2147483663" r:id="rId4"/>
    <p:sldLayoutId id="2147483672" r:id="rId5"/>
    <p:sldLayoutId id="214748366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1" fontAlgn="base" hangingPunct="1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1" fontAlgn="base" hangingPunct="1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1" fontAlgn="base" hangingPunct="1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nduant.com/products/big-river-rtx16.html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imgres?imgurl=http://image.made-in-china.com/2f0j00ABCTDRdGbale/Spectrum-Analyzer-AT5005-.jpg&amp;imgrefurl=http://shoponline2011.com/m~c-baby-toddler-sets~b-9793~f-296935-60629_259-279284_296935-31851.aspx&amp;usg=__32OptM2qdBz-KeR6q8YPatIdTJI=&amp;h=535&amp;w=800&amp;sz=51&amp;hl=en&amp;start=51&amp;zoom=1&amp;um=1&amp;itbs=1&amp;tbnid=Zb7wyUDt7H845M:&amp;tbnh=96&amp;tbnw=143&amp;prev=/images?q=icon+spectrum+analyzer&amp;start=40&amp;um=1&amp;hl=en&amp;sa=N&amp;rls=com.microsoft:*&amp;ndsp=20&amp;tbs=isch:1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jenkins.i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jenkins.io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nduant.com/products/big-river-rtx16.html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imgres?imgurl=http://image.made-in-china.com/2f0j00ABCTDRdGbale/Spectrum-Analyzer-AT5005-.jpg&amp;imgrefurl=http://shoponline2011.com/m~c-baby-toddler-sets~b-9793~f-296935-60629_259-279284_296935-31851.aspx&amp;usg=__32OptM2qdBz-KeR6q8YPatIdTJI=&amp;h=535&amp;w=800&amp;sz=51&amp;hl=en&amp;start=51&amp;zoom=1&amp;um=1&amp;itbs=1&amp;tbnid=Zb7wyUDt7H845M:&amp;tbnh=96&amp;tbnw=143&amp;prev=/images?q=icon+spectrum+analyzer&amp;start=40&amp;um=1&amp;hl=en&amp;sa=N&amp;rls=com.microsoft:*&amp;ndsp=20&amp;tbs=isch: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nduant.com/products/big-river-rtx16.html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imgres?imgurl=http://image.made-in-china.com/2f0j00ABCTDRdGbale/Spectrum-Analyzer-AT5005-.jpg&amp;imgrefurl=http://shoponline2011.com/m~c-baby-toddler-sets~b-9793~f-296935-60629_259-279284_296935-31851.aspx&amp;usg=__32OptM2qdBz-KeR6q8YPatIdTJI=&amp;h=535&amp;w=800&amp;sz=51&amp;hl=en&amp;start=51&amp;zoom=1&amp;um=1&amp;itbs=1&amp;tbnid=Zb7wyUDt7H845M:&amp;tbnh=96&amp;tbnw=143&amp;prev=/images?q=icon+spectrum+analyzer&amp;start=40&amp;um=1&amp;hl=en&amp;sa=N&amp;rls=com.microsoft:*&amp;ndsp=20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of a Virtual SIL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December 13-15, 2016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Brian Engelkemier, Chris Mason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Spacecraft FSW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" y="5698273"/>
            <a:ext cx="3732904" cy="519647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+mj-lt"/>
              </a:rPr>
              <a:t>This presentation does not contain ITAR restricted </a:t>
            </a:r>
            <a:r>
              <a:rPr lang="en-US" sz="1100" dirty="0" smtClean="0">
                <a:latin typeface="+mj-lt"/>
              </a:rPr>
              <a:t>information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34097"/>
            <a:ext cx="6067014" cy="52886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Remove STE From ATLA</a:t>
            </a:r>
            <a:r>
              <a:rPr lang="en-US" baseline="30000" dirty="0"/>
              <a:t>2</a:t>
            </a:r>
            <a:r>
              <a:rPr lang="en-US" dirty="0"/>
              <a:t>S Configuration</a:t>
            </a:r>
          </a:p>
          <a:p>
            <a:pPr lvl="1"/>
            <a:r>
              <a:rPr lang="en-US" dirty="0"/>
              <a:t>Already Handles Missing STE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Replace </a:t>
            </a:r>
            <a:r>
              <a:rPr lang="en-US" dirty="0"/>
              <a:t>UUT With VSIL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Change </a:t>
            </a:r>
            <a:r>
              <a:rPr lang="en-US" dirty="0"/>
              <a:t>Bus Emulator for Missing 1553 Hardware In Test Set</a:t>
            </a:r>
          </a:p>
          <a:p>
            <a:pPr lvl="1"/>
            <a:r>
              <a:rPr lang="en-US" dirty="0"/>
              <a:t>Messages Sent Into VSIL Model To Place in 1553 </a:t>
            </a:r>
            <a:r>
              <a:rPr lang="en-US" dirty="0" smtClean="0"/>
              <a:t>Hardware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23874" y="3152275"/>
            <a:ext cx="4245189" cy="30576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http://www.blog.wareseeker.com/wp-content/uploads/2009/11/My-computer-256x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892" y="3563270"/>
            <a:ext cx="427697" cy="42942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441958" y="3646432"/>
            <a:ext cx="817496" cy="278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Operator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42382" y="3925234"/>
            <a:ext cx="989186" cy="15903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http://www2.tek.com/cmsrep/psrep/img/14662/A000_0520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236" y="4616761"/>
            <a:ext cx="646254" cy="35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6" descr="http://t0.gstatic.com/images?q=tbn:Zb7wyUDt7H845M:http://image.made-in-china.com/2f0j00ABCTDRdGbale/Spectrum-Analyzer-AT5005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01010" y="5035374"/>
            <a:ext cx="651480" cy="439124"/>
          </a:xfrm>
          <a:prstGeom prst="rect">
            <a:avLst/>
          </a:prstGeom>
          <a:noFill/>
        </p:spPr>
      </p:pic>
      <p:pic>
        <p:nvPicPr>
          <p:cNvPr id="30" name="Picture 8" descr="/products/big-river-rtx16.htm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62179" y="4188968"/>
            <a:ext cx="625274" cy="41853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148221" y="3925234"/>
            <a:ext cx="577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STE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28589" y="4224427"/>
            <a:ext cx="934186" cy="1030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715798" y="4185861"/>
            <a:ext cx="559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pPr algn="ctr"/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Mgmt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lowchart: Magnetic Disk 34"/>
          <p:cNvSpPr/>
          <p:nvPr/>
        </p:nvSpPr>
        <p:spPr>
          <a:xfrm>
            <a:off x="7893921" y="4710706"/>
            <a:ext cx="279925" cy="35898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74900" y="4369893"/>
            <a:ext cx="1033212" cy="13011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3300" y="4411550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UUT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88" y="4947456"/>
            <a:ext cx="885492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ATLA</a:t>
            </a:r>
            <a:r>
              <a:rPr lang="en-US" baseline="30000" dirty="0"/>
              <a:t>2</a:t>
            </a:r>
            <a:r>
              <a:rPr lang="en-US" dirty="0"/>
              <a:t>S With The VSIL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4946904"/>
            <a:ext cx="888544" cy="5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83456" y="3332780"/>
            <a:ext cx="92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ATLA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ATLA</a:t>
            </a:r>
            <a:r>
              <a:rPr lang="en-US" baseline="30000" dirty="0"/>
              <a:t>2</a:t>
            </a:r>
            <a:r>
              <a:rPr lang="en-US" dirty="0"/>
              <a:t>S With VSIL? </a:t>
            </a:r>
            <a:r>
              <a:rPr lang="en-US" sz="1600" dirty="0"/>
              <a:t>(The Real Reason)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34097"/>
            <a:ext cx="4447673" cy="52886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Release Rhythm (For FSW And TSW Teams)</a:t>
            </a:r>
          </a:p>
          <a:p>
            <a:pPr lvl="1"/>
            <a:r>
              <a:rPr lang="en-US" dirty="0"/>
              <a:t>Weekly or Fortnightly Engineering Build and Regression Tests</a:t>
            </a:r>
          </a:p>
          <a:p>
            <a:pPr lvl="2"/>
            <a:r>
              <a:rPr lang="en-US" dirty="0"/>
              <a:t>Engineer Coming In At 2 am To Run Tests Because Of Test Bench Availability</a:t>
            </a:r>
          </a:p>
          <a:p>
            <a:pPr lvl="1"/>
            <a:r>
              <a:rPr lang="en-US" dirty="0"/>
              <a:t>Monthly Release Build And Full Regression Testing</a:t>
            </a:r>
          </a:p>
          <a:p>
            <a:pPr>
              <a:spcBef>
                <a:spcPts val="600"/>
              </a:spcBef>
            </a:pPr>
            <a:r>
              <a:rPr lang="en-US" dirty="0"/>
              <a:t>Replace With Nightly Automated Testing</a:t>
            </a:r>
          </a:p>
          <a:p>
            <a:pPr lvl="1"/>
            <a:r>
              <a:rPr lang="en-US" dirty="0"/>
              <a:t>No Concern About Damaging Limited, Expensive Hardware</a:t>
            </a:r>
          </a:p>
          <a:p>
            <a:pPr>
              <a:spcBef>
                <a:spcPts val="600"/>
              </a:spcBef>
            </a:pPr>
            <a:r>
              <a:rPr lang="en-US" dirty="0"/>
              <a:t>Change ATLA</a:t>
            </a:r>
            <a:r>
              <a:rPr lang="en-US" baseline="30000" dirty="0"/>
              <a:t>2</a:t>
            </a:r>
            <a:r>
              <a:rPr lang="en-US" dirty="0"/>
              <a:t>S For Headless Operation</a:t>
            </a:r>
          </a:p>
          <a:p>
            <a:pPr lvl="1"/>
            <a:r>
              <a:rPr lang="en-US" dirty="0"/>
              <a:t>Command Line Parameters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Operator </a:t>
            </a:r>
            <a:r>
              <a:rPr lang="en-US" dirty="0"/>
              <a:t>Replaced By Jenkins (</a:t>
            </a:r>
            <a:r>
              <a:rPr lang="en-US" dirty="0">
                <a:hlinkClick r:id="rId2"/>
              </a:rPr>
              <a:t>https://jenkins.io/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03632" y="6376785"/>
            <a:ext cx="2759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Jenkins Logo Courtesy of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://jenkins.io</a:t>
            </a:r>
            <a:r>
              <a:rPr lang="en-US" sz="1000" dirty="0" smtClean="0">
                <a:hlinkClick r:id="rId2"/>
              </a:rPr>
              <a:t>/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23874" y="3152275"/>
            <a:ext cx="4245189" cy="30576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http://www.blog.wareseeker.com/wp-content/uploads/2009/11/My-computer-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92" y="3563270"/>
            <a:ext cx="427697" cy="42942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441958" y="3646432"/>
            <a:ext cx="817496" cy="278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Operator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42382" y="3925234"/>
            <a:ext cx="989186" cy="15903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48221" y="3925234"/>
            <a:ext cx="577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STE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28589" y="4224427"/>
            <a:ext cx="934186" cy="1030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15798" y="4185861"/>
            <a:ext cx="559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pPr algn="ctr"/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Mgmt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7893921" y="4710706"/>
            <a:ext cx="279925" cy="35898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74900" y="4369893"/>
            <a:ext cx="1033212" cy="13011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3300" y="4411550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UUT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88" y="4947456"/>
            <a:ext cx="885492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4946904"/>
            <a:ext cx="888544" cy="5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84" y="3569584"/>
            <a:ext cx="1105848" cy="3556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183456" y="3332780"/>
            <a:ext cx="92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ATLA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Automated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Part Of Nightly Build </a:t>
            </a:r>
            <a:r>
              <a:rPr lang="en-US" dirty="0" smtClean="0"/>
              <a:t>Processing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Runs On Multiple Baselines</a:t>
            </a:r>
          </a:p>
          <a:p>
            <a:pPr>
              <a:spcBef>
                <a:spcPts val="600"/>
              </a:spcBef>
            </a:pPr>
            <a:r>
              <a:rPr lang="en-US" dirty="0"/>
              <a:t>Created Spreadsheet Interface To Add Tests</a:t>
            </a:r>
          </a:p>
          <a:p>
            <a:pPr>
              <a:spcBef>
                <a:spcPts val="600"/>
              </a:spcBef>
            </a:pPr>
            <a:r>
              <a:rPr lang="en-US" dirty="0"/>
              <a:t>Subset Run Nightly</a:t>
            </a:r>
          </a:p>
          <a:p>
            <a:pPr>
              <a:spcBef>
                <a:spcPts val="600"/>
              </a:spcBef>
            </a:pPr>
            <a:r>
              <a:rPr lang="en-US" dirty="0"/>
              <a:t>Full Set Run Every Weekend</a:t>
            </a:r>
          </a:p>
          <a:p>
            <a:pPr>
              <a:spcBef>
                <a:spcPts val="600"/>
              </a:spcBef>
            </a:pPr>
            <a:r>
              <a:rPr lang="en-US" dirty="0"/>
              <a:t>Developers Emailed Results Every Morning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6796" y="6418383"/>
            <a:ext cx="2759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Jenkins Logo Courtesy of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://jenkins.io/</a:t>
            </a:r>
            <a:r>
              <a:rPr lang="en-US" sz="1000" dirty="0"/>
              <a:t>)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32745" y="1385800"/>
            <a:ext cx="4932219" cy="3083573"/>
            <a:chOff x="4608945" y="860354"/>
            <a:chExt cx="4932219" cy="3083573"/>
          </a:xfrm>
        </p:grpSpPr>
        <p:grpSp>
          <p:nvGrpSpPr>
            <p:cNvPr id="37" name="Group 36"/>
            <p:cNvGrpSpPr/>
            <p:nvPr/>
          </p:nvGrpSpPr>
          <p:grpSpPr>
            <a:xfrm>
              <a:off x="4608945" y="860354"/>
              <a:ext cx="4932219" cy="3083573"/>
              <a:chOff x="3528291" y="2207491"/>
              <a:chExt cx="4091709" cy="2398641"/>
            </a:xfrm>
          </p:grpSpPr>
          <p:graphicFrame>
            <p:nvGraphicFramePr>
              <p:cNvPr id="41" name="Diagram 40"/>
              <p:cNvGraphicFramePr/>
              <p:nvPr>
                <p:extLst>
                  <p:ext uri="{D42A27DB-BD31-4B8C-83A1-F6EECF244321}">
                    <p14:modId xmlns:p14="http://schemas.microsoft.com/office/powerpoint/2010/main" val="4007348853"/>
                  </p:ext>
                </p:extLst>
              </p:nvPr>
            </p:nvGraphicFramePr>
            <p:xfrm>
              <a:off x="3528291" y="2207491"/>
              <a:ext cx="4091709" cy="23986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4140" y="2841672"/>
                <a:ext cx="477745" cy="477745"/>
              </a:xfrm>
              <a:prstGeom prst="rect">
                <a:avLst/>
              </a:prstGeom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946" y="1675626"/>
              <a:ext cx="575882" cy="61416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837" y="3015872"/>
              <a:ext cx="575882" cy="61416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996" y="3009117"/>
              <a:ext cx="575882" cy="614165"/>
            </a:xfrm>
            <a:prstGeom prst="rect">
              <a:avLst/>
            </a:prstGeom>
          </p:spPr>
        </p:pic>
      </p:grpSp>
      <p:sp>
        <p:nvSpPr>
          <p:cNvPr id="57" name="Oval 56"/>
          <p:cNvSpPr/>
          <p:nvPr/>
        </p:nvSpPr>
        <p:spPr>
          <a:xfrm>
            <a:off x="944979" y="3483859"/>
            <a:ext cx="4245189" cy="30576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63487" y="4256818"/>
            <a:ext cx="989186" cy="15903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569326" y="4256818"/>
            <a:ext cx="577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STE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49694" y="4556011"/>
            <a:ext cx="934186" cy="1030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136903" y="4517445"/>
            <a:ext cx="559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pPr algn="ctr"/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Mgmt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Flowchart: Magnetic Disk 63"/>
          <p:cNvSpPr/>
          <p:nvPr/>
        </p:nvSpPr>
        <p:spPr>
          <a:xfrm>
            <a:off x="4315026" y="5042290"/>
            <a:ext cx="279925" cy="35898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96005" y="4701477"/>
            <a:ext cx="1033212" cy="13011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874405" y="4743134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UUT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93" y="5279040"/>
            <a:ext cx="885492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89" y="3904488"/>
            <a:ext cx="1105848" cy="355650"/>
          </a:xfrm>
          <a:prstGeom prst="rect">
            <a:avLst/>
          </a:prstGeom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45" y="5278488"/>
            <a:ext cx="888544" cy="5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604561" y="3664364"/>
            <a:ext cx="92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ATLA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 Integration With HW</a:t>
            </a:r>
          </a:p>
          <a:p>
            <a:pPr lvl="1"/>
            <a:r>
              <a:rPr lang="en-US" dirty="0"/>
              <a:t>New Programs Starting To Have FPGA Designers, Model Developers and FSW Team Define Model Behavior</a:t>
            </a:r>
          </a:p>
          <a:p>
            <a:pPr lvl="1"/>
            <a:r>
              <a:rPr lang="en-US" dirty="0"/>
              <a:t>Hardware Engineers Developing Acceptance Tests Earlier</a:t>
            </a:r>
          </a:p>
          <a:p>
            <a:pPr lvl="1"/>
            <a:r>
              <a:rPr lang="en-US" dirty="0"/>
              <a:t>FSW Running On Hardware Before Hardware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778" y="4735023"/>
            <a:ext cx="6006443" cy="1688558"/>
          </a:xfrm>
          <a:prstGeom prst="rect">
            <a:avLst/>
          </a:prstGeom>
          <a:noFill/>
          <a:ln w="9525">
            <a:solidFill>
              <a:srgbClr val="005DAA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886066" y="2941320"/>
            <a:ext cx="2133599" cy="1276475"/>
            <a:chOff x="4378578" y="3028507"/>
            <a:chExt cx="2133599" cy="1276475"/>
          </a:xfrm>
        </p:grpSpPr>
        <p:graphicFrame>
          <p:nvGraphicFramePr>
            <p:cNvPr id="8" name="Group 1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6395816"/>
                </p:ext>
              </p:extLst>
            </p:nvPr>
          </p:nvGraphicFramePr>
          <p:xfrm>
            <a:off x="4378578" y="3028507"/>
            <a:ext cx="2133599" cy="1276475"/>
          </p:xfrm>
          <a:graphic>
            <a:graphicData uri="http://schemas.openxmlformats.org/drawingml/2006/table">
              <a:tbl>
                <a:tblPr/>
                <a:tblGrid>
                  <a:gridCol w="699452"/>
                  <a:gridCol w="672147"/>
                  <a:gridCol w="762000"/>
                </a:tblGrid>
                <a:tr h="274320">
                  <a:tc gridSpan="3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Virtual Payload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C9DE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</a:tr>
                <a:tr h="1002155"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Single Board Computer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External Interface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Processor Board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46006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348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690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4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3501941"/>
              </p:ext>
            </p:extLst>
          </p:nvPr>
        </p:nvGraphicFramePr>
        <p:xfrm>
          <a:off x="1026865" y="1186700"/>
          <a:ext cx="7315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0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Small In Model First</a:t>
            </a:r>
          </a:p>
          <a:p>
            <a:pPr lvl="1"/>
            <a:r>
              <a:rPr lang="en-US" dirty="0"/>
              <a:t>Start With Just What FSW Requires</a:t>
            </a:r>
          </a:p>
          <a:p>
            <a:pPr lvl="1"/>
            <a:r>
              <a:rPr lang="en-US" dirty="0"/>
              <a:t>Increase To Include Data Payload Processes</a:t>
            </a:r>
          </a:p>
          <a:p>
            <a:r>
              <a:rPr lang="en-US" dirty="0"/>
              <a:t>Still Doesn’t Replace Full Payload</a:t>
            </a:r>
          </a:p>
          <a:p>
            <a:pPr lvl="1"/>
            <a:r>
              <a:rPr lang="en-US" dirty="0"/>
              <a:t>First Access To Full Payload Resulted In Minor Number Of Problem Reports</a:t>
            </a:r>
          </a:p>
          <a:p>
            <a:r>
              <a:rPr lang="en-US" dirty="0"/>
              <a:t>VSIL Introduces Second Source Of Bugs</a:t>
            </a:r>
          </a:p>
          <a:p>
            <a:pPr lvl="1"/>
            <a:r>
              <a:rPr lang="en-US" dirty="0"/>
              <a:t>Problem Seen On Real Hardware -- Why Wasn’t Problem Seen In VSIL?</a:t>
            </a:r>
          </a:p>
          <a:p>
            <a:r>
              <a:rPr lang="en-US" dirty="0"/>
              <a:t>Iterate On Timing Of Model</a:t>
            </a:r>
          </a:p>
          <a:p>
            <a:pPr lvl="1"/>
            <a:r>
              <a:rPr lang="en-US" dirty="0"/>
              <a:t>Board Models Need Provide Consistent Timing To Match Real </a:t>
            </a: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Invest In The Virtual Systems Integration Lab (VSIL)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System Test Benches With Real Hardware Expensive And Limited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dirty="0"/>
              <a:t>Demand For Access To Test Benches From Many Groups</a:t>
            </a:r>
          </a:p>
          <a:p>
            <a:pPr lvl="1"/>
            <a:r>
              <a:rPr lang="en-US" sz="1800" dirty="0"/>
              <a:t>Hardware Verification Teams, Software Teams, Integration &amp; Test Teams</a:t>
            </a:r>
          </a:p>
          <a:p>
            <a:pPr>
              <a:spcBef>
                <a:spcPts val="600"/>
              </a:spcBef>
            </a:pPr>
            <a:r>
              <a:rPr lang="en-US" dirty="0"/>
              <a:t>Schedule Continually Pushed To The Right</a:t>
            </a:r>
          </a:p>
          <a:p>
            <a:pPr lvl="1"/>
            <a:r>
              <a:rPr lang="en-US" sz="1800" dirty="0"/>
              <a:t>Hardware Taken Away At Various Points In Lifecycle</a:t>
            </a:r>
          </a:p>
          <a:p>
            <a:pPr>
              <a:spcBef>
                <a:spcPts val="600"/>
              </a:spcBef>
            </a:pPr>
            <a:r>
              <a:rPr lang="en-US" dirty="0"/>
              <a:t>Bench May Not Have All Hardware Of Real System</a:t>
            </a:r>
          </a:p>
          <a:p>
            <a:pPr lvl="1"/>
            <a:r>
              <a:rPr lang="en-US" sz="1800" dirty="0"/>
              <a:t>FSW and Test Environment Must Handle This</a:t>
            </a:r>
            <a:endParaRPr lang="en-US" sz="2200" dirty="0"/>
          </a:p>
          <a:p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685780" y="4823759"/>
            <a:ext cx="1978305" cy="1185662"/>
          </a:xfrm>
          <a:prstGeom prst="wedgeRectCallout">
            <a:avLst>
              <a:gd name="adj1" fmla="val -87151"/>
              <a:gd name="adj2" fmla="val -2672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Virtual Platform 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1960" y="4800600"/>
            <a:ext cx="2133599" cy="1276475"/>
            <a:chOff x="2630487" y="2197927"/>
            <a:chExt cx="2133599" cy="1276475"/>
          </a:xfrm>
        </p:grpSpPr>
        <p:graphicFrame>
          <p:nvGraphicFramePr>
            <p:cNvPr id="17" name="Group 1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7312619"/>
                </p:ext>
              </p:extLst>
            </p:nvPr>
          </p:nvGraphicFramePr>
          <p:xfrm>
            <a:off x="2630487" y="2197927"/>
            <a:ext cx="2133599" cy="1276475"/>
          </p:xfrm>
          <a:graphic>
            <a:graphicData uri="http://schemas.openxmlformats.org/drawingml/2006/table">
              <a:tbl>
                <a:tblPr/>
                <a:tblGrid>
                  <a:gridCol w="699452"/>
                  <a:gridCol w="672147"/>
                  <a:gridCol w="762000"/>
                </a:tblGrid>
                <a:tr h="274320">
                  <a:tc gridSpan="3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Payload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</a:tr>
                <a:tr h="1002155"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Single Board Computer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External Interface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Processor Board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4307" y="2995379"/>
              <a:ext cx="534627" cy="40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3531" y="2995379"/>
              <a:ext cx="569976" cy="41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5907" y="2987759"/>
              <a:ext cx="533400" cy="40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0" descr="sensor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602" y="4585786"/>
            <a:ext cx="708349" cy="70834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962550" y="4665953"/>
            <a:ext cx="1090574" cy="643005"/>
            <a:chOff x="4409015" y="4303394"/>
            <a:chExt cx="1090574" cy="643005"/>
          </a:xfrm>
        </p:grpSpPr>
        <p:pic>
          <p:nvPicPr>
            <p:cNvPr id="23" name="Picture 2" descr="http://www.linuxtopia.org/online_books/eclipse_documentation/eclipse_c_c++_guide/topic/org.eclipse.cdt.doc.user/images/cdt_error_workbenc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09015" y="4303394"/>
              <a:ext cx="1090574" cy="64300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494953" y="4461200"/>
              <a:ext cx="86176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Embedded Software</a:t>
              </a:r>
              <a:endParaRPr lang="en-US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5" name="Straight Arrow Connector 24"/>
          <p:cNvCxnSpPr>
            <a:stCxn id="24" idx="2"/>
            <a:endCxn id="17" idx="3"/>
          </p:cNvCxnSpPr>
          <p:nvPr/>
        </p:nvCxnSpPr>
        <p:spPr>
          <a:xfrm flipH="1">
            <a:off x="3735559" y="5223869"/>
            <a:ext cx="743810" cy="2149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8411" y="6477000"/>
            <a:ext cx="400378" cy="297651"/>
          </a:xfrm>
        </p:spPr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VSIL?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Hardware Simulation Using Wind River Simics</a:t>
            </a:r>
          </a:p>
          <a:p>
            <a:pPr lvl="1"/>
            <a:r>
              <a:rPr lang="en-US" dirty="0"/>
              <a:t>Runs Unmodified Software Binaries</a:t>
            </a:r>
          </a:p>
          <a:p>
            <a:pPr>
              <a:spcBef>
                <a:spcPts val="600"/>
              </a:spcBef>
            </a:pPr>
            <a:r>
              <a:rPr lang="en-US" dirty="0"/>
              <a:t>Simulates Hardware From Software Viewpoint</a:t>
            </a:r>
          </a:p>
          <a:p>
            <a:pPr>
              <a:spcBef>
                <a:spcPts val="600"/>
              </a:spcBef>
            </a:pPr>
            <a:r>
              <a:rPr lang="en-US" dirty="0"/>
              <a:t>Provides Each User Their Own Platform On Their Desktop PC</a:t>
            </a:r>
          </a:p>
          <a:p>
            <a:pPr lvl="1"/>
            <a:r>
              <a:rPr lang="en-US" dirty="0"/>
              <a:t>Flight Software, Test Software, I&amp;T, Hardware Verification Team</a:t>
            </a:r>
          </a:p>
          <a:p>
            <a:pPr>
              <a:spcBef>
                <a:spcPts val="600"/>
              </a:spcBef>
            </a:pPr>
            <a:r>
              <a:rPr lang="en-US" dirty="0"/>
              <a:t>About 4 FTEs For 6 Months To Get Basic VSIL Running For FSW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5428052" y="4889774"/>
            <a:ext cx="1978305" cy="1185662"/>
          </a:xfrm>
          <a:prstGeom prst="wedgeRectCallout">
            <a:avLst>
              <a:gd name="adj1" fmla="val 98062"/>
              <a:gd name="adj2" fmla="val -2836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Virtual Platform 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46570" y="4800600"/>
            <a:ext cx="2133599" cy="1276475"/>
            <a:chOff x="4378578" y="3028507"/>
            <a:chExt cx="2133599" cy="1276475"/>
          </a:xfrm>
        </p:grpSpPr>
        <p:graphicFrame>
          <p:nvGraphicFramePr>
            <p:cNvPr id="8" name="Group 1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2521662"/>
                </p:ext>
              </p:extLst>
            </p:nvPr>
          </p:nvGraphicFramePr>
          <p:xfrm>
            <a:off x="4378578" y="3028507"/>
            <a:ext cx="2133599" cy="1276475"/>
          </p:xfrm>
          <a:graphic>
            <a:graphicData uri="http://schemas.openxmlformats.org/drawingml/2006/table">
              <a:tbl>
                <a:tblPr/>
                <a:tblGrid>
                  <a:gridCol w="699452"/>
                  <a:gridCol w="672147"/>
                  <a:gridCol w="762000"/>
                </a:tblGrid>
                <a:tr h="274320">
                  <a:tc gridSpan="3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Virtual Payload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C9DE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</a:tr>
                <a:tr h="1002155"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Single Board Computer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External Interface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Processor Board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46006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348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690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</p:grpSp>
      <p:pic>
        <p:nvPicPr>
          <p:cNvPr id="12" name="Picture 2" descr="http://buffalocomputerconsulting.com/images/compu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6858" y="4786327"/>
            <a:ext cx="792966" cy="842015"/>
          </a:xfrm>
          <a:prstGeom prst="rect">
            <a:avLst/>
          </a:prstGeom>
          <a:noFill/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685780" y="4823759"/>
            <a:ext cx="1978305" cy="1185662"/>
          </a:xfrm>
          <a:prstGeom prst="wedgeRectCallout">
            <a:avLst>
              <a:gd name="adj1" fmla="val -87151"/>
              <a:gd name="adj2" fmla="val -2672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Virtual Platform 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1960" y="4800600"/>
            <a:ext cx="2133599" cy="1276475"/>
            <a:chOff x="2630487" y="2197927"/>
            <a:chExt cx="2133599" cy="1276475"/>
          </a:xfrm>
        </p:grpSpPr>
        <p:graphicFrame>
          <p:nvGraphicFramePr>
            <p:cNvPr id="26" name="Group 1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8495645"/>
                </p:ext>
              </p:extLst>
            </p:nvPr>
          </p:nvGraphicFramePr>
          <p:xfrm>
            <a:off x="2630487" y="2197927"/>
            <a:ext cx="2133599" cy="1276475"/>
          </p:xfrm>
          <a:graphic>
            <a:graphicData uri="http://schemas.openxmlformats.org/drawingml/2006/table">
              <a:tbl>
                <a:tblPr/>
                <a:tblGrid>
                  <a:gridCol w="699452"/>
                  <a:gridCol w="672147"/>
                  <a:gridCol w="762000"/>
                </a:tblGrid>
                <a:tr h="274320">
                  <a:tc gridSpan="3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Payload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</a:tr>
                <a:tr h="1002155"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Single Board Computer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External Interface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Processor Board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307" y="2995379"/>
              <a:ext cx="534627" cy="40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3531" y="2995379"/>
              <a:ext cx="569976" cy="41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5907" y="2987759"/>
              <a:ext cx="533400" cy="40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29" descr="sensor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602" y="4585786"/>
            <a:ext cx="708349" cy="70834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962550" y="4665953"/>
            <a:ext cx="1090574" cy="643005"/>
            <a:chOff x="4409015" y="4303394"/>
            <a:chExt cx="1090574" cy="643005"/>
          </a:xfrm>
        </p:grpSpPr>
        <p:pic>
          <p:nvPicPr>
            <p:cNvPr id="32" name="Picture 2" descr="http://www.linuxtopia.org/online_books/eclipse_documentation/eclipse_c_c++_guide/topic/org.eclipse.cdt.doc.user/images/cdt_error_workbench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09015" y="4303394"/>
              <a:ext cx="1090574" cy="643005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494953" y="4461200"/>
              <a:ext cx="86176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Embedded Software</a:t>
              </a:r>
              <a:endParaRPr lang="en-US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" name="Straight Arrow Connector 33"/>
          <p:cNvCxnSpPr>
            <a:stCxn id="33" idx="2"/>
            <a:endCxn id="26" idx="3"/>
          </p:cNvCxnSpPr>
          <p:nvPr/>
        </p:nvCxnSpPr>
        <p:spPr>
          <a:xfrm flipH="1">
            <a:off x="3735559" y="5223869"/>
            <a:ext cx="743810" cy="2149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79369" y="5223869"/>
            <a:ext cx="867201" cy="2084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Simics:  The technology which enables the VSIL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652" y="1180407"/>
            <a:ext cx="6043846" cy="280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539707" y="1285279"/>
            <a:ext cx="1656501" cy="438556"/>
          </a:xfrm>
          <a:prstGeom prst="wedgeRectCallout">
            <a:avLst>
              <a:gd name="adj1" fmla="val 37707"/>
              <a:gd name="adj2" fmla="val 12686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Model Library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295250" y="3764072"/>
            <a:ext cx="1656501" cy="438556"/>
          </a:xfrm>
          <a:prstGeom prst="wedgeRectCallout">
            <a:avLst>
              <a:gd name="adj1" fmla="val -87151"/>
              <a:gd name="adj2" fmla="val -17276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Virtual Platform 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64942" y="4906523"/>
            <a:ext cx="7014116" cy="11268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0472" indent="-220472" defTabSz="725768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Full </a:t>
            </a:r>
            <a:r>
              <a:rPr lang="en-US" dirty="0" smtClean="0"/>
              <a:t>System Simulation Tool For Software Development</a:t>
            </a:r>
          </a:p>
          <a:p>
            <a:pPr marL="674497" lvl="1" indent="-220472" defTabSz="725768">
              <a:buClr>
                <a:schemeClr val="accent1"/>
              </a:buClr>
            </a:pPr>
            <a:r>
              <a:rPr lang="en-US" dirty="0" smtClean="0"/>
              <a:t>Models All Boards In System</a:t>
            </a:r>
            <a:endParaRPr lang="en-US" dirty="0"/>
          </a:p>
          <a:p>
            <a:pPr marL="220472" indent="-220472" defTabSz="725768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Simics </a:t>
            </a:r>
            <a:r>
              <a:rPr lang="en-US" dirty="0" smtClean="0"/>
              <a:t>Core Runs On Desktop Windows PC</a:t>
            </a:r>
            <a:endParaRPr lang="en-US" dirty="0"/>
          </a:p>
          <a:p>
            <a:pPr marL="220472" indent="-220472" defTabSz="725768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No </a:t>
            </a:r>
            <a:r>
              <a:rPr lang="en-US" dirty="0" smtClean="0"/>
              <a:t>Custom compile Switches Necessary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61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VSIL Provides Better FSW Development </a:t>
            </a:r>
            <a:r>
              <a:rPr lang="en-US" dirty="0"/>
              <a:t>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5552228" y="4360536"/>
            <a:ext cx="1978305" cy="1185662"/>
          </a:xfrm>
          <a:prstGeom prst="wedgeRectCallout">
            <a:avLst>
              <a:gd name="adj1" fmla="val 98062"/>
              <a:gd name="adj2" fmla="val -2836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Virtual Platform 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0746" y="4309415"/>
            <a:ext cx="2133599" cy="1276475"/>
            <a:chOff x="4378578" y="3028507"/>
            <a:chExt cx="2133599" cy="1276475"/>
          </a:xfrm>
        </p:grpSpPr>
        <p:graphicFrame>
          <p:nvGraphicFramePr>
            <p:cNvPr id="8" name="Group 1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0518895"/>
                </p:ext>
              </p:extLst>
            </p:nvPr>
          </p:nvGraphicFramePr>
          <p:xfrm>
            <a:off x="4378578" y="3028507"/>
            <a:ext cx="2133599" cy="1276475"/>
          </p:xfrm>
          <a:graphic>
            <a:graphicData uri="http://schemas.openxmlformats.org/drawingml/2006/table">
              <a:tbl>
                <a:tblPr/>
                <a:tblGrid>
                  <a:gridCol w="699452"/>
                  <a:gridCol w="672147"/>
                  <a:gridCol w="762000"/>
                </a:tblGrid>
                <a:tr h="274320">
                  <a:tc gridSpan="3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Virtual Payload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C9DE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</a:tr>
                <a:tr h="1002155"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Single Board Computer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External Interface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Processor Board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46006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348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690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</p:grpSp>
      <p:pic>
        <p:nvPicPr>
          <p:cNvPr id="12" name="Picture 2" descr="http://buffalocomputerconsulting.com/images/compu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034" y="4257089"/>
            <a:ext cx="792966" cy="84201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510" y="1268607"/>
            <a:ext cx="3743983" cy="17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37893" y="1021865"/>
            <a:ext cx="5159298" cy="52897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Kernel, BSP, Device Driver and FSW Development Environment</a:t>
            </a:r>
          </a:p>
          <a:p>
            <a:pPr lvl="1"/>
            <a:r>
              <a:rPr lang="en-US" dirty="0"/>
              <a:t>Simics Models Target CPU</a:t>
            </a:r>
          </a:p>
          <a:p>
            <a:pPr lvl="1"/>
            <a:r>
              <a:rPr lang="en-US" dirty="0" smtClean="0"/>
              <a:t>Accurate </a:t>
            </a:r>
            <a:r>
              <a:rPr lang="en-US" dirty="0"/>
              <a:t>Hardware Environment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Runs All Software Without Modification</a:t>
            </a:r>
          </a:p>
          <a:p>
            <a:pPr>
              <a:spcBef>
                <a:spcPts val="600"/>
              </a:spcBef>
            </a:pPr>
            <a:r>
              <a:rPr lang="en-US" dirty="0"/>
              <a:t>Allows Debugging By Stopping The Entire System</a:t>
            </a:r>
          </a:p>
          <a:p>
            <a:pPr lvl="1"/>
            <a:r>
              <a:rPr lang="en-US" dirty="0"/>
              <a:t>All Threads Stop Running</a:t>
            </a:r>
          </a:p>
          <a:p>
            <a:pPr lvl="1"/>
            <a:r>
              <a:rPr lang="en-US" dirty="0"/>
              <a:t>Hardware Stops Running -- Interrupts Stop</a:t>
            </a:r>
          </a:p>
          <a:p>
            <a:pPr lvl="1"/>
            <a:r>
              <a:rPr lang="en-US" dirty="0"/>
              <a:t>Examine State of Software AND Hardware</a:t>
            </a:r>
          </a:p>
          <a:p>
            <a:pPr>
              <a:spcBef>
                <a:spcPts val="600"/>
              </a:spcBef>
            </a:pPr>
            <a:r>
              <a:rPr lang="en-US" dirty="0"/>
              <a:t>Reverse Execution Of System</a:t>
            </a:r>
          </a:p>
          <a:p>
            <a:pPr>
              <a:spcBef>
                <a:spcPts val="600"/>
              </a:spcBef>
            </a:pPr>
            <a:r>
              <a:rPr lang="en-US" dirty="0"/>
              <a:t>Within 2 Hours Determined Root Cause For Random Crash Plaguing Team For 6 Months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VSIL Provides Environment For Fault </a:t>
            </a:r>
            <a:r>
              <a:rPr lang="en-US" dirty="0"/>
              <a:t>Detection And Insertion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5552228" y="4360536"/>
            <a:ext cx="1978305" cy="1185662"/>
          </a:xfrm>
          <a:prstGeom prst="wedgeRectCallout">
            <a:avLst>
              <a:gd name="adj1" fmla="val 98062"/>
              <a:gd name="adj2" fmla="val -2836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4930" tIns="32465" rIns="64930" bIns="32465" anchor="ctr"/>
          <a:lstStyle/>
          <a:p>
            <a:pPr algn="ctr" defTabSz="649497" eaLnBrk="0" hangingPunct="0"/>
            <a:r>
              <a:rPr lang="en-US" sz="1126" dirty="0">
                <a:solidFill>
                  <a:srgbClr val="000000"/>
                </a:solidFill>
                <a:latin typeface="Arial" charset="0"/>
              </a:rPr>
              <a:t>Virtual Platform </a:t>
            </a:r>
            <a:endParaRPr lang="en-US" sz="1126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0746" y="4309415"/>
            <a:ext cx="2133599" cy="1276475"/>
            <a:chOff x="4378578" y="3028507"/>
            <a:chExt cx="2133599" cy="1276475"/>
          </a:xfrm>
        </p:grpSpPr>
        <p:graphicFrame>
          <p:nvGraphicFramePr>
            <p:cNvPr id="8" name="Group 1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4297373"/>
                </p:ext>
              </p:extLst>
            </p:nvPr>
          </p:nvGraphicFramePr>
          <p:xfrm>
            <a:off x="4378578" y="3028507"/>
            <a:ext cx="2133599" cy="1276475"/>
          </p:xfrm>
          <a:graphic>
            <a:graphicData uri="http://schemas.openxmlformats.org/drawingml/2006/table">
              <a:tbl>
                <a:tblPr/>
                <a:tblGrid>
                  <a:gridCol w="699452"/>
                  <a:gridCol w="672147"/>
                  <a:gridCol w="762000"/>
                </a:tblGrid>
                <a:tr h="274320">
                  <a:tc gridSpan="3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Virtual Payload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C9DE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AEAEA"/>
                      </a:solidFill>
                    </a:tcPr>
                  </a:tc>
                </a:tr>
                <a:tr h="1002155"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Single Board Computer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External Interface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463675" rtl="0" eaLnBrk="1" fontAlgn="base" latinLnBrk="0" hangingPunct="1">
                          <a:lnSpc>
                            <a:spcPct val="100000"/>
                          </a:lnSpc>
                          <a:spcBef>
                            <a:spcPct val="65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Processor Board</a:t>
                        </a:r>
                      </a:p>
                    </a:txBody>
                    <a:tcPr marL="28573" marR="28573" marT="28573" marB="28573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cell3D prstMaterial="dkEdge">
                        <a:bevel w="25400" h="25400" prst="angle"/>
                        <a:lightRig rig="flood" dir="t"/>
                      </a:cell3D>
                      <a:solidFill>
                        <a:srgbClr val="EAEAEA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46006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348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6900" y="3826243"/>
              <a:ext cx="539496" cy="40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9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Simics Model</a:t>
              </a:r>
              <a:endParaRPr lang="en-US" sz="800" dirty="0"/>
            </a:p>
          </p:txBody>
        </p:sp>
      </p:grpSp>
      <p:pic>
        <p:nvPicPr>
          <p:cNvPr id="12" name="Picture 2" descr="http://buffalocomputerconsulting.com/images/compu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034" y="4257089"/>
            <a:ext cx="792966" cy="84201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510" y="1268607"/>
            <a:ext cx="3743983" cy="17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37893" y="1021865"/>
            <a:ext cx="5159298" cy="52897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Add Extra Checking In Board Models</a:t>
            </a:r>
          </a:p>
          <a:p>
            <a:pPr lvl="1"/>
            <a:r>
              <a:rPr lang="en-US" dirty="0"/>
              <a:t>Board Interactions Controlled By FSW</a:t>
            </a:r>
          </a:p>
          <a:p>
            <a:pPr lvl="1"/>
            <a:r>
              <a:rPr lang="en-US" dirty="0" smtClean="0"/>
              <a:t>Timeline Verification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Insertion Of Faults From Hardware Boards</a:t>
            </a:r>
          </a:p>
          <a:p>
            <a:pPr>
              <a:spcBef>
                <a:spcPts val="600"/>
              </a:spcBef>
            </a:pPr>
            <a:r>
              <a:rPr lang="en-US" dirty="0"/>
              <a:t>Insertion Of Flash Memory Faults Without Destroying Real Flash</a:t>
            </a:r>
          </a:p>
          <a:p>
            <a:pPr lvl="1"/>
            <a:r>
              <a:rPr lang="en-US" dirty="0"/>
              <a:t>Able To Insert Block Level Recoverable And Non-Recoverable Errors</a:t>
            </a:r>
          </a:p>
          <a:p>
            <a:pPr lvl="1"/>
            <a:r>
              <a:rPr lang="en-US" dirty="0"/>
              <a:t>Exhaustively Test Detection Of Errors, Fail Over, And Recovery Process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Schedule To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4097"/>
            <a:ext cx="4847063" cy="45243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Primary Selling Point For Investment Was Need To Gain Schedule</a:t>
            </a:r>
          </a:p>
          <a:p>
            <a:pPr>
              <a:spcBef>
                <a:spcPts val="600"/>
              </a:spcBef>
            </a:pPr>
            <a:r>
              <a:rPr lang="en-US" dirty="0"/>
              <a:t>Tracked By Cost Avoidance</a:t>
            </a:r>
          </a:p>
          <a:p>
            <a:pPr lvl="1"/>
            <a:r>
              <a:rPr lang="en-US" dirty="0"/>
              <a:t>Compared Hardware Availability And Use To Real VSIL Usage</a:t>
            </a:r>
          </a:p>
          <a:p>
            <a:pPr lvl="2"/>
            <a:r>
              <a:rPr lang="en-US" dirty="0"/>
              <a:t>Hardware Shared Among Teams And Team Members</a:t>
            </a:r>
          </a:p>
          <a:p>
            <a:pPr lvl="1"/>
            <a:r>
              <a:rPr lang="en-US" dirty="0"/>
              <a:t>VSIL Actual Hours Then Projected Onto Hardware Availability</a:t>
            </a:r>
          </a:p>
          <a:p>
            <a:pPr lvl="1"/>
            <a:r>
              <a:rPr lang="en-US" dirty="0"/>
              <a:t>Number Of Additional Weeks Required For Same Work</a:t>
            </a:r>
          </a:p>
          <a:p>
            <a:pPr lvl="1"/>
            <a:r>
              <a:rPr lang="en-US" dirty="0"/>
              <a:t>Per Week Cost Of Team For Additional Work</a:t>
            </a:r>
          </a:p>
          <a:p>
            <a:pPr>
              <a:spcBef>
                <a:spcPts val="600"/>
              </a:spcBef>
            </a:pPr>
            <a:r>
              <a:rPr lang="en-US" dirty="0"/>
              <a:t>ROI + 100% Within 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75" y="1757934"/>
            <a:ext cx="3982398" cy="18818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Northrop Grumman ATLA</a:t>
            </a:r>
            <a:r>
              <a:rPr lang="en-US" baseline="30000" dirty="0"/>
              <a:t>2</a:t>
            </a:r>
            <a:r>
              <a:rPr lang="en-US" dirty="0"/>
              <a:t>S Testing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34097"/>
            <a:ext cx="6067014" cy="52886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ATLA</a:t>
            </a:r>
            <a:r>
              <a:rPr lang="en-US" baseline="30000" dirty="0"/>
              <a:t>2</a:t>
            </a:r>
            <a:r>
              <a:rPr lang="en-US" dirty="0"/>
              <a:t>S Is A Reusable Framework For  Testing</a:t>
            </a:r>
          </a:p>
          <a:p>
            <a:pPr lvl="1"/>
            <a:r>
              <a:rPr lang="en-US" dirty="0"/>
              <a:t>Performance Testing</a:t>
            </a:r>
          </a:p>
          <a:p>
            <a:pPr lvl="1"/>
            <a:r>
              <a:rPr lang="en-US" dirty="0"/>
              <a:t>Functional Testing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Used For Software, Hardware And System Verification</a:t>
            </a:r>
          </a:p>
          <a:p>
            <a:pPr>
              <a:spcBef>
                <a:spcPts val="600"/>
              </a:spcBef>
            </a:pPr>
            <a:r>
              <a:rPr lang="en-US" dirty="0"/>
              <a:t>ATLA</a:t>
            </a:r>
            <a:r>
              <a:rPr lang="en-US" baseline="30000" dirty="0"/>
              <a:t>2</a:t>
            </a:r>
            <a:r>
              <a:rPr lang="en-US" dirty="0"/>
              <a:t>S Provides</a:t>
            </a:r>
          </a:p>
          <a:p>
            <a:pPr lvl="1"/>
            <a:r>
              <a:rPr lang="en-US" dirty="0"/>
              <a:t>Control Of Specialized Test Equipment (STE)</a:t>
            </a:r>
          </a:p>
          <a:p>
            <a:pPr lvl="1"/>
            <a:r>
              <a:rPr lang="en-US" dirty="0"/>
              <a:t>Control Of Unit Under Test (UUT)</a:t>
            </a:r>
          </a:p>
          <a:p>
            <a:pPr lvl="1"/>
            <a:r>
              <a:rPr lang="en-US" dirty="0"/>
              <a:t>“One Touch” Control For All Activities</a:t>
            </a:r>
          </a:p>
          <a:p>
            <a:pPr lvl="1"/>
            <a:r>
              <a:rPr lang="en-US" dirty="0"/>
              <a:t>Automated Pass/Fail</a:t>
            </a:r>
          </a:p>
          <a:p>
            <a:pPr>
              <a:spcBef>
                <a:spcPts val="600"/>
              </a:spcBef>
            </a:pPr>
            <a:r>
              <a:rPr lang="en-US" dirty="0"/>
              <a:t>Captures And Archives</a:t>
            </a:r>
          </a:p>
          <a:p>
            <a:pPr lvl="1"/>
            <a:r>
              <a:rPr lang="en-US" dirty="0"/>
              <a:t>STE Telemetry</a:t>
            </a:r>
          </a:p>
          <a:p>
            <a:pPr lvl="1"/>
            <a:r>
              <a:rPr lang="en-US" dirty="0"/>
              <a:t>UUT Telemetry</a:t>
            </a:r>
          </a:p>
          <a:p>
            <a:pPr lvl="1"/>
            <a:r>
              <a:rPr lang="en-US" dirty="0"/>
              <a:t>UUT Output</a:t>
            </a:r>
          </a:p>
          <a:p>
            <a:pPr lvl="1"/>
            <a:r>
              <a:rPr lang="en-US" dirty="0"/>
              <a:t>Results Of All Activities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23874" y="3152275"/>
            <a:ext cx="4245189" cy="30576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2" descr="http://www.blog.wareseeker.com/wp-content/uploads/2009/11/My-computer-256x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892" y="3563270"/>
            <a:ext cx="427697" cy="4294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41958" y="3646432"/>
            <a:ext cx="817496" cy="278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Operator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2382" y="3925234"/>
            <a:ext cx="989186" cy="15903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://www2.tek.com/cmsrep/psrep/img/14662/A000_0520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236" y="4616761"/>
            <a:ext cx="646254" cy="35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http://t0.gstatic.com/images?q=tbn:Zb7wyUDt7H845M:http://image.made-in-china.com/2f0j00ABCTDRdGbale/Spectrum-Analyzer-AT5005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01010" y="5035374"/>
            <a:ext cx="651480" cy="439124"/>
          </a:xfrm>
          <a:prstGeom prst="rect">
            <a:avLst/>
          </a:prstGeom>
          <a:noFill/>
        </p:spPr>
      </p:pic>
      <p:pic>
        <p:nvPicPr>
          <p:cNvPr id="14" name="Picture 8" descr="/products/big-river-rtx16.htm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62179" y="4188968"/>
            <a:ext cx="625274" cy="418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48221" y="3925234"/>
            <a:ext cx="577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STE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3456" y="3332780"/>
            <a:ext cx="92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ATLA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8589" y="4224427"/>
            <a:ext cx="934186" cy="1030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15798" y="4185861"/>
            <a:ext cx="559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pPr algn="ctr"/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Mgmt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Magnetic Disk 19"/>
          <p:cNvSpPr/>
          <p:nvPr/>
        </p:nvSpPr>
        <p:spPr>
          <a:xfrm>
            <a:off x="7893921" y="4710706"/>
            <a:ext cx="279925" cy="35898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74900" y="4369893"/>
            <a:ext cx="1033212" cy="1301146"/>
            <a:chOff x="6338406" y="4398235"/>
            <a:chExt cx="1033212" cy="1301146"/>
          </a:xfrm>
        </p:grpSpPr>
        <p:sp>
          <p:nvSpPr>
            <p:cNvPr id="10" name="Rectangle 9"/>
            <p:cNvSpPr/>
            <p:nvPr/>
          </p:nvSpPr>
          <p:spPr>
            <a:xfrm>
              <a:off x="6338406" y="4398235"/>
              <a:ext cx="1033212" cy="130114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16806" y="443989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UUT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694" y="4975798"/>
              <a:ext cx="885492" cy="53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2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ATLA</a:t>
            </a:r>
            <a:r>
              <a:rPr lang="en-US" baseline="30000" dirty="0" smtClean="0"/>
              <a:t>2</a:t>
            </a:r>
            <a:r>
              <a:rPr lang="en-US" dirty="0" smtClean="0"/>
              <a:t>S </a:t>
            </a:r>
            <a:r>
              <a:rPr lang="en-US" dirty="0"/>
              <a:t>With </a:t>
            </a:r>
            <a:r>
              <a:rPr lang="en-US" dirty="0" smtClean="0"/>
              <a:t>VSIL?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34097"/>
            <a:ext cx="6067014" cy="52886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Provides A Resource For Many Other Engineering Disciplines</a:t>
            </a:r>
          </a:p>
          <a:p>
            <a:pPr lvl="1"/>
            <a:r>
              <a:rPr lang="en-US" dirty="0"/>
              <a:t>System and FSW Test Script Development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Capture </a:t>
            </a:r>
            <a:r>
              <a:rPr lang="en-US" dirty="0"/>
              <a:t>Output Of All Tests To Track Problems</a:t>
            </a:r>
          </a:p>
          <a:p>
            <a:pPr>
              <a:spcBef>
                <a:spcPts val="600"/>
              </a:spcBef>
            </a:pPr>
            <a:r>
              <a:rPr lang="en-US" dirty="0"/>
              <a:t>Hundreds Of Existing Testing Scenarios</a:t>
            </a:r>
          </a:p>
          <a:p>
            <a:pPr lvl="1"/>
            <a:r>
              <a:rPr lang="en-US" dirty="0"/>
              <a:t>Functional And Performance Tests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523874" y="3152275"/>
            <a:ext cx="4245189" cy="3057634"/>
            <a:chOff x="4523874" y="3152275"/>
            <a:chExt cx="4245189" cy="3057634"/>
          </a:xfrm>
        </p:grpSpPr>
        <p:sp>
          <p:nvSpPr>
            <p:cNvPr id="23" name="Oval 22"/>
            <p:cNvSpPr/>
            <p:nvPr/>
          </p:nvSpPr>
          <p:spPr>
            <a:xfrm>
              <a:off x="4523874" y="3152275"/>
              <a:ext cx="4245189" cy="305763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http://www.blog.wareseeker.com/wp-content/uploads/2009/11/My-computer-256x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0892" y="3563270"/>
              <a:ext cx="427697" cy="42942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7441958" y="3646432"/>
              <a:ext cx="817496" cy="278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Operator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42382" y="3925234"/>
              <a:ext cx="989186" cy="15903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://www2.tek.com/cmsrep/psrep/img/14662/A000_0520-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6236" y="4616761"/>
              <a:ext cx="646254" cy="359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6" descr="http://t0.gstatic.com/images?q=tbn:Zb7wyUDt7H845M:http://image.made-in-china.com/2f0j00ABCTDRdGbale/Spectrum-Analyzer-AT5005-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101010" y="5035374"/>
              <a:ext cx="651480" cy="439124"/>
            </a:xfrm>
            <a:prstGeom prst="rect">
              <a:avLst/>
            </a:prstGeom>
            <a:noFill/>
          </p:spPr>
        </p:pic>
        <p:pic>
          <p:nvPicPr>
            <p:cNvPr id="29" name="Picture 8" descr="/products/big-river-rtx16.htm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062179" y="4188968"/>
              <a:ext cx="625274" cy="41853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5148221" y="3925234"/>
              <a:ext cx="577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STE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28589" y="4224427"/>
              <a:ext cx="934186" cy="103050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15798" y="4185861"/>
              <a:ext cx="5597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Data</a:t>
              </a:r>
            </a:p>
            <a:p>
              <a:pPr algn="ctr"/>
              <a:r>
                <a:rPr lang="en-US" sz="1100" b="1" dirty="0" err="1" smtClean="0">
                  <a:latin typeface="Arial" pitchFamily="34" charset="0"/>
                  <a:cs typeface="Arial" pitchFamily="34" charset="0"/>
                </a:rPr>
                <a:t>Mgmt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7893921" y="4710706"/>
              <a:ext cx="279925" cy="358980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174900" y="4369893"/>
              <a:ext cx="1033212" cy="1301146"/>
              <a:chOff x="6338406" y="4398235"/>
              <a:chExt cx="1033212" cy="130114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38406" y="4398235"/>
                <a:ext cx="1033212" cy="130114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16806" y="4439892"/>
                <a:ext cx="4764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UUT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694" y="4975798"/>
                <a:ext cx="885492" cy="539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6183456" y="3332780"/>
            <a:ext cx="92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ATLA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blank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Northrop Grumman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6BE7AF4F5A84D99D12AFC100C8999" ma:contentTypeVersion="1" ma:contentTypeDescription="Create a new document." ma:contentTypeScope="" ma:versionID="2c4c3b94c5af89e1187f8cf81b1e6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45640E-22E1-483F-97F3-E84416255EB5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9D5F58-2D44-44B0-B2B0-0456F1863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EA4ECC-0003-447C-9323-70C135E71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125</TotalTime>
  <Words>980</Words>
  <Application>Microsoft Office PowerPoint</Application>
  <PresentationFormat>On-screen Show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Benefits of a Virtual SIL</vt:lpstr>
      <vt:lpstr>Why Invest In The Virtual Systems Integration Lab (VSIL)</vt:lpstr>
      <vt:lpstr>What Is The VSIL?</vt:lpstr>
      <vt:lpstr>Simics:  The technology which enables the VSIL </vt:lpstr>
      <vt:lpstr>VSIL Provides Better FSW Development Environment</vt:lpstr>
      <vt:lpstr>VSIL Provides Environment For Fault Detection And Insertion</vt:lpstr>
      <vt:lpstr>Moving Schedule To Left</vt:lpstr>
      <vt:lpstr>Northrop Grumman ATLA2S Testing Framework</vt:lpstr>
      <vt:lpstr>Why Use ATLA2S With VSIL?</vt:lpstr>
      <vt:lpstr>Integrating ATLA2S With The VSIL</vt:lpstr>
      <vt:lpstr>Why Use ATLA2S With VSIL? (The Real Reason)</vt:lpstr>
      <vt:lpstr>Implementing Automated Testing</vt:lpstr>
      <vt:lpstr>Other Benefits</vt:lpstr>
      <vt:lpstr>Summary of Benefits</vt:lpstr>
      <vt:lpstr>Lessons Learned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Engelkemier, Brian (ES)</dc:creator>
  <cp:lastModifiedBy>Brian Engelkemier</cp:lastModifiedBy>
  <cp:revision>26</cp:revision>
  <dcterms:created xsi:type="dcterms:W3CDTF">2016-12-05T18:55:36Z</dcterms:created>
  <dcterms:modified xsi:type="dcterms:W3CDTF">2016-12-08T01:02:28Z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0x010100AE16BE7AF4F5A84D99D12AFC100C8999</vt:lpwstr>
  </property>
</Properties>
</file>