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768" r:id="rId2"/>
  </p:sldMasterIdLst>
  <p:notesMasterIdLst>
    <p:notesMasterId r:id="rId50"/>
  </p:notesMasterIdLst>
  <p:handoutMasterIdLst>
    <p:handoutMasterId r:id="rId51"/>
  </p:handoutMasterIdLst>
  <p:sldIdLst>
    <p:sldId id="283" r:id="rId3"/>
    <p:sldId id="488" r:id="rId4"/>
    <p:sldId id="547" r:id="rId5"/>
    <p:sldId id="490" r:id="rId6"/>
    <p:sldId id="492" r:id="rId7"/>
    <p:sldId id="493" r:id="rId8"/>
    <p:sldId id="550" r:id="rId9"/>
    <p:sldId id="551" r:id="rId10"/>
    <p:sldId id="554" r:id="rId11"/>
    <p:sldId id="552" r:id="rId12"/>
    <p:sldId id="553" r:id="rId13"/>
    <p:sldId id="548" r:id="rId14"/>
    <p:sldId id="499" r:id="rId15"/>
    <p:sldId id="500" r:id="rId16"/>
    <p:sldId id="501" r:id="rId17"/>
    <p:sldId id="502" r:id="rId18"/>
    <p:sldId id="503" r:id="rId19"/>
    <p:sldId id="549" r:id="rId20"/>
    <p:sldId id="511" r:id="rId21"/>
    <p:sldId id="512" r:id="rId22"/>
    <p:sldId id="513" r:id="rId23"/>
    <p:sldId id="514" r:id="rId24"/>
    <p:sldId id="515" r:id="rId25"/>
    <p:sldId id="516" r:id="rId26"/>
    <p:sldId id="517" r:id="rId27"/>
    <p:sldId id="594" r:id="rId28"/>
    <p:sldId id="588" r:id="rId29"/>
    <p:sldId id="589" r:id="rId30"/>
    <p:sldId id="590" r:id="rId31"/>
    <p:sldId id="591" r:id="rId32"/>
    <p:sldId id="592" r:id="rId33"/>
    <p:sldId id="595" r:id="rId34"/>
    <p:sldId id="528" r:id="rId35"/>
    <p:sldId id="527" r:id="rId36"/>
    <p:sldId id="529" r:id="rId37"/>
    <p:sldId id="601" r:id="rId38"/>
    <p:sldId id="602" r:id="rId39"/>
    <p:sldId id="603" r:id="rId40"/>
    <p:sldId id="542" r:id="rId41"/>
    <p:sldId id="599" r:id="rId42"/>
    <p:sldId id="598" r:id="rId43"/>
    <p:sldId id="600" r:id="rId44"/>
    <p:sldId id="545" r:id="rId45"/>
    <p:sldId id="593" r:id="rId46"/>
    <p:sldId id="432" r:id="rId47"/>
    <p:sldId id="546" r:id="rId48"/>
    <p:sldId id="323" r:id="rId49"/>
  </p:sldIdLst>
  <p:sldSz cx="9144000" cy="6858000" type="screen4x3"/>
  <p:notesSz cx="6662738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99FF"/>
    <a:srgbClr val="000096"/>
    <a:srgbClr val="1C2076"/>
    <a:srgbClr val="00008E"/>
    <a:srgbClr val="072C6D"/>
    <a:srgbClr val="2503B5"/>
    <a:srgbClr val="07296D"/>
    <a:srgbClr val="07356D"/>
    <a:srgbClr val="172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5230" autoAdjust="0"/>
  </p:normalViewPr>
  <p:slideViewPr>
    <p:cSldViewPr>
      <p:cViewPr varScale="1">
        <p:scale>
          <a:sx n="64" d="100"/>
          <a:sy n="64" d="100"/>
        </p:scale>
        <p:origin x="427" y="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491"/>
    </p:cViewPr>
  </p:sorterViewPr>
  <p:notesViewPr>
    <p:cSldViewPr>
      <p:cViewPr varScale="1">
        <p:scale>
          <a:sx n="38" d="100"/>
          <a:sy n="38" d="100"/>
        </p:scale>
        <p:origin x="-2477" y="-86"/>
      </p:cViewPr>
      <p:guideLst>
        <p:guide orient="horz" pos="3120"/>
        <p:guide pos="2099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09113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AD8EAA-D806-4A15-9B26-A14050D62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85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05350"/>
            <a:ext cx="5329238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57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7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09113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C122C7-1DE2-48CA-B93A-77B51E2902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373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1700" y="739775"/>
            <a:ext cx="4933950" cy="3700463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25CCD0-5929-45EC-BDC0-1ED4E1FFA5B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551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5B90D0-BF5D-481E-B69D-662EECD7E39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303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2ABD7-5817-4DDB-8BBE-E80870B4DED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2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36D331A-8BAD-439C-B37D-827ACE1C8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FBB82-FF7A-494D-9F87-9C54C2DFF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E08F6-44E3-4072-ABDF-4F52B1884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3748" y="404664"/>
            <a:ext cx="6840252" cy="54006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612" y="944724"/>
            <a:ext cx="8064388" cy="59132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72D47-FFD9-47B5-81D8-50F30A1C2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246" y="325395"/>
            <a:ext cx="6689754" cy="7302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72D47-FFD9-47B5-81D8-50F30A1C2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FBB82-FF7A-494D-9F87-9C54C2DFF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E08F6-44E3-4072-ABDF-4F52B1884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636" y="1736812"/>
            <a:ext cx="7128792" cy="1362075"/>
          </a:xfrm>
        </p:spPr>
        <p:txBody>
          <a:bodyPr anchor="t"/>
          <a:lstStyle>
            <a:lvl1pPr algn="ctr">
              <a:defRPr sz="4000" b="0" cap="none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8D63A-B39C-41C9-976E-83CEF67A0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0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36D331A-8BAD-439C-B37D-827ACE1C8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246" y="325395"/>
            <a:ext cx="6689754" cy="7302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31" y="1196975"/>
            <a:ext cx="8697969" cy="5661025"/>
          </a:xfrm>
        </p:spPr>
        <p:txBody>
          <a:bodyPr/>
          <a:lstStyle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72D47-FFD9-47B5-81D8-50F30A1C2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246" y="325395"/>
            <a:ext cx="6689754" cy="7302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72D47-FFD9-47B5-81D8-50F30A1C2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2339752" y="461650"/>
            <a:ext cx="6804248" cy="41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1115616" y="1016496"/>
            <a:ext cx="7034552" cy="584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81750"/>
            <a:ext cx="971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03D74BE-7A03-43AD-BFBB-B23B68F71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" descr="https://www.star-dundee.com/sites/default/files/logo-white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" y="113859"/>
            <a:ext cx="2195432" cy="75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54" r:id="rId1"/>
    <p:sldLayoutId id="2147483744" r:id="rId2"/>
    <p:sldLayoutId id="2147483767" r:id="rId3"/>
    <p:sldLayoutId id="2147483748" r:id="rId4"/>
    <p:sldLayoutId id="2147483749" r:id="rId5"/>
    <p:sldLayoutId id="2147483774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439863" y="152400"/>
            <a:ext cx="77041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1439863" y="1196975"/>
            <a:ext cx="7704137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81750"/>
            <a:ext cx="971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03D74BE-7A03-43AD-BFBB-B23B68F71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dundee.com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47564" y="1088740"/>
            <a:ext cx="7992380" cy="2448272"/>
          </a:xfrm>
        </p:spPr>
        <p:txBody>
          <a:bodyPr/>
          <a:lstStyle/>
          <a:p>
            <a:pPr algn="ctr" eaLnBrk="1" hangingPunct="1"/>
            <a:r>
              <a:rPr lang="en-GB" sz="4000" dirty="0"/>
              <a:t>SpaceFibre</a:t>
            </a:r>
            <a:br>
              <a:rPr lang="en-GB" sz="4000" dirty="0"/>
            </a:br>
            <a:r>
              <a:rPr lang="en-GB" sz="3200" dirty="0"/>
              <a:t>Flight Software Workshop 2016</a:t>
            </a:r>
            <a:br>
              <a:rPr lang="en-GB" sz="4000" dirty="0"/>
            </a:br>
            <a:endParaRPr lang="en-US" sz="2800" dirty="0"/>
          </a:p>
        </p:txBody>
      </p:sp>
      <p:sp>
        <p:nvSpPr>
          <p:cNvPr id="6148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79766" y="3140968"/>
            <a:ext cx="8784468" cy="2497832"/>
          </a:xfrm>
        </p:spPr>
        <p:txBody>
          <a:bodyPr/>
          <a:lstStyle/>
          <a:p>
            <a:r>
              <a:rPr lang="en-GB" sz="1800" dirty="0"/>
              <a:t>Steve Parkes, University of Dundee</a:t>
            </a:r>
          </a:p>
          <a:p>
            <a:r>
              <a:rPr lang="en-GB" sz="1800" dirty="0"/>
              <a:t>Albert Ferrer </a:t>
            </a:r>
            <a:r>
              <a:rPr lang="en-GB" sz="1800" dirty="0" err="1"/>
              <a:t>Florit</a:t>
            </a:r>
            <a:r>
              <a:rPr lang="en-GB" sz="1800" dirty="0"/>
              <a:t>, Alberto Gonzalez </a:t>
            </a:r>
            <a:r>
              <a:rPr lang="en-GB" sz="1800" dirty="0" err="1"/>
              <a:t>Villafranca</a:t>
            </a:r>
            <a:r>
              <a:rPr lang="en-GB" sz="1800" dirty="0"/>
              <a:t>, Chris McClements</a:t>
            </a:r>
          </a:p>
          <a:p>
            <a:r>
              <a:rPr lang="en-GB" sz="1800" dirty="0"/>
              <a:t>STAR-Dundee Ltd. </a:t>
            </a:r>
          </a:p>
          <a:p>
            <a:r>
              <a:rPr lang="en-GB" sz="1800" dirty="0"/>
              <a:t>David McLaren, University of Dundee</a:t>
            </a:r>
          </a:p>
          <a:p>
            <a:endParaRPr lang="en-GB" sz="18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524751"/>
            <a:ext cx="1440160" cy="1324810"/>
            <a:chOff x="3995936" y="3094272"/>
            <a:chExt cx="3839336" cy="3477768"/>
          </a:xfrm>
        </p:grpSpPr>
        <p:sp>
          <p:nvSpPr>
            <p:cNvPr id="3" name="Rectangle 2"/>
            <p:cNvSpPr/>
            <p:nvPr/>
          </p:nvSpPr>
          <p:spPr bwMode="auto">
            <a:xfrm>
              <a:off x="3995936" y="3140968"/>
              <a:ext cx="3839336" cy="343107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04" t="-6519" r="304" b="6519"/>
            <a:stretch/>
          </p:blipFill>
          <p:spPr>
            <a:xfrm>
              <a:off x="4283969" y="3094272"/>
              <a:ext cx="3384376" cy="3477768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 bwMode="auto">
          <a:xfrm>
            <a:off x="1377545" y="5542539"/>
            <a:ext cx="7766455" cy="130702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Virtual Channels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Links carry packets through virtual channels</a:t>
            </a:r>
          </a:p>
          <a:p>
            <a:r>
              <a:rPr lang="en-GB" dirty="0"/>
              <a:t>Maximum of 32 virtual channels</a:t>
            </a:r>
          </a:p>
          <a:p>
            <a:r>
              <a:rPr lang="en-GB" dirty="0"/>
              <a:t>Numbered consecutively from 0</a:t>
            </a:r>
          </a:p>
          <a:p>
            <a:r>
              <a:rPr lang="en-GB" dirty="0"/>
              <a:t>Traffic entering </a:t>
            </a:r>
            <a:r>
              <a:rPr lang="en-GB" dirty="0" err="1"/>
              <a:t>VCn</a:t>
            </a:r>
            <a:r>
              <a:rPr lang="en-GB" dirty="0"/>
              <a:t> at one end of link comes out of </a:t>
            </a:r>
            <a:r>
              <a:rPr lang="en-GB" dirty="0" err="1"/>
              <a:t>VCn</a:t>
            </a:r>
            <a:r>
              <a:rPr lang="en-GB" dirty="0"/>
              <a:t> at other end</a:t>
            </a:r>
          </a:p>
          <a:p>
            <a:r>
              <a:rPr lang="en-GB" dirty="0"/>
              <a:t>Each virtual channel is independent</a:t>
            </a:r>
          </a:p>
          <a:p>
            <a:pPr lvl="1"/>
            <a:r>
              <a:rPr lang="en-GB" dirty="0"/>
              <a:t>Is given:</a:t>
            </a:r>
          </a:p>
          <a:p>
            <a:pPr lvl="2"/>
            <a:r>
              <a:rPr lang="en-GB" dirty="0"/>
              <a:t>Priority</a:t>
            </a:r>
          </a:p>
          <a:p>
            <a:pPr lvl="2"/>
            <a:r>
              <a:rPr lang="en-GB" dirty="0"/>
              <a:t>Bandwidth allocation</a:t>
            </a:r>
          </a:p>
          <a:p>
            <a:pPr lvl="2"/>
            <a:r>
              <a:rPr lang="en-GB" dirty="0"/>
              <a:t>Schedule</a:t>
            </a:r>
          </a:p>
          <a:p>
            <a:pPr lvl="1"/>
            <a:r>
              <a:rPr lang="en-GB" dirty="0"/>
              <a:t>These three QoS parameters work together to</a:t>
            </a:r>
          </a:p>
          <a:p>
            <a:pPr lvl="1"/>
            <a:r>
              <a:rPr lang="en-GB" dirty="0"/>
              <a:t>Determine the precedence of one virtual channel over another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18D63A-B39C-41C9-976E-83CEF67A05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20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Links, Lanes and Virtual Channels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72D47-FFD9-47B5-81D8-50F30A1C26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2905407" y="2187280"/>
            <a:ext cx="3311283" cy="859361"/>
            <a:chOff x="2905407" y="1984904"/>
            <a:chExt cx="3311283" cy="859361"/>
          </a:xfrm>
        </p:grpSpPr>
        <p:sp>
          <p:nvSpPr>
            <p:cNvPr id="5" name="Rectangle 4"/>
            <p:cNvSpPr/>
            <p:nvPr/>
          </p:nvSpPr>
          <p:spPr>
            <a:xfrm>
              <a:off x="2905407" y="1988892"/>
              <a:ext cx="913764" cy="42640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1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905407" y="2415297"/>
              <a:ext cx="913764" cy="42640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2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310401" y="1984904"/>
              <a:ext cx="906289" cy="4170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1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10401" y="2411309"/>
              <a:ext cx="906289" cy="4329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2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905407" y="1762512"/>
            <a:ext cx="3311283" cy="430394"/>
            <a:chOff x="2905407" y="1560136"/>
            <a:chExt cx="3311283" cy="430394"/>
          </a:xfrm>
        </p:grpSpPr>
        <p:sp>
          <p:nvSpPr>
            <p:cNvPr id="11" name="Rectangle 10"/>
            <p:cNvSpPr/>
            <p:nvPr/>
          </p:nvSpPr>
          <p:spPr>
            <a:xfrm>
              <a:off x="2905407" y="1564124"/>
              <a:ext cx="913764" cy="42640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0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10401" y="1560136"/>
              <a:ext cx="906289" cy="4170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0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3819171" y="2401967"/>
            <a:ext cx="1491230" cy="435064"/>
            <a:chOff x="3819171" y="2395812"/>
            <a:chExt cx="1491230" cy="435064"/>
          </a:xfrm>
        </p:grpSpPr>
        <p:cxnSp>
          <p:nvCxnSpPr>
            <p:cNvPr id="14" name="Straight Connector 13"/>
            <p:cNvCxnSpPr>
              <a:stCxn id="5" idx="3"/>
              <a:endCxn id="8" idx="1"/>
            </p:cNvCxnSpPr>
            <p:nvPr/>
          </p:nvCxnSpPr>
          <p:spPr>
            <a:xfrm flipV="1">
              <a:off x="3819171" y="2395812"/>
              <a:ext cx="1491230" cy="86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3"/>
              <a:endCxn id="9" idx="1"/>
            </p:cNvCxnSpPr>
            <p:nvPr/>
          </p:nvCxnSpPr>
          <p:spPr>
            <a:xfrm flipV="1">
              <a:off x="3819171" y="2830163"/>
              <a:ext cx="1491230" cy="7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>
            <a:stCxn id="11" idx="3"/>
            <a:endCxn id="12" idx="1"/>
          </p:cNvCxnSpPr>
          <p:nvPr/>
        </p:nvCxnSpPr>
        <p:spPr>
          <a:xfrm flipV="1">
            <a:off x="3811695" y="1988405"/>
            <a:ext cx="1491230" cy="86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-142982" y="2217301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Packets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856111" y="1562486"/>
            <a:ext cx="1049295" cy="17146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Link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Near End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1118870" y="1564124"/>
            <a:ext cx="737240" cy="1713060"/>
            <a:chOff x="1118870" y="1564124"/>
            <a:chExt cx="737240" cy="1713060"/>
          </a:xfrm>
        </p:grpSpPr>
        <p:sp>
          <p:nvSpPr>
            <p:cNvPr id="26" name="Rectangle 25"/>
            <p:cNvSpPr/>
            <p:nvPr/>
          </p:nvSpPr>
          <p:spPr>
            <a:xfrm>
              <a:off x="1118870" y="1988892"/>
              <a:ext cx="737240" cy="42640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VC 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118870" y="2415297"/>
              <a:ext cx="737240" cy="42640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18870" y="2850778"/>
              <a:ext cx="737240" cy="42640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VC N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118870" y="1564124"/>
              <a:ext cx="737240" cy="42640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VC 0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80910" y="1571314"/>
            <a:ext cx="437959" cy="1697250"/>
            <a:chOff x="680910" y="1571314"/>
            <a:chExt cx="437959" cy="1697250"/>
          </a:xfrm>
        </p:grpSpPr>
        <p:grpSp>
          <p:nvGrpSpPr>
            <p:cNvPr id="55" name="Group 54"/>
            <p:cNvGrpSpPr/>
            <p:nvPr/>
          </p:nvGrpSpPr>
          <p:grpSpPr>
            <a:xfrm>
              <a:off x="683568" y="1571314"/>
              <a:ext cx="435301" cy="381287"/>
              <a:chOff x="683568" y="1571314"/>
              <a:chExt cx="435301" cy="381287"/>
            </a:xfrm>
          </p:grpSpPr>
          <p:sp>
            <p:nvSpPr>
              <p:cNvPr id="20" name="Right Arrow 19"/>
              <p:cNvSpPr/>
              <p:nvPr/>
            </p:nvSpPr>
            <p:spPr bwMode="auto">
              <a:xfrm>
                <a:off x="683568" y="1571314"/>
                <a:ext cx="424438" cy="165498"/>
              </a:xfrm>
              <a:prstGeom prst="rightArrow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" name="Right Arrow 53"/>
              <p:cNvSpPr/>
              <p:nvPr/>
            </p:nvSpPr>
            <p:spPr bwMode="auto">
              <a:xfrm flipH="1">
                <a:off x="694431" y="1787103"/>
                <a:ext cx="424438" cy="165498"/>
              </a:xfrm>
              <a:prstGeom prst="rightArrow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83568" y="2021782"/>
              <a:ext cx="435301" cy="381287"/>
              <a:chOff x="683568" y="1571314"/>
              <a:chExt cx="435301" cy="381287"/>
            </a:xfrm>
          </p:grpSpPr>
          <p:sp>
            <p:nvSpPr>
              <p:cNvPr id="57" name="Right Arrow 56"/>
              <p:cNvSpPr/>
              <p:nvPr/>
            </p:nvSpPr>
            <p:spPr bwMode="auto">
              <a:xfrm>
                <a:off x="683568" y="1571314"/>
                <a:ext cx="424438" cy="165498"/>
              </a:xfrm>
              <a:prstGeom prst="rightArrow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8" name="Right Arrow 57"/>
              <p:cNvSpPr/>
              <p:nvPr/>
            </p:nvSpPr>
            <p:spPr bwMode="auto">
              <a:xfrm flipH="1">
                <a:off x="694431" y="1787103"/>
                <a:ext cx="424438" cy="165498"/>
              </a:xfrm>
              <a:prstGeom prst="rightArrow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680910" y="2438859"/>
              <a:ext cx="435301" cy="381287"/>
              <a:chOff x="683568" y="1571314"/>
              <a:chExt cx="435301" cy="381287"/>
            </a:xfrm>
          </p:grpSpPr>
          <p:sp>
            <p:nvSpPr>
              <p:cNvPr id="60" name="Right Arrow 59"/>
              <p:cNvSpPr/>
              <p:nvPr/>
            </p:nvSpPr>
            <p:spPr bwMode="auto">
              <a:xfrm>
                <a:off x="683568" y="1571314"/>
                <a:ext cx="424438" cy="165498"/>
              </a:xfrm>
              <a:prstGeom prst="rightArrow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" name="Right Arrow 60"/>
              <p:cNvSpPr/>
              <p:nvPr/>
            </p:nvSpPr>
            <p:spPr bwMode="auto">
              <a:xfrm flipH="1">
                <a:off x="694431" y="1787103"/>
                <a:ext cx="424438" cy="165498"/>
              </a:xfrm>
              <a:prstGeom prst="rightArrow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80910" y="2887277"/>
              <a:ext cx="435301" cy="381287"/>
              <a:chOff x="683568" y="1571314"/>
              <a:chExt cx="435301" cy="381287"/>
            </a:xfrm>
          </p:grpSpPr>
          <p:sp>
            <p:nvSpPr>
              <p:cNvPr id="63" name="Right Arrow 62"/>
              <p:cNvSpPr/>
              <p:nvPr/>
            </p:nvSpPr>
            <p:spPr bwMode="auto">
              <a:xfrm>
                <a:off x="683568" y="1571314"/>
                <a:ext cx="424438" cy="165498"/>
              </a:xfrm>
              <a:prstGeom prst="rightArrow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Right Arrow 63"/>
              <p:cNvSpPr/>
              <p:nvPr/>
            </p:nvSpPr>
            <p:spPr bwMode="auto">
              <a:xfrm flipH="1">
                <a:off x="694431" y="1787103"/>
                <a:ext cx="424438" cy="165498"/>
              </a:xfrm>
              <a:prstGeom prst="rightArrow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116" name="Group 115"/>
          <p:cNvGrpSpPr/>
          <p:nvPr/>
        </p:nvGrpSpPr>
        <p:grpSpPr>
          <a:xfrm>
            <a:off x="6216690" y="1557948"/>
            <a:ext cx="2224493" cy="1721301"/>
            <a:chOff x="6216690" y="1557948"/>
            <a:chExt cx="2224493" cy="1721301"/>
          </a:xfrm>
        </p:grpSpPr>
        <p:sp>
          <p:nvSpPr>
            <p:cNvPr id="19" name="Rectangle 18"/>
            <p:cNvSpPr/>
            <p:nvPr/>
          </p:nvSpPr>
          <p:spPr>
            <a:xfrm>
              <a:off x="6216690" y="1557948"/>
              <a:ext cx="1049295" cy="171469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Link</a:t>
              </a:r>
            </a:p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Far End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265984" y="1984354"/>
              <a:ext cx="737240" cy="42640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VC 1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265984" y="2410759"/>
              <a:ext cx="737240" cy="42640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265984" y="2846240"/>
              <a:ext cx="737240" cy="42640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VC N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265984" y="1559586"/>
              <a:ext cx="737240" cy="42640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VC 0</a:t>
              </a: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8003224" y="1581999"/>
              <a:ext cx="437959" cy="1697250"/>
              <a:chOff x="833310" y="1723714"/>
              <a:chExt cx="437959" cy="1697250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835968" y="1723714"/>
                <a:ext cx="435301" cy="381287"/>
                <a:chOff x="683568" y="1571314"/>
                <a:chExt cx="435301" cy="381287"/>
              </a:xfrm>
            </p:grpSpPr>
            <p:sp>
              <p:nvSpPr>
                <p:cNvPr id="78" name="Right Arrow 77"/>
                <p:cNvSpPr/>
                <p:nvPr/>
              </p:nvSpPr>
              <p:spPr bwMode="auto">
                <a:xfrm>
                  <a:off x="683568" y="1571314"/>
                  <a:ext cx="424438" cy="165498"/>
                </a:xfrm>
                <a:prstGeom prst="rightArrow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9" name="Right Arrow 78"/>
                <p:cNvSpPr/>
                <p:nvPr/>
              </p:nvSpPr>
              <p:spPr bwMode="auto">
                <a:xfrm flipH="1">
                  <a:off x="694431" y="1787103"/>
                  <a:ext cx="424438" cy="165498"/>
                </a:xfrm>
                <a:prstGeom prst="rightArrow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835968" y="2174182"/>
                <a:ext cx="435301" cy="381287"/>
                <a:chOff x="683568" y="1571314"/>
                <a:chExt cx="435301" cy="381287"/>
              </a:xfrm>
            </p:grpSpPr>
            <p:sp>
              <p:nvSpPr>
                <p:cNvPr id="81" name="Right Arrow 80"/>
                <p:cNvSpPr/>
                <p:nvPr/>
              </p:nvSpPr>
              <p:spPr bwMode="auto">
                <a:xfrm>
                  <a:off x="683568" y="1571314"/>
                  <a:ext cx="424438" cy="165498"/>
                </a:xfrm>
                <a:prstGeom prst="rightArrow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2" name="Right Arrow 81"/>
                <p:cNvSpPr/>
                <p:nvPr/>
              </p:nvSpPr>
              <p:spPr bwMode="auto">
                <a:xfrm flipH="1">
                  <a:off x="694431" y="1787103"/>
                  <a:ext cx="424438" cy="165498"/>
                </a:xfrm>
                <a:prstGeom prst="rightArrow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83" name="Group 82"/>
              <p:cNvGrpSpPr/>
              <p:nvPr/>
            </p:nvGrpSpPr>
            <p:grpSpPr>
              <a:xfrm>
                <a:off x="833310" y="2591259"/>
                <a:ext cx="435301" cy="381287"/>
                <a:chOff x="683568" y="1571314"/>
                <a:chExt cx="435301" cy="381287"/>
              </a:xfrm>
            </p:grpSpPr>
            <p:sp>
              <p:nvSpPr>
                <p:cNvPr id="84" name="Right Arrow 83"/>
                <p:cNvSpPr/>
                <p:nvPr/>
              </p:nvSpPr>
              <p:spPr bwMode="auto">
                <a:xfrm>
                  <a:off x="683568" y="1571314"/>
                  <a:ext cx="424438" cy="165498"/>
                </a:xfrm>
                <a:prstGeom prst="rightArrow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5" name="Right Arrow 84"/>
                <p:cNvSpPr/>
                <p:nvPr/>
              </p:nvSpPr>
              <p:spPr bwMode="auto">
                <a:xfrm flipH="1">
                  <a:off x="694431" y="1787103"/>
                  <a:ext cx="424438" cy="165498"/>
                </a:xfrm>
                <a:prstGeom prst="rightArrow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833310" y="3039677"/>
                <a:ext cx="435301" cy="381287"/>
                <a:chOff x="683568" y="1571314"/>
                <a:chExt cx="435301" cy="381287"/>
              </a:xfrm>
            </p:grpSpPr>
            <p:sp>
              <p:nvSpPr>
                <p:cNvPr id="87" name="Right Arrow 86"/>
                <p:cNvSpPr/>
                <p:nvPr/>
              </p:nvSpPr>
              <p:spPr bwMode="auto">
                <a:xfrm>
                  <a:off x="683568" y="1571314"/>
                  <a:ext cx="424438" cy="165498"/>
                </a:xfrm>
                <a:prstGeom prst="rightArrow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8" name="Right Arrow 87"/>
                <p:cNvSpPr/>
                <p:nvPr/>
              </p:nvSpPr>
              <p:spPr bwMode="auto">
                <a:xfrm flipH="1">
                  <a:off x="694431" y="1787103"/>
                  <a:ext cx="424438" cy="165498"/>
                </a:xfrm>
                <a:prstGeom prst="rightArrow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</p:grpSp>
      <p:sp>
        <p:nvSpPr>
          <p:cNvPr id="92" name="TextBox 91"/>
          <p:cNvSpPr txBox="1"/>
          <p:nvPr/>
        </p:nvSpPr>
        <p:spPr>
          <a:xfrm rot="16200000">
            <a:off x="8178401" y="221730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Packets</a:t>
            </a:r>
            <a:endParaRPr lang="en-US" dirty="0"/>
          </a:p>
        </p:txBody>
      </p:sp>
      <p:grpSp>
        <p:nvGrpSpPr>
          <p:cNvPr id="109" name="Group 108"/>
          <p:cNvGrpSpPr/>
          <p:nvPr/>
        </p:nvGrpSpPr>
        <p:grpSpPr>
          <a:xfrm>
            <a:off x="3835545" y="3717853"/>
            <a:ext cx="1458481" cy="369332"/>
            <a:chOff x="3835545" y="3717853"/>
            <a:chExt cx="1458481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4054608" y="3717853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Physical</a:t>
              </a:r>
              <a:endParaRPr lang="en-US" dirty="0"/>
            </a:p>
          </p:txBody>
        </p:sp>
        <p:cxnSp>
          <p:nvCxnSpPr>
            <p:cNvPr id="96" name="Straight Arrow Connector 95"/>
            <p:cNvCxnSpPr/>
            <p:nvPr/>
          </p:nvCxnSpPr>
          <p:spPr bwMode="auto">
            <a:xfrm>
              <a:off x="3835545" y="3717853"/>
              <a:ext cx="1458481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110" name="Group 109"/>
          <p:cNvGrpSpPr/>
          <p:nvPr/>
        </p:nvGrpSpPr>
        <p:grpSpPr>
          <a:xfrm>
            <a:off x="2905406" y="4311563"/>
            <a:ext cx="3311284" cy="369332"/>
            <a:chOff x="2905406" y="4311563"/>
            <a:chExt cx="3311284" cy="369332"/>
          </a:xfrm>
        </p:grpSpPr>
        <p:sp>
          <p:nvSpPr>
            <p:cNvPr id="93" name="TextBox 92"/>
            <p:cNvSpPr txBox="1"/>
            <p:nvPr/>
          </p:nvSpPr>
          <p:spPr>
            <a:xfrm>
              <a:off x="3657063" y="4311563"/>
              <a:ext cx="1838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Lane/Multi-Lane</a:t>
              </a:r>
              <a:endParaRPr lang="en-US" dirty="0"/>
            </a:p>
          </p:txBody>
        </p:sp>
        <p:cxnSp>
          <p:nvCxnSpPr>
            <p:cNvPr id="98" name="Straight Arrow Connector 97"/>
            <p:cNvCxnSpPr/>
            <p:nvPr/>
          </p:nvCxnSpPr>
          <p:spPr bwMode="auto">
            <a:xfrm>
              <a:off x="2905406" y="4311563"/>
              <a:ext cx="331128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1168857" y="4905273"/>
            <a:ext cx="6834367" cy="369332"/>
            <a:chOff x="1168857" y="4905273"/>
            <a:chExt cx="6834367" cy="369332"/>
          </a:xfrm>
        </p:grpSpPr>
        <p:sp>
          <p:nvSpPr>
            <p:cNvPr id="94" name="TextBox 93"/>
            <p:cNvSpPr txBox="1"/>
            <p:nvPr/>
          </p:nvSpPr>
          <p:spPr>
            <a:xfrm>
              <a:off x="3996899" y="4905273"/>
              <a:ext cx="115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Data Link</a:t>
              </a:r>
              <a:endParaRPr lang="en-US" dirty="0"/>
            </a:p>
          </p:txBody>
        </p:sp>
        <p:cxnSp>
          <p:nvCxnSpPr>
            <p:cNvPr id="100" name="Straight Arrow Connector 99"/>
            <p:cNvCxnSpPr/>
            <p:nvPr/>
          </p:nvCxnSpPr>
          <p:spPr bwMode="auto">
            <a:xfrm>
              <a:off x="1168857" y="4912739"/>
              <a:ext cx="68343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112" name="Group 111"/>
          <p:cNvGrpSpPr/>
          <p:nvPr/>
        </p:nvGrpSpPr>
        <p:grpSpPr>
          <a:xfrm>
            <a:off x="107504" y="5499712"/>
            <a:ext cx="8928992" cy="369332"/>
            <a:chOff x="107504" y="5499712"/>
            <a:chExt cx="8928992" cy="369332"/>
          </a:xfrm>
        </p:grpSpPr>
        <p:sp>
          <p:nvSpPr>
            <p:cNvPr id="102" name="TextBox 101"/>
            <p:cNvSpPr txBox="1"/>
            <p:nvPr/>
          </p:nvSpPr>
          <p:spPr>
            <a:xfrm>
              <a:off x="4071884" y="5499712"/>
              <a:ext cx="1031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Network</a:t>
              </a:r>
              <a:endParaRPr lang="en-US" dirty="0"/>
            </a:p>
          </p:txBody>
        </p:sp>
        <p:cxnSp>
          <p:nvCxnSpPr>
            <p:cNvPr id="103" name="Straight Arrow Connector 102"/>
            <p:cNvCxnSpPr/>
            <p:nvPr/>
          </p:nvCxnSpPr>
          <p:spPr bwMode="auto">
            <a:xfrm>
              <a:off x="107504" y="5507178"/>
              <a:ext cx="892899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5498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8" grpId="0" animBg="1"/>
      <p:bldP spid="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1550" y="1736812"/>
            <a:ext cx="7452878" cy="1362075"/>
          </a:xfrm>
        </p:spPr>
        <p:txBody>
          <a:bodyPr/>
          <a:lstStyle/>
          <a:p>
            <a:r>
              <a:rPr lang="en-GB" dirty="0"/>
              <a:t>Quality of Service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" y="5542539"/>
            <a:ext cx="9144000" cy="130702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5638800"/>
            <a:ext cx="1259632" cy="1080121"/>
            <a:chOff x="3995936" y="3094272"/>
            <a:chExt cx="3839336" cy="3477768"/>
          </a:xfrm>
        </p:grpSpPr>
        <p:sp>
          <p:nvSpPr>
            <p:cNvPr id="8" name="Rectangle 7"/>
            <p:cNvSpPr/>
            <p:nvPr/>
          </p:nvSpPr>
          <p:spPr bwMode="auto">
            <a:xfrm>
              <a:off x="3995936" y="3140968"/>
              <a:ext cx="3839336" cy="343107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305" t="-6974"/>
            <a:stretch/>
          </p:blipFill>
          <p:spPr>
            <a:xfrm>
              <a:off x="4283969" y="3094272"/>
              <a:ext cx="3384376" cy="34777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9617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Virtual Channels</a:t>
            </a:r>
          </a:p>
        </p:txBody>
      </p:sp>
      <p:sp>
        <p:nvSpPr>
          <p:cNvPr id="9219" name="Content Placeholder 33"/>
          <p:cNvSpPr>
            <a:spLocks noGrp="1"/>
          </p:cNvSpPr>
          <p:nvPr>
            <p:ph idx="1"/>
          </p:nvPr>
        </p:nvSpPr>
        <p:spPr>
          <a:xfrm>
            <a:off x="1439863" y="3321050"/>
            <a:ext cx="7704137" cy="3536950"/>
          </a:xfrm>
        </p:spPr>
        <p:txBody>
          <a:bodyPr/>
          <a:lstStyle/>
          <a:p>
            <a:r>
              <a:rPr lang="en-GB" dirty="0"/>
              <a:t>VC sends when</a:t>
            </a:r>
          </a:p>
          <a:p>
            <a:pPr lvl="1"/>
            <a:r>
              <a:rPr lang="en-GB" dirty="0"/>
              <a:t>Source VC buffer has data to send</a:t>
            </a:r>
          </a:p>
          <a:p>
            <a:pPr lvl="1"/>
            <a:r>
              <a:rPr lang="en-GB" dirty="0"/>
              <a:t>Destination VC buffer has space in buffer</a:t>
            </a:r>
          </a:p>
          <a:p>
            <a:pPr lvl="1"/>
            <a:r>
              <a:rPr lang="en-GB" dirty="0"/>
              <a:t>QoS for VC results in highest precedence</a:t>
            </a:r>
          </a:p>
          <a:p>
            <a:r>
              <a:rPr lang="en-GB" dirty="0"/>
              <a:t>A SpW packet flowing through one VC does not block another packet flowing through another 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391405-51AF-4290-8DCA-6EE58B51B3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584325" y="1592263"/>
            <a:ext cx="684213" cy="431800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/>
              <a:t>VC1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1584325" y="2133600"/>
            <a:ext cx="684213" cy="431800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/>
              <a:t>VC2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1584325" y="2673350"/>
            <a:ext cx="684213" cy="431800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/>
              <a:t>VC3</a:t>
            </a:r>
          </a:p>
        </p:txBody>
      </p:sp>
      <p:sp>
        <p:nvSpPr>
          <p:cNvPr id="8" name="Trapezoid 7"/>
          <p:cNvSpPr/>
          <p:nvPr/>
        </p:nvSpPr>
        <p:spPr bwMode="auto">
          <a:xfrm rot="5400000">
            <a:off x="2033718" y="2150858"/>
            <a:ext cx="1512168" cy="396044"/>
          </a:xfrm>
          <a:prstGeom prst="trapezoid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en-GB" dirty="0"/>
              <a:t>MAC</a:t>
            </a:r>
          </a:p>
        </p:txBody>
      </p:sp>
      <p:sp>
        <p:nvSpPr>
          <p:cNvPr id="9225" name="Isosceles Triangle 8"/>
          <p:cNvSpPr>
            <a:spLocks noChangeArrowheads="1"/>
          </p:cNvSpPr>
          <p:nvPr/>
        </p:nvSpPr>
        <p:spPr bwMode="auto">
          <a:xfrm rot="5400000">
            <a:off x="3275807" y="2204243"/>
            <a:ext cx="431800" cy="360363"/>
          </a:xfrm>
          <a:prstGeom prst="triangle">
            <a:avLst>
              <a:gd name="adj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9226" name="Straight Arrow Connector 10"/>
          <p:cNvCxnSpPr>
            <a:cxnSpLocks noChangeShapeType="1"/>
          </p:cNvCxnSpPr>
          <p:nvPr/>
        </p:nvCxnSpPr>
        <p:spPr bwMode="auto">
          <a:xfrm>
            <a:off x="2268538" y="1808163"/>
            <a:ext cx="32385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27" name="Straight Arrow Connector 11"/>
          <p:cNvCxnSpPr>
            <a:cxnSpLocks noChangeShapeType="1"/>
          </p:cNvCxnSpPr>
          <p:nvPr/>
        </p:nvCxnSpPr>
        <p:spPr bwMode="auto">
          <a:xfrm>
            <a:off x="2268538" y="2349500"/>
            <a:ext cx="32385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28" name="Straight Arrow Connector 12"/>
          <p:cNvCxnSpPr>
            <a:cxnSpLocks noChangeShapeType="1"/>
          </p:cNvCxnSpPr>
          <p:nvPr/>
        </p:nvCxnSpPr>
        <p:spPr bwMode="auto">
          <a:xfrm>
            <a:off x="2268538" y="2889250"/>
            <a:ext cx="32385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29" name="Straight Arrow Connector 13"/>
          <p:cNvCxnSpPr>
            <a:cxnSpLocks noChangeShapeType="1"/>
          </p:cNvCxnSpPr>
          <p:nvPr/>
        </p:nvCxnSpPr>
        <p:spPr bwMode="auto">
          <a:xfrm>
            <a:off x="2987675" y="2384425"/>
            <a:ext cx="32385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30" name="Straight Arrow Connector 14"/>
          <p:cNvCxnSpPr>
            <a:cxnSpLocks noChangeShapeType="1"/>
          </p:cNvCxnSpPr>
          <p:nvPr/>
        </p:nvCxnSpPr>
        <p:spPr bwMode="auto">
          <a:xfrm>
            <a:off x="3671888" y="2384425"/>
            <a:ext cx="21240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231" name="Isosceles Triangle 16"/>
          <p:cNvSpPr>
            <a:spLocks noChangeArrowheads="1"/>
          </p:cNvSpPr>
          <p:nvPr/>
        </p:nvSpPr>
        <p:spPr bwMode="auto">
          <a:xfrm rot="5400000">
            <a:off x="5760244" y="2204244"/>
            <a:ext cx="431800" cy="360362"/>
          </a:xfrm>
          <a:prstGeom prst="triangle">
            <a:avLst>
              <a:gd name="adj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9232" name="Straight Arrow Connector 17"/>
          <p:cNvCxnSpPr>
            <a:cxnSpLocks noChangeShapeType="1"/>
          </p:cNvCxnSpPr>
          <p:nvPr/>
        </p:nvCxnSpPr>
        <p:spPr bwMode="auto">
          <a:xfrm>
            <a:off x="6156325" y="2384425"/>
            <a:ext cx="32385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233" name="Rectangle 18"/>
          <p:cNvSpPr>
            <a:spLocks noChangeArrowheads="1"/>
          </p:cNvSpPr>
          <p:nvPr/>
        </p:nvSpPr>
        <p:spPr bwMode="auto">
          <a:xfrm>
            <a:off x="7200900" y="1628775"/>
            <a:ext cx="684213" cy="431800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/>
              <a:t>VC1</a:t>
            </a:r>
          </a:p>
        </p:txBody>
      </p:sp>
      <p:sp>
        <p:nvSpPr>
          <p:cNvPr id="9234" name="Rectangle 19"/>
          <p:cNvSpPr>
            <a:spLocks noChangeArrowheads="1"/>
          </p:cNvSpPr>
          <p:nvPr/>
        </p:nvSpPr>
        <p:spPr bwMode="auto">
          <a:xfrm>
            <a:off x="7200900" y="2168525"/>
            <a:ext cx="684213" cy="431800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/>
              <a:t>VC2</a:t>
            </a:r>
          </a:p>
        </p:txBody>
      </p:sp>
      <p:sp>
        <p:nvSpPr>
          <p:cNvPr id="9235" name="Rectangle 20"/>
          <p:cNvSpPr>
            <a:spLocks noChangeArrowheads="1"/>
          </p:cNvSpPr>
          <p:nvPr/>
        </p:nvSpPr>
        <p:spPr bwMode="auto">
          <a:xfrm>
            <a:off x="7200900" y="2708275"/>
            <a:ext cx="684213" cy="433388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/>
              <a:t>VC3</a:t>
            </a:r>
          </a:p>
        </p:txBody>
      </p:sp>
      <p:sp>
        <p:nvSpPr>
          <p:cNvPr id="22" name="Trapezoid 21"/>
          <p:cNvSpPr/>
          <p:nvPr/>
        </p:nvSpPr>
        <p:spPr bwMode="auto">
          <a:xfrm rot="5400000">
            <a:off x="5922150" y="2186862"/>
            <a:ext cx="1512168" cy="396044"/>
          </a:xfrm>
          <a:prstGeom prst="trapezoid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en-GB" dirty="0"/>
              <a:t>DEMUX</a:t>
            </a:r>
          </a:p>
        </p:txBody>
      </p:sp>
      <p:cxnSp>
        <p:nvCxnSpPr>
          <p:cNvPr id="9237" name="Straight Arrow Connector 22"/>
          <p:cNvCxnSpPr>
            <a:cxnSpLocks noChangeShapeType="1"/>
          </p:cNvCxnSpPr>
          <p:nvPr/>
        </p:nvCxnSpPr>
        <p:spPr bwMode="auto">
          <a:xfrm>
            <a:off x="6875463" y="1844675"/>
            <a:ext cx="32543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38" name="Straight Arrow Connector 23"/>
          <p:cNvCxnSpPr>
            <a:cxnSpLocks noChangeShapeType="1"/>
          </p:cNvCxnSpPr>
          <p:nvPr/>
        </p:nvCxnSpPr>
        <p:spPr bwMode="auto">
          <a:xfrm>
            <a:off x="6875463" y="2384425"/>
            <a:ext cx="32543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39" name="Straight Arrow Connector 24"/>
          <p:cNvCxnSpPr>
            <a:cxnSpLocks noChangeShapeType="1"/>
          </p:cNvCxnSpPr>
          <p:nvPr/>
        </p:nvCxnSpPr>
        <p:spPr bwMode="auto">
          <a:xfrm>
            <a:off x="6875463" y="2924175"/>
            <a:ext cx="32543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327650" y="2168525"/>
            <a:ext cx="360363" cy="144463"/>
          </a:xfrm>
          <a:prstGeom prst="rect">
            <a:avLst/>
          </a:prstGeom>
          <a:solidFill>
            <a:srgbClr val="FF00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464050" y="2420938"/>
            <a:ext cx="360363" cy="144462"/>
          </a:xfrm>
          <a:prstGeom prst="rect">
            <a:avLst/>
          </a:prstGeom>
          <a:solidFill>
            <a:srgbClr val="FFFF00"/>
          </a:solidFill>
          <a:ln w="19050" algn="ctr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067175" y="2744788"/>
            <a:ext cx="360363" cy="144462"/>
          </a:xfrm>
          <a:prstGeom prst="rect">
            <a:avLst/>
          </a:prstGeom>
          <a:solidFill>
            <a:srgbClr val="00B050"/>
          </a:solidFill>
          <a:ln w="1905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" name="Freeform 28"/>
          <p:cNvSpPr>
            <a:spLocks/>
          </p:cNvSpPr>
          <p:nvPr/>
        </p:nvSpPr>
        <p:spPr bwMode="auto">
          <a:xfrm>
            <a:off x="2254250" y="1828800"/>
            <a:ext cx="4940300" cy="425450"/>
          </a:xfrm>
          <a:custGeom>
            <a:avLst/>
            <a:gdLst>
              <a:gd name="T0" fmla="*/ 0 w 4941454"/>
              <a:gd name="T1" fmla="*/ 9288 h 424873"/>
              <a:gd name="T2" fmla="*/ 738221 w 4941454"/>
              <a:gd name="T3" fmla="*/ 27861 h 424873"/>
              <a:gd name="T4" fmla="*/ 1356480 w 4941454"/>
              <a:gd name="T5" fmla="*/ 427186 h 424873"/>
              <a:gd name="T6" fmla="*/ 3598822 w 4941454"/>
              <a:gd name="T7" fmla="*/ 417898 h 424873"/>
              <a:gd name="T8" fmla="*/ 4207847 w 4941454"/>
              <a:gd name="T9" fmla="*/ 0 h 424873"/>
              <a:gd name="T10" fmla="*/ 4936845 w 4941454"/>
              <a:gd name="T11" fmla="*/ 9288 h 4248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941454"/>
              <a:gd name="T19" fmla="*/ 0 h 424873"/>
              <a:gd name="T20" fmla="*/ 4941454 w 4941454"/>
              <a:gd name="T21" fmla="*/ 424873 h 42487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941454" h="424873">
                <a:moveTo>
                  <a:pt x="0" y="9236"/>
                </a:moveTo>
                <a:lnTo>
                  <a:pt x="738909" y="27709"/>
                </a:lnTo>
                <a:lnTo>
                  <a:pt x="1357745" y="424873"/>
                </a:lnTo>
                <a:lnTo>
                  <a:pt x="3602182" y="415636"/>
                </a:lnTo>
                <a:lnTo>
                  <a:pt x="4211782" y="0"/>
                </a:lnTo>
                <a:lnTo>
                  <a:pt x="4941454" y="9236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 anchor="ctr"/>
          <a:lstStyle/>
          <a:p>
            <a:endParaRPr lang="en-GB"/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 flipV="1">
            <a:off x="2268538" y="2816225"/>
            <a:ext cx="4940300" cy="87313"/>
          </a:xfrm>
          <a:custGeom>
            <a:avLst/>
            <a:gdLst>
              <a:gd name="T0" fmla="*/ 0 w 4941454"/>
              <a:gd name="T1" fmla="*/ 3 h 424873"/>
              <a:gd name="T2" fmla="*/ 738221 w 4941454"/>
              <a:gd name="T3" fmla="*/ 10 h 424873"/>
              <a:gd name="T4" fmla="*/ 1356480 w 4941454"/>
              <a:gd name="T5" fmla="*/ 155 h 424873"/>
              <a:gd name="T6" fmla="*/ 3598822 w 4941454"/>
              <a:gd name="T7" fmla="*/ 151 h 424873"/>
              <a:gd name="T8" fmla="*/ 4207847 w 4941454"/>
              <a:gd name="T9" fmla="*/ 0 h 424873"/>
              <a:gd name="T10" fmla="*/ 4936845 w 4941454"/>
              <a:gd name="T11" fmla="*/ 3 h 4248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941454"/>
              <a:gd name="T19" fmla="*/ 0 h 424873"/>
              <a:gd name="T20" fmla="*/ 4941454 w 4941454"/>
              <a:gd name="T21" fmla="*/ 424873 h 42487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941454" h="424873">
                <a:moveTo>
                  <a:pt x="0" y="9236"/>
                </a:moveTo>
                <a:lnTo>
                  <a:pt x="738909" y="27709"/>
                </a:lnTo>
                <a:lnTo>
                  <a:pt x="1357745" y="424873"/>
                </a:lnTo>
                <a:lnTo>
                  <a:pt x="3602182" y="415636"/>
                </a:lnTo>
                <a:lnTo>
                  <a:pt x="4211782" y="0"/>
                </a:lnTo>
                <a:lnTo>
                  <a:pt x="4941454" y="9236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</p:spPr>
        <p:txBody>
          <a:bodyPr anchor="ctr"/>
          <a:lstStyle/>
          <a:p>
            <a:endParaRPr lang="en-GB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859338" y="2168525"/>
            <a:ext cx="360362" cy="144463"/>
          </a:xfrm>
          <a:prstGeom prst="rect">
            <a:avLst/>
          </a:prstGeom>
          <a:solidFill>
            <a:srgbClr val="FF00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2268538" y="2312988"/>
            <a:ext cx="4940300" cy="201612"/>
          </a:xfrm>
          <a:custGeom>
            <a:avLst/>
            <a:gdLst>
              <a:gd name="T0" fmla="*/ 0 w 4941454"/>
              <a:gd name="T1" fmla="*/ 222 h 424873"/>
              <a:gd name="T2" fmla="*/ 738221 w 4941454"/>
              <a:gd name="T3" fmla="*/ 665 h 424873"/>
              <a:gd name="T4" fmla="*/ 1356480 w 4941454"/>
              <a:gd name="T5" fmla="*/ 10202 h 424873"/>
              <a:gd name="T6" fmla="*/ 3598822 w 4941454"/>
              <a:gd name="T7" fmla="*/ 9980 h 424873"/>
              <a:gd name="T8" fmla="*/ 4207847 w 4941454"/>
              <a:gd name="T9" fmla="*/ 0 h 424873"/>
              <a:gd name="T10" fmla="*/ 4936845 w 4941454"/>
              <a:gd name="T11" fmla="*/ 222 h 4248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941454"/>
              <a:gd name="T19" fmla="*/ 0 h 424873"/>
              <a:gd name="T20" fmla="*/ 4941454 w 4941454"/>
              <a:gd name="T21" fmla="*/ 424873 h 42487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941454" h="424873">
                <a:moveTo>
                  <a:pt x="0" y="9236"/>
                </a:moveTo>
                <a:lnTo>
                  <a:pt x="738909" y="27709"/>
                </a:lnTo>
                <a:lnTo>
                  <a:pt x="1357745" y="424873"/>
                </a:lnTo>
                <a:lnTo>
                  <a:pt x="3602182" y="415636"/>
                </a:lnTo>
                <a:lnTo>
                  <a:pt x="4211782" y="0"/>
                </a:lnTo>
                <a:lnTo>
                  <a:pt x="4941454" y="9236"/>
                </a:lnTo>
              </a:path>
            </a:pathLst>
          </a:cu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</p:spPr>
        <p:txBody>
          <a:bodyPr anchor="ctr"/>
          <a:lstStyle/>
          <a:p>
            <a:endParaRPr lang="en-GB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671888" y="2168525"/>
            <a:ext cx="360362" cy="144463"/>
          </a:xfrm>
          <a:prstGeom prst="rect">
            <a:avLst/>
          </a:prstGeom>
          <a:solidFill>
            <a:srgbClr val="FF00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84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QoS: Bandwidth Reserved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691680" y="3429000"/>
            <a:ext cx="6660740" cy="360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8244408" y="353701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time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727684" y="1952836"/>
            <a:ext cx="6660740" cy="36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691680" y="4869160"/>
            <a:ext cx="6660740" cy="36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Freeform 8"/>
          <p:cNvSpPr/>
          <p:nvPr/>
        </p:nvSpPr>
        <p:spPr bwMode="auto">
          <a:xfrm>
            <a:off x="1726259" y="2087775"/>
            <a:ext cx="6631709" cy="2152072"/>
          </a:xfrm>
          <a:custGeom>
            <a:avLst/>
            <a:gdLst>
              <a:gd name="connsiteX0" fmla="*/ 0 w 6631709"/>
              <a:gd name="connsiteY0" fmla="*/ 1376218 h 2152072"/>
              <a:gd name="connsiteX1" fmla="*/ 341745 w 6631709"/>
              <a:gd name="connsiteY1" fmla="*/ 1145309 h 2152072"/>
              <a:gd name="connsiteX2" fmla="*/ 314036 w 6631709"/>
              <a:gd name="connsiteY2" fmla="*/ 1542472 h 2152072"/>
              <a:gd name="connsiteX3" fmla="*/ 618836 w 6631709"/>
              <a:gd name="connsiteY3" fmla="*/ 1431636 h 2152072"/>
              <a:gd name="connsiteX4" fmla="*/ 618836 w 6631709"/>
              <a:gd name="connsiteY4" fmla="*/ 1819563 h 2152072"/>
              <a:gd name="connsiteX5" fmla="*/ 822036 w 6631709"/>
              <a:gd name="connsiteY5" fmla="*/ 1671781 h 2152072"/>
              <a:gd name="connsiteX6" fmla="*/ 831272 w 6631709"/>
              <a:gd name="connsiteY6" fmla="*/ 2152072 h 2152072"/>
              <a:gd name="connsiteX7" fmla="*/ 1671781 w 6631709"/>
              <a:gd name="connsiteY7" fmla="*/ 1708727 h 2152072"/>
              <a:gd name="connsiteX8" fmla="*/ 1671781 w 6631709"/>
              <a:gd name="connsiteY8" fmla="*/ 2078181 h 2152072"/>
              <a:gd name="connsiteX9" fmla="*/ 3888509 w 6631709"/>
              <a:gd name="connsiteY9" fmla="*/ 1016000 h 2152072"/>
              <a:gd name="connsiteX10" fmla="*/ 3906981 w 6631709"/>
              <a:gd name="connsiteY10" fmla="*/ 1376218 h 2152072"/>
              <a:gd name="connsiteX11" fmla="*/ 4027054 w 6631709"/>
              <a:gd name="connsiteY11" fmla="*/ 1237672 h 2152072"/>
              <a:gd name="connsiteX12" fmla="*/ 4082472 w 6631709"/>
              <a:gd name="connsiteY12" fmla="*/ 1681018 h 2152072"/>
              <a:gd name="connsiteX13" fmla="*/ 6631709 w 6631709"/>
              <a:gd name="connsiteY13" fmla="*/ 0 h 2152072"/>
              <a:gd name="connsiteX0" fmla="*/ 0 w 6631709"/>
              <a:gd name="connsiteY0" fmla="*/ 1376218 h 2152072"/>
              <a:gd name="connsiteX1" fmla="*/ 341745 w 6631709"/>
              <a:gd name="connsiteY1" fmla="*/ 1145309 h 2152072"/>
              <a:gd name="connsiteX2" fmla="*/ 314036 w 6631709"/>
              <a:gd name="connsiteY2" fmla="*/ 1542472 h 2152072"/>
              <a:gd name="connsiteX3" fmla="*/ 618836 w 6631709"/>
              <a:gd name="connsiteY3" fmla="*/ 1431636 h 2152072"/>
              <a:gd name="connsiteX4" fmla="*/ 618836 w 6631709"/>
              <a:gd name="connsiteY4" fmla="*/ 1819563 h 2152072"/>
              <a:gd name="connsiteX5" fmla="*/ 822036 w 6631709"/>
              <a:gd name="connsiteY5" fmla="*/ 1671781 h 2152072"/>
              <a:gd name="connsiteX6" fmla="*/ 831272 w 6631709"/>
              <a:gd name="connsiteY6" fmla="*/ 2152072 h 2152072"/>
              <a:gd name="connsiteX7" fmla="*/ 1671781 w 6631709"/>
              <a:gd name="connsiteY7" fmla="*/ 1708727 h 2152072"/>
              <a:gd name="connsiteX8" fmla="*/ 1671781 w 6631709"/>
              <a:gd name="connsiteY8" fmla="*/ 2078181 h 2152072"/>
              <a:gd name="connsiteX9" fmla="*/ 3888509 w 6631709"/>
              <a:gd name="connsiteY9" fmla="*/ 1016000 h 2152072"/>
              <a:gd name="connsiteX10" fmla="*/ 3906981 w 6631709"/>
              <a:gd name="connsiteY10" fmla="*/ 1376218 h 2152072"/>
              <a:gd name="connsiteX11" fmla="*/ 4027054 w 6631709"/>
              <a:gd name="connsiteY11" fmla="*/ 1237672 h 2152072"/>
              <a:gd name="connsiteX12" fmla="*/ 4033873 w 6631709"/>
              <a:gd name="connsiteY12" fmla="*/ 1665261 h 2152072"/>
              <a:gd name="connsiteX13" fmla="*/ 6631709 w 6631709"/>
              <a:gd name="connsiteY13" fmla="*/ 0 h 2152072"/>
              <a:gd name="connsiteX0" fmla="*/ 0 w 6631709"/>
              <a:gd name="connsiteY0" fmla="*/ 1376218 h 2152072"/>
              <a:gd name="connsiteX1" fmla="*/ 341745 w 6631709"/>
              <a:gd name="connsiteY1" fmla="*/ 1145309 h 2152072"/>
              <a:gd name="connsiteX2" fmla="*/ 314036 w 6631709"/>
              <a:gd name="connsiteY2" fmla="*/ 1542472 h 2152072"/>
              <a:gd name="connsiteX3" fmla="*/ 649497 w 6631709"/>
              <a:gd name="connsiteY3" fmla="*/ 1377229 h 2152072"/>
              <a:gd name="connsiteX4" fmla="*/ 618836 w 6631709"/>
              <a:gd name="connsiteY4" fmla="*/ 1819563 h 2152072"/>
              <a:gd name="connsiteX5" fmla="*/ 822036 w 6631709"/>
              <a:gd name="connsiteY5" fmla="*/ 1671781 h 2152072"/>
              <a:gd name="connsiteX6" fmla="*/ 831272 w 6631709"/>
              <a:gd name="connsiteY6" fmla="*/ 2152072 h 2152072"/>
              <a:gd name="connsiteX7" fmla="*/ 1671781 w 6631709"/>
              <a:gd name="connsiteY7" fmla="*/ 1708727 h 2152072"/>
              <a:gd name="connsiteX8" fmla="*/ 1671781 w 6631709"/>
              <a:gd name="connsiteY8" fmla="*/ 2078181 h 2152072"/>
              <a:gd name="connsiteX9" fmla="*/ 3888509 w 6631709"/>
              <a:gd name="connsiteY9" fmla="*/ 1016000 h 2152072"/>
              <a:gd name="connsiteX10" fmla="*/ 3906981 w 6631709"/>
              <a:gd name="connsiteY10" fmla="*/ 1376218 h 2152072"/>
              <a:gd name="connsiteX11" fmla="*/ 4027054 w 6631709"/>
              <a:gd name="connsiteY11" fmla="*/ 1237672 h 2152072"/>
              <a:gd name="connsiteX12" fmla="*/ 4033873 w 6631709"/>
              <a:gd name="connsiteY12" fmla="*/ 1665261 h 2152072"/>
              <a:gd name="connsiteX13" fmla="*/ 6631709 w 6631709"/>
              <a:gd name="connsiteY13" fmla="*/ 0 h 2152072"/>
              <a:gd name="connsiteX0" fmla="*/ 0 w 6631709"/>
              <a:gd name="connsiteY0" fmla="*/ 1376218 h 2152072"/>
              <a:gd name="connsiteX1" fmla="*/ 341745 w 6631709"/>
              <a:gd name="connsiteY1" fmla="*/ 1145309 h 2152072"/>
              <a:gd name="connsiteX2" fmla="*/ 314036 w 6631709"/>
              <a:gd name="connsiteY2" fmla="*/ 1542472 h 2152072"/>
              <a:gd name="connsiteX3" fmla="*/ 649497 w 6631709"/>
              <a:gd name="connsiteY3" fmla="*/ 1377229 h 2152072"/>
              <a:gd name="connsiteX4" fmla="*/ 618836 w 6631709"/>
              <a:gd name="connsiteY4" fmla="*/ 1819563 h 2152072"/>
              <a:gd name="connsiteX5" fmla="*/ 829517 w 6631709"/>
              <a:gd name="connsiteY5" fmla="*/ 1701265 h 2152072"/>
              <a:gd name="connsiteX6" fmla="*/ 831272 w 6631709"/>
              <a:gd name="connsiteY6" fmla="*/ 2152072 h 2152072"/>
              <a:gd name="connsiteX7" fmla="*/ 1671781 w 6631709"/>
              <a:gd name="connsiteY7" fmla="*/ 1708727 h 2152072"/>
              <a:gd name="connsiteX8" fmla="*/ 1671781 w 6631709"/>
              <a:gd name="connsiteY8" fmla="*/ 2078181 h 2152072"/>
              <a:gd name="connsiteX9" fmla="*/ 3888509 w 6631709"/>
              <a:gd name="connsiteY9" fmla="*/ 1016000 h 2152072"/>
              <a:gd name="connsiteX10" fmla="*/ 3906981 w 6631709"/>
              <a:gd name="connsiteY10" fmla="*/ 1376218 h 2152072"/>
              <a:gd name="connsiteX11" fmla="*/ 4027054 w 6631709"/>
              <a:gd name="connsiteY11" fmla="*/ 1237672 h 2152072"/>
              <a:gd name="connsiteX12" fmla="*/ 4033873 w 6631709"/>
              <a:gd name="connsiteY12" fmla="*/ 1665261 h 2152072"/>
              <a:gd name="connsiteX13" fmla="*/ 6631709 w 6631709"/>
              <a:gd name="connsiteY13" fmla="*/ 0 h 2152072"/>
              <a:gd name="connsiteX0" fmla="*/ 0 w 6631709"/>
              <a:gd name="connsiteY0" fmla="*/ 1376218 h 2152072"/>
              <a:gd name="connsiteX1" fmla="*/ 341745 w 6631709"/>
              <a:gd name="connsiteY1" fmla="*/ 1145309 h 2152072"/>
              <a:gd name="connsiteX2" fmla="*/ 314036 w 6631709"/>
              <a:gd name="connsiteY2" fmla="*/ 1542472 h 2152072"/>
              <a:gd name="connsiteX3" fmla="*/ 613493 w 6631709"/>
              <a:gd name="connsiteY3" fmla="*/ 1413233 h 2152072"/>
              <a:gd name="connsiteX4" fmla="*/ 618836 w 6631709"/>
              <a:gd name="connsiteY4" fmla="*/ 1819563 h 2152072"/>
              <a:gd name="connsiteX5" fmla="*/ 829517 w 6631709"/>
              <a:gd name="connsiteY5" fmla="*/ 1701265 h 2152072"/>
              <a:gd name="connsiteX6" fmla="*/ 831272 w 6631709"/>
              <a:gd name="connsiteY6" fmla="*/ 2152072 h 2152072"/>
              <a:gd name="connsiteX7" fmla="*/ 1671781 w 6631709"/>
              <a:gd name="connsiteY7" fmla="*/ 1708727 h 2152072"/>
              <a:gd name="connsiteX8" fmla="*/ 1671781 w 6631709"/>
              <a:gd name="connsiteY8" fmla="*/ 2078181 h 2152072"/>
              <a:gd name="connsiteX9" fmla="*/ 3888509 w 6631709"/>
              <a:gd name="connsiteY9" fmla="*/ 1016000 h 2152072"/>
              <a:gd name="connsiteX10" fmla="*/ 3906981 w 6631709"/>
              <a:gd name="connsiteY10" fmla="*/ 1376218 h 2152072"/>
              <a:gd name="connsiteX11" fmla="*/ 4027054 w 6631709"/>
              <a:gd name="connsiteY11" fmla="*/ 1237672 h 2152072"/>
              <a:gd name="connsiteX12" fmla="*/ 4033873 w 6631709"/>
              <a:gd name="connsiteY12" fmla="*/ 1665261 h 2152072"/>
              <a:gd name="connsiteX13" fmla="*/ 6631709 w 6631709"/>
              <a:gd name="connsiteY13" fmla="*/ 0 h 2152072"/>
              <a:gd name="connsiteX0" fmla="*/ 0 w 6631709"/>
              <a:gd name="connsiteY0" fmla="*/ 1376218 h 2152072"/>
              <a:gd name="connsiteX1" fmla="*/ 341745 w 6631709"/>
              <a:gd name="connsiteY1" fmla="*/ 1145309 h 2152072"/>
              <a:gd name="connsiteX2" fmla="*/ 361465 w 6631709"/>
              <a:gd name="connsiteY2" fmla="*/ 1557249 h 2152072"/>
              <a:gd name="connsiteX3" fmla="*/ 613493 w 6631709"/>
              <a:gd name="connsiteY3" fmla="*/ 1413233 h 2152072"/>
              <a:gd name="connsiteX4" fmla="*/ 618836 w 6631709"/>
              <a:gd name="connsiteY4" fmla="*/ 1819563 h 2152072"/>
              <a:gd name="connsiteX5" fmla="*/ 829517 w 6631709"/>
              <a:gd name="connsiteY5" fmla="*/ 1701265 h 2152072"/>
              <a:gd name="connsiteX6" fmla="*/ 831272 w 6631709"/>
              <a:gd name="connsiteY6" fmla="*/ 2152072 h 2152072"/>
              <a:gd name="connsiteX7" fmla="*/ 1671781 w 6631709"/>
              <a:gd name="connsiteY7" fmla="*/ 1708727 h 2152072"/>
              <a:gd name="connsiteX8" fmla="*/ 1671781 w 6631709"/>
              <a:gd name="connsiteY8" fmla="*/ 2078181 h 2152072"/>
              <a:gd name="connsiteX9" fmla="*/ 3888509 w 6631709"/>
              <a:gd name="connsiteY9" fmla="*/ 1016000 h 2152072"/>
              <a:gd name="connsiteX10" fmla="*/ 3906981 w 6631709"/>
              <a:gd name="connsiteY10" fmla="*/ 1376218 h 2152072"/>
              <a:gd name="connsiteX11" fmla="*/ 4027054 w 6631709"/>
              <a:gd name="connsiteY11" fmla="*/ 1237672 h 2152072"/>
              <a:gd name="connsiteX12" fmla="*/ 4033873 w 6631709"/>
              <a:gd name="connsiteY12" fmla="*/ 1665261 h 2152072"/>
              <a:gd name="connsiteX13" fmla="*/ 6631709 w 6631709"/>
              <a:gd name="connsiteY13" fmla="*/ 0 h 215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31709" h="2152072">
                <a:moveTo>
                  <a:pt x="0" y="1376218"/>
                </a:moveTo>
                <a:lnTo>
                  <a:pt x="341745" y="1145309"/>
                </a:lnTo>
                <a:lnTo>
                  <a:pt x="361465" y="1557249"/>
                </a:lnTo>
                <a:lnTo>
                  <a:pt x="613493" y="1413233"/>
                </a:lnTo>
                <a:lnTo>
                  <a:pt x="618836" y="1819563"/>
                </a:lnTo>
                <a:lnTo>
                  <a:pt x="829517" y="1701265"/>
                </a:lnTo>
                <a:lnTo>
                  <a:pt x="831272" y="2152072"/>
                </a:lnTo>
                <a:lnTo>
                  <a:pt x="1671781" y="1708727"/>
                </a:lnTo>
                <a:lnTo>
                  <a:pt x="1671781" y="2078181"/>
                </a:lnTo>
                <a:lnTo>
                  <a:pt x="3888509" y="1016000"/>
                </a:lnTo>
                <a:lnTo>
                  <a:pt x="3906981" y="1376218"/>
                </a:lnTo>
                <a:lnTo>
                  <a:pt x="4027054" y="1237672"/>
                </a:lnTo>
                <a:lnTo>
                  <a:pt x="4033873" y="1665261"/>
                </a:lnTo>
                <a:lnTo>
                  <a:pt x="6631709" y="0"/>
                </a:ln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691680" y="1484784"/>
            <a:ext cx="0" cy="3600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9"/>
          <p:cNvSpPr txBox="1"/>
          <p:nvPr/>
        </p:nvSpPr>
        <p:spPr>
          <a:xfrm>
            <a:off x="971600" y="10887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Precedence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83768" y="2636912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Bandwidth Credit Counter</a:t>
            </a:r>
          </a:p>
        </p:txBody>
      </p:sp>
      <p:sp>
        <p:nvSpPr>
          <p:cNvPr id="12" name="Oval 11"/>
          <p:cNvSpPr/>
          <p:nvPr/>
        </p:nvSpPr>
        <p:spPr bwMode="auto">
          <a:xfrm rot="20165923">
            <a:off x="3753927" y="3260936"/>
            <a:ext cx="1530271" cy="622848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472100" y="2852937"/>
            <a:ext cx="259840" cy="864096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945043" y="850176"/>
            <a:ext cx="1493273" cy="864096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624500" y="3005337"/>
            <a:ext cx="259840" cy="864096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75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2" grpId="1" animBg="1"/>
      <p:bldP spid="13" grpId="0" animBg="1"/>
      <p:bldP spid="13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QoS: Bandwidth Reserved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683869" y="3414134"/>
            <a:ext cx="6660740" cy="360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8236597" y="352214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time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719873" y="1937970"/>
            <a:ext cx="6660740" cy="36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683869" y="4854294"/>
            <a:ext cx="6660740" cy="36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Freeform 8"/>
          <p:cNvSpPr/>
          <p:nvPr/>
        </p:nvSpPr>
        <p:spPr bwMode="auto">
          <a:xfrm>
            <a:off x="1727684" y="1952836"/>
            <a:ext cx="6544918" cy="1450109"/>
          </a:xfrm>
          <a:custGeom>
            <a:avLst/>
            <a:gdLst>
              <a:gd name="connsiteX0" fmla="*/ 0 w 6493164"/>
              <a:gd name="connsiteY0" fmla="*/ 1450109 h 1450109"/>
              <a:gd name="connsiteX1" fmla="*/ 1440873 w 6493164"/>
              <a:gd name="connsiteY1" fmla="*/ 701963 h 1450109"/>
              <a:gd name="connsiteX2" fmla="*/ 1413164 w 6493164"/>
              <a:gd name="connsiteY2" fmla="*/ 1126836 h 1450109"/>
              <a:gd name="connsiteX3" fmla="*/ 2872509 w 6493164"/>
              <a:gd name="connsiteY3" fmla="*/ 406400 h 1450109"/>
              <a:gd name="connsiteX4" fmla="*/ 2872509 w 6493164"/>
              <a:gd name="connsiteY4" fmla="*/ 766618 h 1450109"/>
              <a:gd name="connsiteX5" fmla="*/ 3149600 w 6493164"/>
              <a:gd name="connsiteY5" fmla="*/ 609600 h 1450109"/>
              <a:gd name="connsiteX6" fmla="*/ 3158836 w 6493164"/>
              <a:gd name="connsiteY6" fmla="*/ 951345 h 1450109"/>
              <a:gd name="connsiteX7" fmla="*/ 4756727 w 6493164"/>
              <a:gd name="connsiteY7" fmla="*/ 0 h 1450109"/>
              <a:gd name="connsiteX8" fmla="*/ 5745018 w 6493164"/>
              <a:gd name="connsiteY8" fmla="*/ 9236 h 1450109"/>
              <a:gd name="connsiteX9" fmla="*/ 5754254 w 6493164"/>
              <a:gd name="connsiteY9" fmla="*/ 406400 h 1450109"/>
              <a:gd name="connsiteX10" fmla="*/ 6096000 w 6493164"/>
              <a:gd name="connsiteY10" fmla="*/ 230909 h 1450109"/>
              <a:gd name="connsiteX11" fmla="*/ 6105236 w 6493164"/>
              <a:gd name="connsiteY11" fmla="*/ 628073 h 1450109"/>
              <a:gd name="connsiteX12" fmla="*/ 6234545 w 6493164"/>
              <a:gd name="connsiteY12" fmla="*/ 535709 h 1450109"/>
              <a:gd name="connsiteX13" fmla="*/ 6253018 w 6493164"/>
              <a:gd name="connsiteY13" fmla="*/ 979054 h 1450109"/>
              <a:gd name="connsiteX14" fmla="*/ 6373091 w 6493164"/>
              <a:gd name="connsiteY14" fmla="*/ 858982 h 1450109"/>
              <a:gd name="connsiteX15" fmla="*/ 6382327 w 6493164"/>
              <a:gd name="connsiteY15" fmla="*/ 1228436 h 1450109"/>
              <a:gd name="connsiteX16" fmla="*/ 6493164 w 6493164"/>
              <a:gd name="connsiteY16" fmla="*/ 1089891 h 1450109"/>
              <a:gd name="connsiteX0" fmla="*/ 0 w 6472909"/>
              <a:gd name="connsiteY0" fmla="*/ 1450109 h 1450109"/>
              <a:gd name="connsiteX1" fmla="*/ 1440873 w 6472909"/>
              <a:gd name="connsiteY1" fmla="*/ 701963 h 1450109"/>
              <a:gd name="connsiteX2" fmla="*/ 1413164 w 6472909"/>
              <a:gd name="connsiteY2" fmla="*/ 1126836 h 1450109"/>
              <a:gd name="connsiteX3" fmla="*/ 2872509 w 6472909"/>
              <a:gd name="connsiteY3" fmla="*/ 406400 h 1450109"/>
              <a:gd name="connsiteX4" fmla="*/ 2872509 w 6472909"/>
              <a:gd name="connsiteY4" fmla="*/ 766618 h 1450109"/>
              <a:gd name="connsiteX5" fmla="*/ 3149600 w 6472909"/>
              <a:gd name="connsiteY5" fmla="*/ 609600 h 1450109"/>
              <a:gd name="connsiteX6" fmla="*/ 3158836 w 6472909"/>
              <a:gd name="connsiteY6" fmla="*/ 951345 h 1450109"/>
              <a:gd name="connsiteX7" fmla="*/ 4756727 w 6472909"/>
              <a:gd name="connsiteY7" fmla="*/ 0 h 1450109"/>
              <a:gd name="connsiteX8" fmla="*/ 5745018 w 6472909"/>
              <a:gd name="connsiteY8" fmla="*/ 9236 h 1450109"/>
              <a:gd name="connsiteX9" fmla="*/ 5754254 w 6472909"/>
              <a:gd name="connsiteY9" fmla="*/ 406400 h 1450109"/>
              <a:gd name="connsiteX10" fmla="*/ 6096000 w 6472909"/>
              <a:gd name="connsiteY10" fmla="*/ 230909 h 1450109"/>
              <a:gd name="connsiteX11" fmla="*/ 6105236 w 6472909"/>
              <a:gd name="connsiteY11" fmla="*/ 628073 h 1450109"/>
              <a:gd name="connsiteX12" fmla="*/ 6234545 w 6472909"/>
              <a:gd name="connsiteY12" fmla="*/ 535709 h 1450109"/>
              <a:gd name="connsiteX13" fmla="*/ 6253018 w 6472909"/>
              <a:gd name="connsiteY13" fmla="*/ 979054 h 1450109"/>
              <a:gd name="connsiteX14" fmla="*/ 6373091 w 6472909"/>
              <a:gd name="connsiteY14" fmla="*/ 858982 h 1450109"/>
              <a:gd name="connsiteX15" fmla="*/ 6382327 w 6472909"/>
              <a:gd name="connsiteY15" fmla="*/ 1228436 h 1450109"/>
              <a:gd name="connsiteX16" fmla="*/ 6472909 w 6472909"/>
              <a:gd name="connsiteY16" fmla="*/ 1101258 h 1450109"/>
              <a:gd name="connsiteX0" fmla="*/ 0 w 6544918"/>
              <a:gd name="connsiteY0" fmla="*/ 1450109 h 1450109"/>
              <a:gd name="connsiteX1" fmla="*/ 1440873 w 6544918"/>
              <a:gd name="connsiteY1" fmla="*/ 701963 h 1450109"/>
              <a:gd name="connsiteX2" fmla="*/ 1413164 w 6544918"/>
              <a:gd name="connsiteY2" fmla="*/ 1126836 h 1450109"/>
              <a:gd name="connsiteX3" fmla="*/ 2872509 w 6544918"/>
              <a:gd name="connsiteY3" fmla="*/ 406400 h 1450109"/>
              <a:gd name="connsiteX4" fmla="*/ 2872509 w 6544918"/>
              <a:gd name="connsiteY4" fmla="*/ 766618 h 1450109"/>
              <a:gd name="connsiteX5" fmla="*/ 3149600 w 6544918"/>
              <a:gd name="connsiteY5" fmla="*/ 609600 h 1450109"/>
              <a:gd name="connsiteX6" fmla="*/ 3158836 w 6544918"/>
              <a:gd name="connsiteY6" fmla="*/ 951345 h 1450109"/>
              <a:gd name="connsiteX7" fmla="*/ 4756727 w 6544918"/>
              <a:gd name="connsiteY7" fmla="*/ 0 h 1450109"/>
              <a:gd name="connsiteX8" fmla="*/ 5745018 w 6544918"/>
              <a:gd name="connsiteY8" fmla="*/ 9236 h 1450109"/>
              <a:gd name="connsiteX9" fmla="*/ 5754254 w 6544918"/>
              <a:gd name="connsiteY9" fmla="*/ 406400 h 1450109"/>
              <a:gd name="connsiteX10" fmla="*/ 6096000 w 6544918"/>
              <a:gd name="connsiteY10" fmla="*/ 230909 h 1450109"/>
              <a:gd name="connsiteX11" fmla="*/ 6105236 w 6544918"/>
              <a:gd name="connsiteY11" fmla="*/ 628073 h 1450109"/>
              <a:gd name="connsiteX12" fmla="*/ 6234545 w 6544918"/>
              <a:gd name="connsiteY12" fmla="*/ 535709 h 1450109"/>
              <a:gd name="connsiteX13" fmla="*/ 6253018 w 6544918"/>
              <a:gd name="connsiteY13" fmla="*/ 979054 h 1450109"/>
              <a:gd name="connsiteX14" fmla="*/ 6373091 w 6544918"/>
              <a:gd name="connsiteY14" fmla="*/ 858982 h 1450109"/>
              <a:gd name="connsiteX15" fmla="*/ 6382327 w 6544918"/>
              <a:gd name="connsiteY15" fmla="*/ 1228436 h 1450109"/>
              <a:gd name="connsiteX16" fmla="*/ 6544918 w 6544918"/>
              <a:gd name="connsiteY16" fmla="*/ 1101258 h 1450109"/>
              <a:gd name="connsiteX0" fmla="*/ 0 w 6544918"/>
              <a:gd name="connsiteY0" fmla="*/ 1450109 h 1450109"/>
              <a:gd name="connsiteX1" fmla="*/ 1440873 w 6544918"/>
              <a:gd name="connsiteY1" fmla="*/ 701963 h 1450109"/>
              <a:gd name="connsiteX2" fmla="*/ 1440160 w 6544918"/>
              <a:gd name="connsiteY2" fmla="*/ 1116124 h 1450109"/>
              <a:gd name="connsiteX3" fmla="*/ 2872509 w 6544918"/>
              <a:gd name="connsiteY3" fmla="*/ 406400 h 1450109"/>
              <a:gd name="connsiteX4" fmla="*/ 2872509 w 6544918"/>
              <a:gd name="connsiteY4" fmla="*/ 766618 h 1450109"/>
              <a:gd name="connsiteX5" fmla="*/ 3149600 w 6544918"/>
              <a:gd name="connsiteY5" fmla="*/ 609600 h 1450109"/>
              <a:gd name="connsiteX6" fmla="*/ 3158836 w 6544918"/>
              <a:gd name="connsiteY6" fmla="*/ 951345 h 1450109"/>
              <a:gd name="connsiteX7" fmla="*/ 4756727 w 6544918"/>
              <a:gd name="connsiteY7" fmla="*/ 0 h 1450109"/>
              <a:gd name="connsiteX8" fmla="*/ 5745018 w 6544918"/>
              <a:gd name="connsiteY8" fmla="*/ 9236 h 1450109"/>
              <a:gd name="connsiteX9" fmla="*/ 5754254 w 6544918"/>
              <a:gd name="connsiteY9" fmla="*/ 406400 h 1450109"/>
              <a:gd name="connsiteX10" fmla="*/ 6096000 w 6544918"/>
              <a:gd name="connsiteY10" fmla="*/ 230909 h 1450109"/>
              <a:gd name="connsiteX11" fmla="*/ 6105236 w 6544918"/>
              <a:gd name="connsiteY11" fmla="*/ 628073 h 1450109"/>
              <a:gd name="connsiteX12" fmla="*/ 6234545 w 6544918"/>
              <a:gd name="connsiteY12" fmla="*/ 535709 h 1450109"/>
              <a:gd name="connsiteX13" fmla="*/ 6253018 w 6544918"/>
              <a:gd name="connsiteY13" fmla="*/ 979054 h 1450109"/>
              <a:gd name="connsiteX14" fmla="*/ 6373091 w 6544918"/>
              <a:gd name="connsiteY14" fmla="*/ 858982 h 1450109"/>
              <a:gd name="connsiteX15" fmla="*/ 6382327 w 6544918"/>
              <a:gd name="connsiteY15" fmla="*/ 1228436 h 1450109"/>
              <a:gd name="connsiteX16" fmla="*/ 6544918 w 6544918"/>
              <a:gd name="connsiteY16" fmla="*/ 1101258 h 145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544918" h="1450109">
                <a:moveTo>
                  <a:pt x="0" y="1450109"/>
                </a:moveTo>
                <a:lnTo>
                  <a:pt x="1440873" y="701963"/>
                </a:lnTo>
                <a:cubicBezTo>
                  <a:pt x="1440635" y="840017"/>
                  <a:pt x="1440398" y="978070"/>
                  <a:pt x="1440160" y="1116124"/>
                </a:cubicBezTo>
                <a:lnTo>
                  <a:pt x="2872509" y="406400"/>
                </a:lnTo>
                <a:lnTo>
                  <a:pt x="2872509" y="766618"/>
                </a:lnTo>
                <a:lnTo>
                  <a:pt x="3149600" y="609600"/>
                </a:lnTo>
                <a:lnTo>
                  <a:pt x="3158836" y="951345"/>
                </a:lnTo>
                <a:lnTo>
                  <a:pt x="4756727" y="0"/>
                </a:lnTo>
                <a:lnTo>
                  <a:pt x="5745018" y="9236"/>
                </a:lnTo>
                <a:lnTo>
                  <a:pt x="5754254" y="406400"/>
                </a:lnTo>
                <a:lnTo>
                  <a:pt x="6096000" y="230909"/>
                </a:lnTo>
                <a:lnTo>
                  <a:pt x="6105236" y="628073"/>
                </a:lnTo>
                <a:lnTo>
                  <a:pt x="6234545" y="535709"/>
                </a:lnTo>
                <a:lnTo>
                  <a:pt x="6253018" y="979054"/>
                </a:lnTo>
                <a:lnTo>
                  <a:pt x="6373091" y="858982"/>
                </a:lnTo>
                <a:lnTo>
                  <a:pt x="6382327" y="1228436"/>
                </a:lnTo>
                <a:lnTo>
                  <a:pt x="6544918" y="1101258"/>
                </a:lnTo>
              </a:path>
            </a:pathLst>
          </a:cu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 bwMode="auto">
          <a:xfrm>
            <a:off x="1719873" y="2946082"/>
            <a:ext cx="6539345" cy="1902691"/>
          </a:xfrm>
          <a:custGeom>
            <a:avLst/>
            <a:gdLst>
              <a:gd name="connsiteX0" fmla="*/ 0 w 6539345"/>
              <a:gd name="connsiteY0" fmla="*/ 471055 h 1902691"/>
              <a:gd name="connsiteX1" fmla="*/ 923636 w 6539345"/>
              <a:gd name="connsiteY1" fmla="*/ 0 h 1902691"/>
              <a:gd name="connsiteX2" fmla="*/ 923636 w 6539345"/>
              <a:gd name="connsiteY2" fmla="*/ 822036 h 1902691"/>
              <a:gd name="connsiteX3" fmla="*/ 1117600 w 6539345"/>
              <a:gd name="connsiteY3" fmla="*/ 674255 h 1902691"/>
              <a:gd name="connsiteX4" fmla="*/ 1089890 w 6539345"/>
              <a:gd name="connsiteY4" fmla="*/ 1551709 h 1902691"/>
              <a:gd name="connsiteX5" fmla="*/ 1311563 w 6539345"/>
              <a:gd name="connsiteY5" fmla="*/ 1394691 h 1902691"/>
              <a:gd name="connsiteX6" fmla="*/ 1311563 w 6539345"/>
              <a:gd name="connsiteY6" fmla="*/ 1902691 h 1902691"/>
              <a:gd name="connsiteX7" fmla="*/ 2890981 w 6539345"/>
              <a:gd name="connsiteY7" fmla="*/ 1154546 h 1902691"/>
              <a:gd name="connsiteX8" fmla="*/ 2872509 w 6539345"/>
              <a:gd name="connsiteY8" fmla="*/ 1810327 h 1902691"/>
              <a:gd name="connsiteX9" fmla="*/ 4202545 w 6539345"/>
              <a:gd name="connsiteY9" fmla="*/ 1062182 h 1902691"/>
              <a:gd name="connsiteX10" fmla="*/ 4184072 w 6539345"/>
              <a:gd name="connsiteY10" fmla="*/ 1699491 h 1902691"/>
              <a:gd name="connsiteX11" fmla="*/ 6539345 w 6539345"/>
              <a:gd name="connsiteY11" fmla="*/ 175491 h 190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39345" h="1902691">
                <a:moveTo>
                  <a:pt x="0" y="471055"/>
                </a:moveTo>
                <a:lnTo>
                  <a:pt x="923636" y="0"/>
                </a:lnTo>
                <a:lnTo>
                  <a:pt x="923636" y="822036"/>
                </a:lnTo>
                <a:lnTo>
                  <a:pt x="1117600" y="674255"/>
                </a:lnTo>
                <a:lnTo>
                  <a:pt x="1089890" y="1551709"/>
                </a:lnTo>
                <a:lnTo>
                  <a:pt x="1311563" y="1394691"/>
                </a:lnTo>
                <a:lnTo>
                  <a:pt x="1311563" y="1902691"/>
                </a:lnTo>
                <a:lnTo>
                  <a:pt x="2890981" y="1154546"/>
                </a:lnTo>
                <a:lnTo>
                  <a:pt x="2872509" y="1810327"/>
                </a:lnTo>
                <a:lnTo>
                  <a:pt x="4202545" y="1062182"/>
                </a:lnTo>
                <a:lnTo>
                  <a:pt x="4184072" y="1699491"/>
                </a:lnTo>
                <a:lnTo>
                  <a:pt x="6539345" y="175491"/>
                </a:lnTo>
              </a:path>
            </a:pathLst>
          </a:cu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 bwMode="auto">
          <a:xfrm>
            <a:off x="1718448" y="2072909"/>
            <a:ext cx="6631709" cy="2152072"/>
          </a:xfrm>
          <a:custGeom>
            <a:avLst/>
            <a:gdLst>
              <a:gd name="connsiteX0" fmla="*/ 0 w 6631709"/>
              <a:gd name="connsiteY0" fmla="*/ 1376218 h 2152072"/>
              <a:gd name="connsiteX1" fmla="*/ 341745 w 6631709"/>
              <a:gd name="connsiteY1" fmla="*/ 1145309 h 2152072"/>
              <a:gd name="connsiteX2" fmla="*/ 314036 w 6631709"/>
              <a:gd name="connsiteY2" fmla="*/ 1542472 h 2152072"/>
              <a:gd name="connsiteX3" fmla="*/ 618836 w 6631709"/>
              <a:gd name="connsiteY3" fmla="*/ 1431636 h 2152072"/>
              <a:gd name="connsiteX4" fmla="*/ 618836 w 6631709"/>
              <a:gd name="connsiteY4" fmla="*/ 1819563 h 2152072"/>
              <a:gd name="connsiteX5" fmla="*/ 822036 w 6631709"/>
              <a:gd name="connsiteY5" fmla="*/ 1671781 h 2152072"/>
              <a:gd name="connsiteX6" fmla="*/ 831272 w 6631709"/>
              <a:gd name="connsiteY6" fmla="*/ 2152072 h 2152072"/>
              <a:gd name="connsiteX7" fmla="*/ 1671781 w 6631709"/>
              <a:gd name="connsiteY7" fmla="*/ 1708727 h 2152072"/>
              <a:gd name="connsiteX8" fmla="*/ 1671781 w 6631709"/>
              <a:gd name="connsiteY8" fmla="*/ 2078181 h 2152072"/>
              <a:gd name="connsiteX9" fmla="*/ 3888509 w 6631709"/>
              <a:gd name="connsiteY9" fmla="*/ 1016000 h 2152072"/>
              <a:gd name="connsiteX10" fmla="*/ 3906981 w 6631709"/>
              <a:gd name="connsiteY10" fmla="*/ 1376218 h 2152072"/>
              <a:gd name="connsiteX11" fmla="*/ 4027054 w 6631709"/>
              <a:gd name="connsiteY11" fmla="*/ 1237672 h 2152072"/>
              <a:gd name="connsiteX12" fmla="*/ 4082472 w 6631709"/>
              <a:gd name="connsiteY12" fmla="*/ 1681018 h 2152072"/>
              <a:gd name="connsiteX13" fmla="*/ 6631709 w 6631709"/>
              <a:gd name="connsiteY13" fmla="*/ 0 h 2152072"/>
              <a:gd name="connsiteX0" fmla="*/ 0 w 6631709"/>
              <a:gd name="connsiteY0" fmla="*/ 1376218 h 2152072"/>
              <a:gd name="connsiteX1" fmla="*/ 341745 w 6631709"/>
              <a:gd name="connsiteY1" fmla="*/ 1145309 h 2152072"/>
              <a:gd name="connsiteX2" fmla="*/ 314036 w 6631709"/>
              <a:gd name="connsiteY2" fmla="*/ 1542472 h 2152072"/>
              <a:gd name="connsiteX3" fmla="*/ 618836 w 6631709"/>
              <a:gd name="connsiteY3" fmla="*/ 1431636 h 2152072"/>
              <a:gd name="connsiteX4" fmla="*/ 618836 w 6631709"/>
              <a:gd name="connsiteY4" fmla="*/ 1819563 h 2152072"/>
              <a:gd name="connsiteX5" fmla="*/ 822036 w 6631709"/>
              <a:gd name="connsiteY5" fmla="*/ 1671781 h 2152072"/>
              <a:gd name="connsiteX6" fmla="*/ 831272 w 6631709"/>
              <a:gd name="connsiteY6" fmla="*/ 2152072 h 2152072"/>
              <a:gd name="connsiteX7" fmla="*/ 1671781 w 6631709"/>
              <a:gd name="connsiteY7" fmla="*/ 1708727 h 2152072"/>
              <a:gd name="connsiteX8" fmla="*/ 1671781 w 6631709"/>
              <a:gd name="connsiteY8" fmla="*/ 2078181 h 2152072"/>
              <a:gd name="connsiteX9" fmla="*/ 3888509 w 6631709"/>
              <a:gd name="connsiteY9" fmla="*/ 1016000 h 2152072"/>
              <a:gd name="connsiteX10" fmla="*/ 3906981 w 6631709"/>
              <a:gd name="connsiteY10" fmla="*/ 1376218 h 2152072"/>
              <a:gd name="connsiteX11" fmla="*/ 4027054 w 6631709"/>
              <a:gd name="connsiteY11" fmla="*/ 1237672 h 2152072"/>
              <a:gd name="connsiteX12" fmla="*/ 4033873 w 6631709"/>
              <a:gd name="connsiteY12" fmla="*/ 1665261 h 2152072"/>
              <a:gd name="connsiteX13" fmla="*/ 6631709 w 6631709"/>
              <a:gd name="connsiteY13" fmla="*/ 0 h 2152072"/>
              <a:gd name="connsiteX0" fmla="*/ 0 w 6631709"/>
              <a:gd name="connsiteY0" fmla="*/ 1376218 h 2152072"/>
              <a:gd name="connsiteX1" fmla="*/ 341745 w 6631709"/>
              <a:gd name="connsiteY1" fmla="*/ 1145309 h 2152072"/>
              <a:gd name="connsiteX2" fmla="*/ 314036 w 6631709"/>
              <a:gd name="connsiteY2" fmla="*/ 1542472 h 2152072"/>
              <a:gd name="connsiteX3" fmla="*/ 649497 w 6631709"/>
              <a:gd name="connsiteY3" fmla="*/ 1377229 h 2152072"/>
              <a:gd name="connsiteX4" fmla="*/ 618836 w 6631709"/>
              <a:gd name="connsiteY4" fmla="*/ 1819563 h 2152072"/>
              <a:gd name="connsiteX5" fmla="*/ 822036 w 6631709"/>
              <a:gd name="connsiteY5" fmla="*/ 1671781 h 2152072"/>
              <a:gd name="connsiteX6" fmla="*/ 831272 w 6631709"/>
              <a:gd name="connsiteY6" fmla="*/ 2152072 h 2152072"/>
              <a:gd name="connsiteX7" fmla="*/ 1671781 w 6631709"/>
              <a:gd name="connsiteY7" fmla="*/ 1708727 h 2152072"/>
              <a:gd name="connsiteX8" fmla="*/ 1671781 w 6631709"/>
              <a:gd name="connsiteY8" fmla="*/ 2078181 h 2152072"/>
              <a:gd name="connsiteX9" fmla="*/ 3888509 w 6631709"/>
              <a:gd name="connsiteY9" fmla="*/ 1016000 h 2152072"/>
              <a:gd name="connsiteX10" fmla="*/ 3906981 w 6631709"/>
              <a:gd name="connsiteY10" fmla="*/ 1376218 h 2152072"/>
              <a:gd name="connsiteX11" fmla="*/ 4027054 w 6631709"/>
              <a:gd name="connsiteY11" fmla="*/ 1237672 h 2152072"/>
              <a:gd name="connsiteX12" fmla="*/ 4033873 w 6631709"/>
              <a:gd name="connsiteY12" fmla="*/ 1665261 h 2152072"/>
              <a:gd name="connsiteX13" fmla="*/ 6631709 w 6631709"/>
              <a:gd name="connsiteY13" fmla="*/ 0 h 2152072"/>
              <a:gd name="connsiteX0" fmla="*/ 0 w 6631709"/>
              <a:gd name="connsiteY0" fmla="*/ 1376218 h 2152072"/>
              <a:gd name="connsiteX1" fmla="*/ 341745 w 6631709"/>
              <a:gd name="connsiteY1" fmla="*/ 1145309 h 2152072"/>
              <a:gd name="connsiteX2" fmla="*/ 314036 w 6631709"/>
              <a:gd name="connsiteY2" fmla="*/ 1542472 h 2152072"/>
              <a:gd name="connsiteX3" fmla="*/ 649497 w 6631709"/>
              <a:gd name="connsiteY3" fmla="*/ 1377229 h 2152072"/>
              <a:gd name="connsiteX4" fmla="*/ 618836 w 6631709"/>
              <a:gd name="connsiteY4" fmla="*/ 1819563 h 2152072"/>
              <a:gd name="connsiteX5" fmla="*/ 829517 w 6631709"/>
              <a:gd name="connsiteY5" fmla="*/ 1701265 h 2152072"/>
              <a:gd name="connsiteX6" fmla="*/ 831272 w 6631709"/>
              <a:gd name="connsiteY6" fmla="*/ 2152072 h 2152072"/>
              <a:gd name="connsiteX7" fmla="*/ 1671781 w 6631709"/>
              <a:gd name="connsiteY7" fmla="*/ 1708727 h 2152072"/>
              <a:gd name="connsiteX8" fmla="*/ 1671781 w 6631709"/>
              <a:gd name="connsiteY8" fmla="*/ 2078181 h 2152072"/>
              <a:gd name="connsiteX9" fmla="*/ 3888509 w 6631709"/>
              <a:gd name="connsiteY9" fmla="*/ 1016000 h 2152072"/>
              <a:gd name="connsiteX10" fmla="*/ 3906981 w 6631709"/>
              <a:gd name="connsiteY10" fmla="*/ 1376218 h 2152072"/>
              <a:gd name="connsiteX11" fmla="*/ 4027054 w 6631709"/>
              <a:gd name="connsiteY11" fmla="*/ 1237672 h 2152072"/>
              <a:gd name="connsiteX12" fmla="*/ 4033873 w 6631709"/>
              <a:gd name="connsiteY12" fmla="*/ 1665261 h 2152072"/>
              <a:gd name="connsiteX13" fmla="*/ 6631709 w 6631709"/>
              <a:gd name="connsiteY13" fmla="*/ 0 h 2152072"/>
              <a:gd name="connsiteX0" fmla="*/ 0 w 6631709"/>
              <a:gd name="connsiteY0" fmla="*/ 1376218 h 2152072"/>
              <a:gd name="connsiteX1" fmla="*/ 341745 w 6631709"/>
              <a:gd name="connsiteY1" fmla="*/ 1145309 h 2152072"/>
              <a:gd name="connsiteX2" fmla="*/ 314036 w 6631709"/>
              <a:gd name="connsiteY2" fmla="*/ 1542472 h 2152072"/>
              <a:gd name="connsiteX3" fmla="*/ 613493 w 6631709"/>
              <a:gd name="connsiteY3" fmla="*/ 1413233 h 2152072"/>
              <a:gd name="connsiteX4" fmla="*/ 618836 w 6631709"/>
              <a:gd name="connsiteY4" fmla="*/ 1819563 h 2152072"/>
              <a:gd name="connsiteX5" fmla="*/ 829517 w 6631709"/>
              <a:gd name="connsiteY5" fmla="*/ 1701265 h 2152072"/>
              <a:gd name="connsiteX6" fmla="*/ 831272 w 6631709"/>
              <a:gd name="connsiteY6" fmla="*/ 2152072 h 2152072"/>
              <a:gd name="connsiteX7" fmla="*/ 1671781 w 6631709"/>
              <a:gd name="connsiteY7" fmla="*/ 1708727 h 2152072"/>
              <a:gd name="connsiteX8" fmla="*/ 1671781 w 6631709"/>
              <a:gd name="connsiteY8" fmla="*/ 2078181 h 2152072"/>
              <a:gd name="connsiteX9" fmla="*/ 3888509 w 6631709"/>
              <a:gd name="connsiteY9" fmla="*/ 1016000 h 2152072"/>
              <a:gd name="connsiteX10" fmla="*/ 3906981 w 6631709"/>
              <a:gd name="connsiteY10" fmla="*/ 1376218 h 2152072"/>
              <a:gd name="connsiteX11" fmla="*/ 4027054 w 6631709"/>
              <a:gd name="connsiteY11" fmla="*/ 1237672 h 2152072"/>
              <a:gd name="connsiteX12" fmla="*/ 4033873 w 6631709"/>
              <a:gd name="connsiteY12" fmla="*/ 1665261 h 2152072"/>
              <a:gd name="connsiteX13" fmla="*/ 6631709 w 6631709"/>
              <a:gd name="connsiteY13" fmla="*/ 0 h 2152072"/>
              <a:gd name="connsiteX0" fmla="*/ 0 w 6631709"/>
              <a:gd name="connsiteY0" fmla="*/ 1376218 h 2152072"/>
              <a:gd name="connsiteX1" fmla="*/ 341745 w 6631709"/>
              <a:gd name="connsiteY1" fmla="*/ 1145309 h 2152072"/>
              <a:gd name="connsiteX2" fmla="*/ 361465 w 6631709"/>
              <a:gd name="connsiteY2" fmla="*/ 1557249 h 2152072"/>
              <a:gd name="connsiteX3" fmla="*/ 613493 w 6631709"/>
              <a:gd name="connsiteY3" fmla="*/ 1413233 h 2152072"/>
              <a:gd name="connsiteX4" fmla="*/ 618836 w 6631709"/>
              <a:gd name="connsiteY4" fmla="*/ 1819563 h 2152072"/>
              <a:gd name="connsiteX5" fmla="*/ 829517 w 6631709"/>
              <a:gd name="connsiteY5" fmla="*/ 1701265 h 2152072"/>
              <a:gd name="connsiteX6" fmla="*/ 831272 w 6631709"/>
              <a:gd name="connsiteY6" fmla="*/ 2152072 h 2152072"/>
              <a:gd name="connsiteX7" fmla="*/ 1671781 w 6631709"/>
              <a:gd name="connsiteY7" fmla="*/ 1708727 h 2152072"/>
              <a:gd name="connsiteX8" fmla="*/ 1671781 w 6631709"/>
              <a:gd name="connsiteY8" fmla="*/ 2078181 h 2152072"/>
              <a:gd name="connsiteX9" fmla="*/ 3888509 w 6631709"/>
              <a:gd name="connsiteY9" fmla="*/ 1016000 h 2152072"/>
              <a:gd name="connsiteX10" fmla="*/ 3906981 w 6631709"/>
              <a:gd name="connsiteY10" fmla="*/ 1376218 h 2152072"/>
              <a:gd name="connsiteX11" fmla="*/ 4027054 w 6631709"/>
              <a:gd name="connsiteY11" fmla="*/ 1237672 h 2152072"/>
              <a:gd name="connsiteX12" fmla="*/ 4033873 w 6631709"/>
              <a:gd name="connsiteY12" fmla="*/ 1665261 h 2152072"/>
              <a:gd name="connsiteX13" fmla="*/ 6631709 w 6631709"/>
              <a:gd name="connsiteY13" fmla="*/ 0 h 215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31709" h="2152072">
                <a:moveTo>
                  <a:pt x="0" y="1376218"/>
                </a:moveTo>
                <a:lnTo>
                  <a:pt x="341745" y="1145309"/>
                </a:lnTo>
                <a:lnTo>
                  <a:pt x="361465" y="1557249"/>
                </a:lnTo>
                <a:lnTo>
                  <a:pt x="613493" y="1413233"/>
                </a:lnTo>
                <a:lnTo>
                  <a:pt x="618836" y="1819563"/>
                </a:lnTo>
                <a:lnTo>
                  <a:pt x="829517" y="1701265"/>
                </a:lnTo>
                <a:lnTo>
                  <a:pt x="831272" y="2152072"/>
                </a:lnTo>
                <a:lnTo>
                  <a:pt x="1671781" y="1708727"/>
                </a:lnTo>
                <a:lnTo>
                  <a:pt x="1671781" y="2078181"/>
                </a:lnTo>
                <a:lnTo>
                  <a:pt x="3888509" y="1016000"/>
                </a:lnTo>
                <a:lnTo>
                  <a:pt x="3906981" y="1376218"/>
                </a:lnTo>
                <a:lnTo>
                  <a:pt x="4027054" y="1237672"/>
                </a:lnTo>
                <a:lnTo>
                  <a:pt x="4033873" y="1665261"/>
                </a:lnTo>
                <a:lnTo>
                  <a:pt x="6631709" y="0"/>
                </a:ln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683869" y="1469918"/>
            <a:ext cx="0" cy="3600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9"/>
          <p:cNvSpPr txBox="1"/>
          <p:nvPr/>
        </p:nvSpPr>
        <p:spPr>
          <a:xfrm>
            <a:off x="971600" y="1088740"/>
            <a:ext cx="1447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Precedence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2419571" y="2677890"/>
            <a:ext cx="424238" cy="121953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319972" y="2169271"/>
            <a:ext cx="540060" cy="290104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048164" y="1637878"/>
            <a:ext cx="1764196" cy="63899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51933" y="2853707"/>
            <a:ext cx="424238" cy="121953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2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9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QoS Priority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007604" y="836712"/>
            <a:ext cx="7992888" cy="6021288"/>
            <a:chOff x="179512" y="1630460"/>
            <a:chExt cx="8356012" cy="8882783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1283893" y="6268909"/>
              <a:ext cx="6660740" cy="3600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7914841" y="6038935"/>
              <a:ext cx="620683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time</a:t>
              </a: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319897" y="4792745"/>
              <a:ext cx="6660740" cy="36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1283893" y="7709069"/>
              <a:ext cx="6660740" cy="36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Freeform 8"/>
            <p:cNvSpPr/>
            <p:nvPr/>
          </p:nvSpPr>
          <p:spPr bwMode="auto">
            <a:xfrm>
              <a:off x="1327708" y="4807612"/>
              <a:ext cx="6544918" cy="1450110"/>
            </a:xfrm>
            <a:custGeom>
              <a:avLst/>
              <a:gdLst>
                <a:gd name="connsiteX0" fmla="*/ 0 w 6493164"/>
                <a:gd name="connsiteY0" fmla="*/ 1450109 h 1450109"/>
                <a:gd name="connsiteX1" fmla="*/ 1440873 w 6493164"/>
                <a:gd name="connsiteY1" fmla="*/ 701963 h 1450109"/>
                <a:gd name="connsiteX2" fmla="*/ 1413164 w 6493164"/>
                <a:gd name="connsiteY2" fmla="*/ 1126836 h 1450109"/>
                <a:gd name="connsiteX3" fmla="*/ 2872509 w 6493164"/>
                <a:gd name="connsiteY3" fmla="*/ 406400 h 1450109"/>
                <a:gd name="connsiteX4" fmla="*/ 2872509 w 6493164"/>
                <a:gd name="connsiteY4" fmla="*/ 766618 h 1450109"/>
                <a:gd name="connsiteX5" fmla="*/ 3149600 w 6493164"/>
                <a:gd name="connsiteY5" fmla="*/ 609600 h 1450109"/>
                <a:gd name="connsiteX6" fmla="*/ 3158836 w 6493164"/>
                <a:gd name="connsiteY6" fmla="*/ 951345 h 1450109"/>
                <a:gd name="connsiteX7" fmla="*/ 4756727 w 6493164"/>
                <a:gd name="connsiteY7" fmla="*/ 0 h 1450109"/>
                <a:gd name="connsiteX8" fmla="*/ 5745018 w 6493164"/>
                <a:gd name="connsiteY8" fmla="*/ 9236 h 1450109"/>
                <a:gd name="connsiteX9" fmla="*/ 5754254 w 6493164"/>
                <a:gd name="connsiteY9" fmla="*/ 406400 h 1450109"/>
                <a:gd name="connsiteX10" fmla="*/ 6096000 w 6493164"/>
                <a:gd name="connsiteY10" fmla="*/ 230909 h 1450109"/>
                <a:gd name="connsiteX11" fmla="*/ 6105236 w 6493164"/>
                <a:gd name="connsiteY11" fmla="*/ 628073 h 1450109"/>
                <a:gd name="connsiteX12" fmla="*/ 6234545 w 6493164"/>
                <a:gd name="connsiteY12" fmla="*/ 535709 h 1450109"/>
                <a:gd name="connsiteX13" fmla="*/ 6253018 w 6493164"/>
                <a:gd name="connsiteY13" fmla="*/ 979054 h 1450109"/>
                <a:gd name="connsiteX14" fmla="*/ 6373091 w 6493164"/>
                <a:gd name="connsiteY14" fmla="*/ 858982 h 1450109"/>
                <a:gd name="connsiteX15" fmla="*/ 6382327 w 6493164"/>
                <a:gd name="connsiteY15" fmla="*/ 1228436 h 1450109"/>
                <a:gd name="connsiteX16" fmla="*/ 6493164 w 6493164"/>
                <a:gd name="connsiteY16" fmla="*/ 1089891 h 1450109"/>
                <a:gd name="connsiteX0" fmla="*/ 0 w 6472909"/>
                <a:gd name="connsiteY0" fmla="*/ 1450109 h 1450109"/>
                <a:gd name="connsiteX1" fmla="*/ 1440873 w 6472909"/>
                <a:gd name="connsiteY1" fmla="*/ 701963 h 1450109"/>
                <a:gd name="connsiteX2" fmla="*/ 1413164 w 6472909"/>
                <a:gd name="connsiteY2" fmla="*/ 1126836 h 1450109"/>
                <a:gd name="connsiteX3" fmla="*/ 2872509 w 6472909"/>
                <a:gd name="connsiteY3" fmla="*/ 406400 h 1450109"/>
                <a:gd name="connsiteX4" fmla="*/ 2872509 w 6472909"/>
                <a:gd name="connsiteY4" fmla="*/ 766618 h 1450109"/>
                <a:gd name="connsiteX5" fmla="*/ 3149600 w 6472909"/>
                <a:gd name="connsiteY5" fmla="*/ 609600 h 1450109"/>
                <a:gd name="connsiteX6" fmla="*/ 3158836 w 6472909"/>
                <a:gd name="connsiteY6" fmla="*/ 951345 h 1450109"/>
                <a:gd name="connsiteX7" fmla="*/ 4756727 w 6472909"/>
                <a:gd name="connsiteY7" fmla="*/ 0 h 1450109"/>
                <a:gd name="connsiteX8" fmla="*/ 5745018 w 6472909"/>
                <a:gd name="connsiteY8" fmla="*/ 9236 h 1450109"/>
                <a:gd name="connsiteX9" fmla="*/ 5754254 w 6472909"/>
                <a:gd name="connsiteY9" fmla="*/ 406400 h 1450109"/>
                <a:gd name="connsiteX10" fmla="*/ 6096000 w 6472909"/>
                <a:gd name="connsiteY10" fmla="*/ 230909 h 1450109"/>
                <a:gd name="connsiteX11" fmla="*/ 6105236 w 6472909"/>
                <a:gd name="connsiteY11" fmla="*/ 628073 h 1450109"/>
                <a:gd name="connsiteX12" fmla="*/ 6234545 w 6472909"/>
                <a:gd name="connsiteY12" fmla="*/ 535709 h 1450109"/>
                <a:gd name="connsiteX13" fmla="*/ 6253018 w 6472909"/>
                <a:gd name="connsiteY13" fmla="*/ 979054 h 1450109"/>
                <a:gd name="connsiteX14" fmla="*/ 6373091 w 6472909"/>
                <a:gd name="connsiteY14" fmla="*/ 858982 h 1450109"/>
                <a:gd name="connsiteX15" fmla="*/ 6382327 w 6472909"/>
                <a:gd name="connsiteY15" fmla="*/ 1228436 h 1450109"/>
                <a:gd name="connsiteX16" fmla="*/ 6472909 w 6472909"/>
                <a:gd name="connsiteY16" fmla="*/ 1101258 h 1450109"/>
                <a:gd name="connsiteX0" fmla="*/ 0 w 6544918"/>
                <a:gd name="connsiteY0" fmla="*/ 1450109 h 1450109"/>
                <a:gd name="connsiteX1" fmla="*/ 1440873 w 6544918"/>
                <a:gd name="connsiteY1" fmla="*/ 701963 h 1450109"/>
                <a:gd name="connsiteX2" fmla="*/ 1413164 w 6544918"/>
                <a:gd name="connsiteY2" fmla="*/ 1126836 h 1450109"/>
                <a:gd name="connsiteX3" fmla="*/ 2872509 w 6544918"/>
                <a:gd name="connsiteY3" fmla="*/ 406400 h 1450109"/>
                <a:gd name="connsiteX4" fmla="*/ 2872509 w 6544918"/>
                <a:gd name="connsiteY4" fmla="*/ 766618 h 1450109"/>
                <a:gd name="connsiteX5" fmla="*/ 3149600 w 6544918"/>
                <a:gd name="connsiteY5" fmla="*/ 609600 h 1450109"/>
                <a:gd name="connsiteX6" fmla="*/ 3158836 w 6544918"/>
                <a:gd name="connsiteY6" fmla="*/ 951345 h 1450109"/>
                <a:gd name="connsiteX7" fmla="*/ 4756727 w 6544918"/>
                <a:gd name="connsiteY7" fmla="*/ 0 h 1450109"/>
                <a:gd name="connsiteX8" fmla="*/ 5745018 w 6544918"/>
                <a:gd name="connsiteY8" fmla="*/ 9236 h 1450109"/>
                <a:gd name="connsiteX9" fmla="*/ 5754254 w 6544918"/>
                <a:gd name="connsiteY9" fmla="*/ 406400 h 1450109"/>
                <a:gd name="connsiteX10" fmla="*/ 6096000 w 6544918"/>
                <a:gd name="connsiteY10" fmla="*/ 230909 h 1450109"/>
                <a:gd name="connsiteX11" fmla="*/ 6105236 w 6544918"/>
                <a:gd name="connsiteY11" fmla="*/ 628073 h 1450109"/>
                <a:gd name="connsiteX12" fmla="*/ 6234545 w 6544918"/>
                <a:gd name="connsiteY12" fmla="*/ 535709 h 1450109"/>
                <a:gd name="connsiteX13" fmla="*/ 6253018 w 6544918"/>
                <a:gd name="connsiteY13" fmla="*/ 979054 h 1450109"/>
                <a:gd name="connsiteX14" fmla="*/ 6373091 w 6544918"/>
                <a:gd name="connsiteY14" fmla="*/ 858982 h 1450109"/>
                <a:gd name="connsiteX15" fmla="*/ 6382327 w 6544918"/>
                <a:gd name="connsiteY15" fmla="*/ 1228436 h 1450109"/>
                <a:gd name="connsiteX16" fmla="*/ 6544918 w 6544918"/>
                <a:gd name="connsiteY16" fmla="*/ 1101258 h 1450109"/>
                <a:gd name="connsiteX0" fmla="*/ 0 w 6544918"/>
                <a:gd name="connsiteY0" fmla="*/ 1450109 h 1450109"/>
                <a:gd name="connsiteX1" fmla="*/ 1440873 w 6544918"/>
                <a:gd name="connsiteY1" fmla="*/ 701963 h 1450109"/>
                <a:gd name="connsiteX2" fmla="*/ 1448943 w 6544918"/>
                <a:gd name="connsiteY2" fmla="*/ 1125095 h 1450109"/>
                <a:gd name="connsiteX3" fmla="*/ 2872509 w 6544918"/>
                <a:gd name="connsiteY3" fmla="*/ 406400 h 1450109"/>
                <a:gd name="connsiteX4" fmla="*/ 2872509 w 6544918"/>
                <a:gd name="connsiteY4" fmla="*/ 766618 h 1450109"/>
                <a:gd name="connsiteX5" fmla="*/ 3149600 w 6544918"/>
                <a:gd name="connsiteY5" fmla="*/ 609600 h 1450109"/>
                <a:gd name="connsiteX6" fmla="*/ 3158836 w 6544918"/>
                <a:gd name="connsiteY6" fmla="*/ 951345 h 1450109"/>
                <a:gd name="connsiteX7" fmla="*/ 4756727 w 6544918"/>
                <a:gd name="connsiteY7" fmla="*/ 0 h 1450109"/>
                <a:gd name="connsiteX8" fmla="*/ 5745018 w 6544918"/>
                <a:gd name="connsiteY8" fmla="*/ 9236 h 1450109"/>
                <a:gd name="connsiteX9" fmla="*/ 5754254 w 6544918"/>
                <a:gd name="connsiteY9" fmla="*/ 406400 h 1450109"/>
                <a:gd name="connsiteX10" fmla="*/ 6096000 w 6544918"/>
                <a:gd name="connsiteY10" fmla="*/ 230909 h 1450109"/>
                <a:gd name="connsiteX11" fmla="*/ 6105236 w 6544918"/>
                <a:gd name="connsiteY11" fmla="*/ 628073 h 1450109"/>
                <a:gd name="connsiteX12" fmla="*/ 6234545 w 6544918"/>
                <a:gd name="connsiteY12" fmla="*/ 535709 h 1450109"/>
                <a:gd name="connsiteX13" fmla="*/ 6253018 w 6544918"/>
                <a:gd name="connsiteY13" fmla="*/ 979054 h 1450109"/>
                <a:gd name="connsiteX14" fmla="*/ 6373091 w 6544918"/>
                <a:gd name="connsiteY14" fmla="*/ 858982 h 1450109"/>
                <a:gd name="connsiteX15" fmla="*/ 6382327 w 6544918"/>
                <a:gd name="connsiteY15" fmla="*/ 1228436 h 1450109"/>
                <a:gd name="connsiteX16" fmla="*/ 6544918 w 6544918"/>
                <a:gd name="connsiteY16" fmla="*/ 1101258 h 145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544918" h="1450109">
                  <a:moveTo>
                    <a:pt x="0" y="1450109"/>
                  </a:moveTo>
                  <a:lnTo>
                    <a:pt x="1440873" y="701963"/>
                  </a:lnTo>
                  <a:lnTo>
                    <a:pt x="1448943" y="1125095"/>
                  </a:lnTo>
                  <a:lnTo>
                    <a:pt x="2872509" y="406400"/>
                  </a:lnTo>
                  <a:lnTo>
                    <a:pt x="2872509" y="766618"/>
                  </a:lnTo>
                  <a:lnTo>
                    <a:pt x="3149600" y="609600"/>
                  </a:lnTo>
                  <a:lnTo>
                    <a:pt x="3158836" y="951345"/>
                  </a:lnTo>
                  <a:lnTo>
                    <a:pt x="4756727" y="0"/>
                  </a:lnTo>
                  <a:lnTo>
                    <a:pt x="5745018" y="9236"/>
                  </a:lnTo>
                  <a:lnTo>
                    <a:pt x="5754254" y="406400"/>
                  </a:lnTo>
                  <a:lnTo>
                    <a:pt x="6096000" y="230909"/>
                  </a:lnTo>
                  <a:lnTo>
                    <a:pt x="6105236" y="628073"/>
                  </a:lnTo>
                  <a:lnTo>
                    <a:pt x="6234545" y="535709"/>
                  </a:lnTo>
                  <a:lnTo>
                    <a:pt x="6253018" y="979054"/>
                  </a:lnTo>
                  <a:lnTo>
                    <a:pt x="6373091" y="858982"/>
                  </a:lnTo>
                  <a:lnTo>
                    <a:pt x="6382327" y="1228436"/>
                  </a:lnTo>
                  <a:lnTo>
                    <a:pt x="6544918" y="1101258"/>
                  </a:lnTo>
                </a:path>
              </a:pathLst>
            </a:cu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1319897" y="5800857"/>
              <a:ext cx="6539345" cy="1902691"/>
            </a:xfrm>
            <a:custGeom>
              <a:avLst/>
              <a:gdLst>
                <a:gd name="connsiteX0" fmla="*/ 0 w 6539345"/>
                <a:gd name="connsiteY0" fmla="*/ 471055 h 1902691"/>
                <a:gd name="connsiteX1" fmla="*/ 923636 w 6539345"/>
                <a:gd name="connsiteY1" fmla="*/ 0 h 1902691"/>
                <a:gd name="connsiteX2" fmla="*/ 923636 w 6539345"/>
                <a:gd name="connsiteY2" fmla="*/ 822036 h 1902691"/>
                <a:gd name="connsiteX3" fmla="*/ 1117600 w 6539345"/>
                <a:gd name="connsiteY3" fmla="*/ 674255 h 1902691"/>
                <a:gd name="connsiteX4" fmla="*/ 1089890 w 6539345"/>
                <a:gd name="connsiteY4" fmla="*/ 1551709 h 1902691"/>
                <a:gd name="connsiteX5" fmla="*/ 1311563 w 6539345"/>
                <a:gd name="connsiteY5" fmla="*/ 1394691 h 1902691"/>
                <a:gd name="connsiteX6" fmla="*/ 1311563 w 6539345"/>
                <a:gd name="connsiteY6" fmla="*/ 1902691 h 1902691"/>
                <a:gd name="connsiteX7" fmla="*/ 2890981 w 6539345"/>
                <a:gd name="connsiteY7" fmla="*/ 1154546 h 1902691"/>
                <a:gd name="connsiteX8" fmla="*/ 2872509 w 6539345"/>
                <a:gd name="connsiteY8" fmla="*/ 1810327 h 1902691"/>
                <a:gd name="connsiteX9" fmla="*/ 4202545 w 6539345"/>
                <a:gd name="connsiteY9" fmla="*/ 1062182 h 1902691"/>
                <a:gd name="connsiteX10" fmla="*/ 4184072 w 6539345"/>
                <a:gd name="connsiteY10" fmla="*/ 1699491 h 1902691"/>
                <a:gd name="connsiteX11" fmla="*/ 6539345 w 6539345"/>
                <a:gd name="connsiteY11" fmla="*/ 175491 h 190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539345" h="1902691">
                  <a:moveTo>
                    <a:pt x="0" y="471055"/>
                  </a:moveTo>
                  <a:lnTo>
                    <a:pt x="923636" y="0"/>
                  </a:lnTo>
                  <a:lnTo>
                    <a:pt x="923636" y="822036"/>
                  </a:lnTo>
                  <a:lnTo>
                    <a:pt x="1117600" y="674255"/>
                  </a:lnTo>
                  <a:lnTo>
                    <a:pt x="1089890" y="1551709"/>
                  </a:lnTo>
                  <a:lnTo>
                    <a:pt x="1311563" y="1394691"/>
                  </a:lnTo>
                  <a:lnTo>
                    <a:pt x="1311563" y="1902691"/>
                  </a:lnTo>
                  <a:lnTo>
                    <a:pt x="2890981" y="1154546"/>
                  </a:lnTo>
                  <a:lnTo>
                    <a:pt x="2872509" y="1810327"/>
                  </a:lnTo>
                  <a:lnTo>
                    <a:pt x="4202545" y="1062182"/>
                  </a:lnTo>
                  <a:lnTo>
                    <a:pt x="4184072" y="1699491"/>
                  </a:lnTo>
                  <a:lnTo>
                    <a:pt x="6539345" y="175491"/>
                  </a:lnTo>
                </a:path>
              </a:pathLst>
            </a:custGeom>
            <a:noFill/>
            <a:ln w="28575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1318472" y="4927684"/>
              <a:ext cx="6631709" cy="2152072"/>
            </a:xfrm>
            <a:custGeom>
              <a:avLst/>
              <a:gdLst>
                <a:gd name="connsiteX0" fmla="*/ 0 w 6631709"/>
                <a:gd name="connsiteY0" fmla="*/ 1376218 h 2152072"/>
                <a:gd name="connsiteX1" fmla="*/ 341745 w 6631709"/>
                <a:gd name="connsiteY1" fmla="*/ 1145309 h 2152072"/>
                <a:gd name="connsiteX2" fmla="*/ 314036 w 6631709"/>
                <a:gd name="connsiteY2" fmla="*/ 1542472 h 2152072"/>
                <a:gd name="connsiteX3" fmla="*/ 618836 w 6631709"/>
                <a:gd name="connsiteY3" fmla="*/ 1431636 h 2152072"/>
                <a:gd name="connsiteX4" fmla="*/ 618836 w 6631709"/>
                <a:gd name="connsiteY4" fmla="*/ 1819563 h 2152072"/>
                <a:gd name="connsiteX5" fmla="*/ 822036 w 6631709"/>
                <a:gd name="connsiteY5" fmla="*/ 1671781 h 2152072"/>
                <a:gd name="connsiteX6" fmla="*/ 831272 w 6631709"/>
                <a:gd name="connsiteY6" fmla="*/ 2152072 h 2152072"/>
                <a:gd name="connsiteX7" fmla="*/ 1671781 w 6631709"/>
                <a:gd name="connsiteY7" fmla="*/ 1708727 h 2152072"/>
                <a:gd name="connsiteX8" fmla="*/ 1671781 w 6631709"/>
                <a:gd name="connsiteY8" fmla="*/ 2078181 h 2152072"/>
                <a:gd name="connsiteX9" fmla="*/ 3888509 w 6631709"/>
                <a:gd name="connsiteY9" fmla="*/ 1016000 h 2152072"/>
                <a:gd name="connsiteX10" fmla="*/ 3906981 w 6631709"/>
                <a:gd name="connsiteY10" fmla="*/ 1376218 h 2152072"/>
                <a:gd name="connsiteX11" fmla="*/ 4027054 w 6631709"/>
                <a:gd name="connsiteY11" fmla="*/ 1237672 h 2152072"/>
                <a:gd name="connsiteX12" fmla="*/ 4082472 w 6631709"/>
                <a:gd name="connsiteY12" fmla="*/ 1681018 h 2152072"/>
                <a:gd name="connsiteX13" fmla="*/ 6631709 w 6631709"/>
                <a:gd name="connsiteY13" fmla="*/ 0 h 2152072"/>
                <a:gd name="connsiteX0" fmla="*/ 0 w 6631709"/>
                <a:gd name="connsiteY0" fmla="*/ 1376218 h 2152072"/>
                <a:gd name="connsiteX1" fmla="*/ 341745 w 6631709"/>
                <a:gd name="connsiteY1" fmla="*/ 1145309 h 2152072"/>
                <a:gd name="connsiteX2" fmla="*/ 314036 w 6631709"/>
                <a:gd name="connsiteY2" fmla="*/ 1542472 h 2152072"/>
                <a:gd name="connsiteX3" fmla="*/ 618836 w 6631709"/>
                <a:gd name="connsiteY3" fmla="*/ 1431636 h 2152072"/>
                <a:gd name="connsiteX4" fmla="*/ 618836 w 6631709"/>
                <a:gd name="connsiteY4" fmla="*/ 1819563 h 2152072"/>
                <a:gd name="connsiteX5" fmla="*/ 822036 w 6631709"/>
                <a:gd name="connsiteY5" fmla="*/ 1671781 h 2152072"/>
                <a:gd name="connsiteX6" fmla="*/ 831272 w 6631709"/>
                <a:gd name="connsiteY6" fmla="*/ 2152072 h 2152072"/>
                <a:gd name="connsiteX7" fmla="*/ 1671781 w 6631709"/>
                <a:gd name="connsiteY7" fmla="*/ 1708727 h 2152072"/>
                <a:gd name="connsiteX8" fmla="*/ 1671781 w 6631709"/>
                <a:gd name="connsiteY8" fmla="*/ 2078181 h 2152072"/>
                <a:gd name="connsiteX9" fmla="*/ 3888509 w 6631709"/>
                <a:gd name="connsiteY9" fmla="*/ 1016000 h 2152072"/>
                <a:gd name="connsiteX10" fmla="*/ 3906981 w 6631709"/>
                <a:gd name="connsiteY10" fmla="*/ 1376218 h 2152072"/>
                <a:gd name="connsiteX11" fmla="*/ 4027054 w 6631709"/>
                <a:gd name="connsiteY11" fmla="*/ 1237672 h 2152072"/>
                <a:gd name="connsiteX12" fmla="*/ 4033873 w 6631709"/>
                <a:gd name="connsiteY12" fmla="*/ 1665261 h 2152072"/>
                <a:gd name="connsiteX13" fmla="*/ 6631709 w 6631709"/>
                <a:gd name="connsiteY13" fmla="*/ 0 h 2152072"/>
                <a:gd name="connsiteX0" fmla="*/ 0 w 6631709"/>
                <a:gd name="connsiteY0" fmla="*/ 1376218 h 2152072"/>
                <a:gd name="connsiteX1" fmla="*/ 341745 w 6631709"/>
                <a:gd name="connsiteY1" fmla="*/ 1145309 h 2152072"/>
                <a:gd name="connsiteX2" fmla="*/ 314036 w 6631709"/>
                <a:gd name="connsiteY2" fmla="*/ 1542472 h 2152072"/>
                <a:gd name="connsiteX3" fmla="*/ 649497 w 6631709"/>
                <a:gd name="connsiteY3" fmla="*/ 1377229 h 2152072"/>
                <a:gd name="connsiteX4" fmla="*/ 618836 w 6631709"/>
                <a:gd name="connsiteY4" fmla="*/ 1819563 h 2152072"/>
                <a:gd name="connsiteX5" fmla="*/ 822036 w 6631709"/>
                <a:gd name="connsiteY5" fmla="*/ 1671781 h 2152072"/>
                <a:gd name="connsiteX6" fmla="*/ 831272 w 6631709"/>
                <a:gd name="connsiteY6" fmla="*/ 2152072 h 2152072"/>
                <a:gd name="connsiteX7" fmla="*/ 1671781 w 6631709"/>
                <a:gd name="connsiteY7" fmla="*/ 1708727 h 2152072"/>
                <a:gd name="connsiteX8" fmla="*/ 1671781 w 6631709"/>
                <a:gd name="connsiteY8" fmla="*/ 2078181 h 2152072"/>
                <a:gd name="connsiteX9" fmla="*/ 3888509 w 6631709"/>
                <a:gd name="connsiteY9" fmla="*/ 1016000 h 2152072"/>
                <a:gd name="connsiteX10" fmla="*/ 3906981 w 6631709"/>
                <a:gd name="connsiteY10" fmla="*/ 1376218 h 2152072"/>
                <a:gd name="connsiteX11" fmla="*/ 4027054 w 6631709"/>
                <a:gd name="connsiteY11" fmla="*/ 1237672 h 2152072"/>
                <a:gd name="connsiteX12" fmla="*/ 4033873 w 6631709"/>
                <a:gd name="connsiteY12" fmla="*/ 1665261 h 2152072"/>
                <a:gd name="connsiteX13" fmla="*/ 6631709 w 6631709"/>
                <a:gd name="connsiteY13" fmla="*/ 0 h 2152072"/>
                <a:gd name="connsiteX0" fmla="*/ 0 w 6631709"/>
                <a:gd name="connsiteY0" fmla="*/ 1376218 h 2152072"/>
                <a:gd name="connsiteX1" fmla="*/ 341745 w 6631709"/>
                <a:gd name="connsiteY1" fmla="*/ 1145309 h 2152072"/>
                <a:gd name="connsiteX2" fmla="*/ 314036 w 6631709"/>
                <a:gd name="connsiteY2" fmla="*/ 1542472 h 2152072"/>
                <a:gd name="connsiteX3" fmla="*/ 649497 w 6631709"/>
                <a:gd name="connsiteY3" fmla="*/ 1377229 h 2152072"/>
                <a:gd name="connsiteX4" fmla="*/ 618836 w 6631709"/>
                <a:gd name="connsiteY4" fmla="*/ 1819563 h 2152072"/>
                <a:gd name="connsiteX5" fmla="*/ 829517 w 6631709"/>
                <a:gd name="connsiteY5" fmla="*/ 1701265 h 2152072"/>
                <a:gd name="connsiteX6" fmla="*/ 831272 w 6631709"/>
                <a:gd name="connsiteY6" fmla="*/ 2152072 h 2152072"/>
                <a:gd name="connsiteX7" fmla="*/ 1671781 w 6631709"/>
                <a:gd name="connsiteY7" fmla="*/ 1708727 h 2152072"/>
                <a:gd name="connsiteX8" fmla="*/ 1671781 w 6631709"/>
                <a:gd name="connsiteY8" fmla="*/ 2078181 h 2152072"/>
                <a:gd name="connsiteX9" fmla="*/ 3888509 w 6631709"/>
                <a:gd name="connsiteY9" fmla="*/ 1016000 h 2152072"/>
                <a:gd name="connsiteX10" fmla="*/ 3906981 w 6631709"/>
                <a:gd name="connsiteY10" fmla="*/ 1376218 h 2152072"/>
                <a:gd name="connsiteX11" fmla="*/ 4027054 w 6631709"/>
                <a:gd name="connsiteY11" fmla="*/ 1237672 h 2152072"/>
                <a:gd name="connsiteX12" fmla="*/ 4033873 w 6631709"/>
                <a:gd name="connsiteY12" fmla="*/ 1665261 h 2152072"/>
                <a:gd name="connsiteX13" fmla="*/ 6631709 w 6631709"/>
                <a:gd name="connsiteY13" fmla="*/ 0 h 2152072"/>
                <a:gd name="connsiteX0" fmla="*/ 0 w 6631709"/>
                <a:gd name="connsiteY0" fmla="*/ 1376218 h 2152072"/>
                <a:gd name="connsiteX1" fmla="*/ 341745 w 6631709"/>
                <a:gd name="connsiteY1" fmla="*/ 1145309 h 2152072"/>
                <a:gd name="connsiteX2" fmla="*/ 314036 w 6631709"/>
                <a:gd name="connsiteY2" fmla="*/ 1542472 h 2152072"/>
                <a:gd name="connsiteX3" fmla="*/ 613493 w 6631709"/>
                <a:gd name="connsiteY3" fmla="*/ 1413233 h 2152072"/>
                <a:gd name="connsiteX4" fmla="*/ 618836 w 6631709"/>
                <a:gd name="connsiteY4" fmla="*/ 1819563 h 2152072"/>
                <a:gd name="connsiteX5" fmla="*/ 829517 w 6631709"/>
                <a:gd name="connsiteY5" fmla="*/ 1701265 h 2152072"/>
                <a:gd name="connsiteX6" fmla="*/ 831272 w 6631709"/>
                <a:gd name="connsiteY6" fmla="*/ 2152072 h 2152072"/>
                <a:gd name="connsiteX7" fmla="*/ 1671781 w 6631709"/>
                <a:gd name="connsiteY7" fmla="*/ 1708727 h 2152072"/>
                <a:gd name="connsiteX8" fmla="*/ 1671781 w 6631709"/>
                <a:gd name="connsiteY8" fmla="*/ 2078181 h 2152072"/>
                <a:gd name="connsiteX9" fmla="*/ 3888509 w 6631709"/>
                <a:gd name="connsiteY9" fmla="*/ 1016000 h 2152072"/>
                <a:gd name="connsiteX10" fmla="*/ 3906981 w 6631709"/>
                <a:gd name="connsiteY10" fmla="*/ 1376218 h 2152072"/>
                <a:gd name="connsiteX11" fmla="*/ 4027054 w 6631709"/>
                <a:gd name="connsiteY11" fmla="*/ 1237672 h 2152072"/>
                <a:gd name="connsiteX12" fmla="*/ 4033873 w 6631709"/>
                <a:gd name="connsiteY12" fmla="*/ 1665261 h 2152072"/>
                <a:gd name="connsiteX13" fmla="*/ 6631709 w 6631709"/>
                <a:gd name="connsiteY13" fmla="*/ 0 h 2152072"/>
                <a:gd name="connsiteX0" fmla="*/ 0 w 6631709"/>
                <a:gd name="connsiteY0" fmla="*/ 1376218 h 2152072"/>
                <a:gd name="connsiteX1" fmla="*/ 341745 w 6631709"/>
                <a:gd name="connsiteY1" fmla="*/ 1145309 h 2152072"/>
                <a:gd name="connsiteX2" fmla="*/ 361465 w 6631709"/>
                <a:gd name="connsiteY2" fmla="*/ 1557249 h 2152072"/>
                <a:gd name="connsiteX3" fmla="*/ 613493 w 6631709"/>
                <a:gd name="connsiteY3" fmla="*/ 1413233 h 2152072"/>
                <a:gd name="connsiteX4" fmla="*/ 618836 w 6631709"/>
                <a:gd name="connsiteY4" fmla="*/ 1819563 h 2152072"/>
                <a:gd name="connsiteX5" fmla="*/ 829517 w 6631709"/>
                <a:gd name="connsiteY5" fmla="*/ 1701265 h 2152072"/>
                <a:gd name="connsiteX6" fmla="*/ 831272 w 6631709"/>
                <a:gd name="connsiteY6" fmla="*/ 2152072 h 2152072"/>
                <a:gd name="connsiteX7" fmla="*/ 1671781 w 6631709"/>
                <a:gd name="connsiteY7" fmla="*/ 1708727 h 2152072"/>
                <a:gd name="connsiteX8" fmla="*/ 1671781 w 6631709"/>
                <a:gd name="connsiteY8" fmla="*/ 2078181 h 2152072"/>
                <a:gd name="connsiteX9" fmla="*/ 3888509 w 6631709"/>
                <a:gd name="connsiteY9" fmla="*/ 1016000 h 2152072"/>
                <a:gd name="connsiteX10" fmla="*/ 3906981 w 6631709"/>
                <a:gd name="connsiteY10" fmla="*/ 1376218 h 2152072"/>
                <a:gd name="connsiteX11" fmla="*/ 4027054 w 6631709"/>
                <a:gd name="connsiteY11" fmla="*/ 1237672 h 2152072"/>
                <a:gd name="connsiteX12" fmla="*/ 4033873 w 6631709"/>
                <a:gd name="connsiteY12" fmla="*/ 1665261 h 2152072"/>
                <a:gd name="connsiteX13" fmla="*/ 6631709 w 6631709"/>
                <a:gd name="connsiteY13" fmla="*/ 0 h 2152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31709" h="2152072">
                  <a:moveTo>
                    <a:pt x="0" y="1376218"/>
                  </a:moveTo>
                  <a:lnTo>
                    <a:pt x="341745" y="1145309"/>
                  </a:lnTo>
                  <a:lnTo>
                    <a:pt x="361465" y="1557249"/>
                  </a:lnTo>
                  <a:lnTo>
                    <a:pt x="613493" y="1413233"/>
                  </a:lnTo>
                  <a:lnTo>
                    <a:pt x="618836" y="1819563"/>
                  </a:lnTo>
                  <a:lnTo>
                    <a:pt x="829517" y="1701265"/>
                  </a:lnTo>
                  <a:lnTo>
                    <a:pt x="831272" y="2152072"/>
                  </a:lnTo>
                  <a:lnTo>
                    <a:pt x="1671781" y="1708727"/>
                  </a:lnTo>
                  <a:lnTo>
                    <a:pt x="1671781" y="2078181"/>
                  </a:lnTo>
                  <a:lnTo>
                    <a:pt x="3888509" y="1016000"/>
                  </a:lnTo>
                  <a:lnTo>
                    <a:pt x="3906981" y="1376218"/>
                  </a:lnTo>
                  <a:lnTo>
                    <a:pt x="4027054" y="1237672"/>
                  </a:lnTo>
                  <a:lnTo>
                    <a:pt x="4033873" y="1665261"/>
                  </a:lnTo>
                  <a:lnTo>
                    <a:pt x="6631709" y="0"/>
                  </a:ln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1283893" y="1630460"/>
              <a:ext cx="6333" cy="878753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reeform 16"/>
            <p:cNvSpPr/>
            <p:nvPr/>
          </p:nvSpPr>
          <p:spPr>
            <a:xfrm>
              <a:off x="1287653" y="8088446"/>
              <a:ext cx="6557554" cy="1776549"/>
            </a:xfrm>
            <a:custGeom>
              <a:avLst/>
              <a:gdLst>
                <a:gd name="connsiteX0" fmla="*/ 0 w 6557554"/>
                <a:gd name="connsiteY0" fmla="*/ 1071154 h 1776549"/>
                <a:gd name="connsiteX1" fmla="*/ 1915886 w 6557554"/>
                <a:gd name="connsiteY1" fmla="*/ 191589 h 1776549"/>
                <a:gd name="connsiteX2" fmla="*/ 1907177 w 6557554"/>
                <a:gd name="connsiteY2" fmla="*/ 1419497 h 1776549"/>
                <a:gd name="connsiteX3" fmla="*/ 3596640 w 6557554"/>
                <a:gd name="connsiteY3" fmla="*/ 522514 h 1776549"/>
                <a:gd name="connsiteX4" fmla="*/ 3596640 w 6557554"/>
                <a:gd name="connsiteY4" fmla="*/ 1776549 h 1776549"/>
                <a:gd name="connsiteX5" fmla="*/ 6557554 w 6557554"/>
                <a:gd name="connsiteY5" fmla="*/ 0 h 177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57554" h="1776549">
                  <a:moveTo>
                    <a:pt x="0" y="1071154"/>
                  </a:moveTo>
                  <a:lnTo>
                    <a:pt x="1915886" y="191589"/>
                  </a:lnTo>
                  <a:lnTo>
                    <a:pt x="1907177" y="1419497"/>
                  </a:lnTo>
                  <a:lnTo>
                    <a:pt x="3596640" y="522514"/>
                  </a:lnTo>
                  <a:lnTo>
                    <a:pt x="3596640" y="1776549"/>
                  </a:lnTo>
                  <a:lnTo>
                    <a:pt x="6557554" y="0"/>
                  </a:lnTo>
                </a:path>
              </a:pathLst>
            </a:cu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287653" y="8262618"/>
              <a:ext cx="6548968" cy="2159725"/>
            </a:xfrm>
            <a:custGeom>
              <a:avLst/>
              <a:gdLst>
                <a:gd name="connsiteX0" fmla="*/ 0 w 6548846"/>
                <a:gd name="connsiteY0" fmla="*/ 940525 h 2159725"/>
                <a:gd name="connsiteX1" fmla="*/ 2081349 w 6548846"/>
                <a:gd name="connsiteY1" fmla="*/ 0 h 2159725"/>
                <a:gd name="connsiteX2" fmla="*/ 2072640 w 6548846"/>
                <a:gd name="connsiteY2" fmla="*/ 1210491 h 2159725"/>
                <a:gd name="connsiteX3" fmla="*/ 2272937 w 6548846"/>
                <a:gd name="connsiteY3" fmla="*/ 1123405 h 2159725"/>
                <a:gd name="connsiteX4" fmla="*/ 2264229 w 6548846"/>
                <a:gd name="connsiteY4" fmla="*/ 2159725 h 2159725"/>
                <a:gd name="connsiteX5" fmla="*/ 4641669 w 6548846"/>
                <a:gd name="connsiteY5" fmla="*/ 731520 h 2159725"/>
                <a:gd name="connsiteX6" fmla="*/ 4632960 w 6548846"/>
                <a:gd name="connsiteY6" fmla="*/ 1785257 h 2159725"/>
                <a:gd name="connsiteX7" fmla="*/ 6548846 w 6548846"/>
                <a:gd name="connsiteY7" fmla="*/ 653142 h 2159725"/>
                <a:gd name="connsiteX0" fmla="*/ 0 w 6548846"/>
                <a:gd name="connsiteY0" fmla="*/ 940525 h 2159725"/>
                <a:gd name="connsiteX1" fmla="*/ 2081349 w 6548846"/>
                <a:gd name="connsiteY1" fmla="*/ 0 h 2159725"/>
                <a:gd name="connsiteX2" fmla="*/ 2072640 w 6548846"/>
                <a:gd name="connsiteY2" fmla="*/ 1210491 h 2159725"/>
                <a:gd name="connsiteX3" fmla="*/ 2272937 w 6548846"/>
                <a:gd name="connsiteY3" fmla="*/ 1123405 h 2159725"/>
                <a:gd name="connsiteX4" fmla="*/ 2264229 w 6548846"/>
                <a:gd name="connsiteY4" fmla="*/ 2159725 h 2159725"/>
                <a:gd name="connsiteX5" fmla="*/ 3776660 w 6548846"/>
                <a:gd name="connsiteY5" fmla="*/ 1246651 h 2159725"/>
                <a:gd name="connsiteX6" fmla="*/ 4632960 w 6548846"/>
                <a:gd name="connsiteY6" fmla="*/ 1785257 h 2159725"/>
                <a:gd name="connsiteX7" fmla="*/ 6548846 w 6548846"/>
                <a:gd name="connsiteY7" fmla="*/ 653142 h 2159725"/>
                <a:gd name="connsiteX0" fmla="*/ 0 w 6548846"/>
                <a:gd name="connsiteY0" fmla="*/ 940525 h 2159725"/>
                <a:gd name="connsiteX1" fmla="*/ 2081349 w 6548846"/>
                <a:gd name="connsiteY1" fmla="*/ 0 h 2159725"/>
                <a:gd name="connsiteX2" fmla="*/ 2072640 w 6548846"/>
                <a:gd name="connsiteY2" fmla="*/ 1210491 h 2159725"/>
                <a:gd name="connsiteX3" fmla="*/ 2272937 w 6548846"/>
                <a:gd name="connsiteY3" fmla="*/ 1123405 h 2159725"/>
                <a:gd name="connsiteX4" fmla="*/ 2264229 w 6548846"/>
                <a:gd name="connsiteY4" fmla="*/ 2159725 h 2159725"/>
                <a:gd name="connsiteX5" fmla="*/ 3776660 w 6548846"/>
                <a:gd name="connsiteY5" fmla="*/ 1246651 h 2159725"/>
                <a:gd name="connsiteX6" fmla="*/ 3776660 w 6548846"/>
                <a:gd name="connsiteY6" fmla="*/ 2155371 h 2159725"/>
                <a:gd name="connsiteX7" fmla="*/ 6548846 w 6548846"/>
                <a:gd name="connsiteY7" fmla="*/ 653142 h 2159725"/>
                <a:gd name="connsiteX0" fmla="*/ 0 w 6548968"/>
                <a:gd name="connsiteY0" fmla="*/ 940525 h 2159725"/>
                <a:gd name="connsiteX1" fmla="*/ 2081349 w 6548968"/>
                <a:gd name="connsiteY1" fmla="*/ 0 h 2159725"/>
                <a:gd name="connsiteX2" fmla="*/ 2072640 w 6548968"/>
                <a:gd name="connsiteY2" fmla="*/ 1210491 h 2159725"/>
                <a:gd name="connsiteX3" fmla="*/ 2272937 w 6548968"/>
                <a:gd name="connsiteY3" fmla="*/ 1123405 h 2159725"/>
                <a:gd name="connsiteX4" fmla="*/ 2264229 w 6548968"/>
                <a:gd name="connsiteY4" fmla="*/ 2159725 h 2159725"/>
                <a:gd name="connsiteX5" fmla="*/ 3776660 w 6548968"/>
                <a:gd name="connsiteY5" fmla="*/ 1246651 h 2159725"/>
                <a:gd name="connsiteX6" fmla="*/ 3776660 w 6548968"/>
                <a:gd name="connsiteY6" fmla="*/ 2155371 h 2159725"/>
                <a:gd name="connsiteX7" fmla="*/ 6548968 w 6548968"/>
                <a:gd name="connsiteY7" fmla="*/ 526571 h 215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48968" h="2159725">
                  <a:moveTo>
                    <a:pt x="0" y="940525"/>
                  </a:moveTo>
                  <a:lnTo>
                    <a:pt x="2081349" y="0"/>
                  </a:lnTo>
                  <a:lnTo>
                    <a:pt x="2072640" y="1210491"/>
                  </a:lnTo>
                  <a:lnTo>
                    <a:pt x="2272937" y="1123405"/>
                  </a:lnTo>
                  <a:cubicBezTo>
                    <a:pt x="2270034" y="1468845"/>
                    <a:pt x="2267132" y="1814285"/>
                    <a:pt x="2264229" y="2159725"/>
                  </a:cubicBezTo>
                  <a:lnTo>
                    <a:pt x="3776660" y="1246651"/>
                  </a:lnTo>
                  <a:lnTo>
                    <a:pt x="3776660" y="2155371"/>
                  </a:lnTo>
                  <a:lnTo>
                    <a:pt x="6548968" y="526571"/>
                  </a:lnTo>
                </a:path>
              </a:pathLst>
            </a:cu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512" y="3096418"/>
              <a:ext cx="1095367" cy="4994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Priority 1</a:t>
              </a: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1309589" y="1821413"/>
              <a:ext cx="6660740" cy="36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215516" y="6048747"/>
              <a:ext cx="1095367" cy="4994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Priority 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1520" y="8965071"/>
              <a:ext cx="1095367" cy="4994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Priority 3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1260764" y="1842656"/>
              <a:ext cx="6691745" cy="1440872"/>
            </a:xfrm>
            <a:custGeom>
              <a:avLst/>
              <a:gdLst>
                <a:gd name="connsiteX0" fmla="*/ 0 w 6691745"/>
                <a:gd name="connsiteY0" fmla="*/ 1440872 h 1440872"/>
                <a:gd name="connsiteX1" fmla="*/ 2576945 w 6691745"/>
                <a:gd name="connsiteY1" fmla="*/ 96981 h 1440872"/>
                <a:gd name="connsiteX2" fmla="*/ 2576945 w 6691745"/>
                <a:gd name="connsiteY2" fmla="*/ 457200 h 1440872"/>
                <a:gd name="connsiteX3" fmla="*/ 3380509 w 6691745"/>
                <a:gd name="connsiteY3" fmla="*/ 27709 h 1440872"/>
                <a:gd name="connsiteX4" fmla="*/ 3366654 w 6691745"/>
                <a:gd name="connsiteY4" fmla="*/ 332509 h 1440872"/>
                <a:gd name="connsiteX5" fmla="*/ 3893127 w 6691745"/>
                <a:gd name="connsiteY5" fmla="*/ 0 h 1440872"/>
                <a:gd name="connsiteX6" fmla="*/ 4876800 w 6691745"/>
                <a:gd name="connsiteY6" fmla="*/ 13854 h 1440872"/>
                <a:gd name="connsiteX7" fmla="*/ 4876800 w 6691745"/>
                <a:gd name="connsiteY7" fmla="*/ 332509 h 1440872"/>
                <a:gd name="connsiteX8" fmla="*/ 5417127 w 6691745"/>
                <a:gd name="connsiteY8" fmla="*/ 0 h 1440872"/>
                <a:gd name="connsiteX9" fmla="*/ 6691745 w 6691745"/>
                <a:gd name="connsiteY9" fmla="*/ 0 h 1440872"/>
                <a:gd name="connsiteX0" fmla="*/ 0 w 6691745"/>
                <a:gd name="connsiteY0" fmla="*/ 1440872 h 1440872"/>
                <a:gd name="connsiteX1" fmla="*/ 2576945 w 6691745"/>
                <a:gd name="connsiteY1" fmla="*/ 96981 h 1440872"/>
                <a:gd name="connsiteX2" fmla="*/ 2576945 w 6691745"/>
                <a:gd name="connsiteY2" fmla="*/ 457200 h 1440872"/>
                <a:gd name="connsiteX3" fmla="*/ 3380509 w 6691745"/>
                <a:gd name="connsiteY3" fmla="*/ 27709 h 1440872"/>
                <a:gd name="connsiteX4" fmla="*/ 3366654 w 6691745"/>
                <a:gd name="connsiteY4" fmla="*/ 332509 h 1440872"/>
                <a:gd name="connsiteX5" fmla="*/ 3893127 w 6691745"/>
                <a:gd name="connsiteY5" fmla="*/ 0 h 1440872"/>
                <a:gd name="connsiteX6" fmla="*/ 4876800 w 6691745"/>
                <a:gd name="connsiteY6" fmla="*/ 13854 h 1440872"/>
                <a:gd name="connsiteX7" fmla="*/ 4876800 w 6691745"/>
                <a:gd name="connsiteY7" fmla="*/ 332509 h 1440872"/>
                <a:gd name="connsiteX8" fmla="*/ 5417127 w 6691745"/>
                <a:gd name="connsiteY8" fmla="*/ 0 h 1440872"/>
                <a:gd name="connsiteX9" fmla="*/ 6691745 w 6691745"/>
                <a:gd name="connsiteY9" fmla="*/ 0 h 1440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91745" h="1440872">
                  <a:moveTo>
                    <a:pt x="0" y="1440872"/>
                  </a:moveTo>
                  <a:lnTo>
                    <a:pt x="2576945" y="96981"/>
                  </a:lnTo>
                  <a:lnTo>
                    <a:pt x="2576945" y="457200"/>
                  </a:lnTo>
                  <a:lnTo>
                    <a:pt x="3380509" y="27709"/>
                  </a:lnTo>
                  <a:lnTo>
                    <a:pt x="3366654" y="332509"/>
                  </a:lnTo>
                  <a:lnTo>
                    <a:pt x="3893127" y="0"/>
                  </a:lnTo>
                  <a:lnTo>
                    <a:pt x="4876800" y="13854"/>
                  </a:lnTo>
                  <a:lnTo>
                    <a:pt x="4876800" y="332509"/>
                  </a:lnTo>
                  <a:lnTo>
                    <a:pt x="5417127" y="0"/>
                  </a:lnTo>
                  <a:lnTo>
                    <a:pt x="6691745" y="0"/>
                  </a:lnTo>
                </a:path>
              </a:pathLst>
            </a:custGeom>
            <a:noFill/>
            <a:ln w="28575">
              <a:solidFill>
                <a:srgbClr val="FFFF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755576" y="1836279"/>
              <a:ext cx="0" cy="11881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755576" y="3456459"/>
              <a:ext cx="17082" cy="136815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755576" y="4824611"/>
              <a:ext cx="0" cy="12241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755576" y="6480795"/>
              <a:ext cx="17082" cy="12241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755576" y="7704931"/>
              <a:ext cx="0" cy="12241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772658" y="9361115"/>
              <a:ext cx="18922" cy="115212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03548" y="4824611"/>
              <a:ext cx="5040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39552" y="7704931"/>
              <a:ext cx="5040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3482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QoS Babbling Node Protection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007604" y="836712"/>
            <a:ext cx="7992888" cy="6021288"/>
            <a:chOff x="179512" y="1630460"/>
            <a:chExt cx="8356012" cy="8882783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1283893" y="6268909"/>
              <a:ext cx="6660740" cy="3600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7914841" y="6038935"/>
              <a:ext cx="620683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time</a:t>
              </a: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319897" y="4792745"/>
              <a:ext cx="6660740" cy="36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1283893" y="7709069"/>
              <a:ext cx="6660740" cy="36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Freeform 8"/>
            <p:cNvSpPr/>
            <p:nvPr/>
          </p:nvSpPr>
          <p:spPr bwMode="auto">
            <a:xfrm>
              <a:off x="1327708" y="4807612"/>
              <a:ext cx="6544918" cy="1450110"/>
            </a:xfrm>
            <a:custGeom>
              <a:avLst/>
              <a:gdLst>
                <a:gd name="connsiteX0" fmla="*/ 0 w 6493164"/>
                <a:gd name="connsiteY0" fmla="*/ 1450109 h 1450109"/>
                <a:gd name="connsiteX1" fmla="*/ 1440873 w 6493164"/>
                <a:gd name="connsiteY1" fmla="*/ 701963 h 1450109"/>
                <a:gd name="connsiteX2" fmla="*/ 1413164 w 6493164"/>
                <a:gd name="connsiteY2" fmla="*/ 1126836 h 1450109"/>
                <a:gd name="connsiteX3" fmla="*/ 2872509 w 6493164"/>
                <a:gd name="connsiteY3" fmla="*/ 406400 h 1450109"/>
                <a:gd name="connsiteX4" fmla="*/ 2872509 w 6493164"/>
                <a:gd name="connsiteY4" fmla="*/ 766618 h 1450109"/>
                <a:gd name="connsiteX5" fmla="*/ 3149600 w 6493164"/>
                <a:gd name="connsiteY5" fmla="*/ 609600 h 1450109"/>
                <a:gd name="connsiteX6" fmla="*/ 3158836 w 6493164"/>
                <a:gd name="connsiteY6" fmla="*/ 951345 h 1450109"/>
                <a:gd name="connsiteX7" fmla="*/ 4756727 w 6493164"/>
                <a:gd name="connsiteY7" fmla="*/ 0 h 1450109"/>
                <a:gd name="connsiteX8" fmla="*/ 5745018 w 6493164"/>
                <a:gd name="connsiteY8" fmla="*/ 9236 h 1450109"/>
                <a:gd name="connsiteX9" fmla="*/ 5754254 w 6493164"/>
                <a:gd name="connsiteY9" fmla="*/ 406400 h 1450109"/>
                <a:gd name="connsiteX10" fmla="*/ 6096000 w 6493164"/>
                <a:gd name="connsiteY10" fmla="*/ 230909 h 1450109"/>
                <a:gd name="connsiteX11" fmla="*/ 6105236 w 6493164"/>
                <a:gd name="connsiteY11" fmla="*/ 628073 h 1450109"/>
                <a:gd name="connsiteX12" fmla="*/ 6234545 w 6493164"/>
                <a:gd name="connsiteY12" fmla="*/ 535709 h 1450109"/>
                <a:gd name="connsiteX13" fmla="*/ 6253018 w 6493164"/>
                <a:gd name="connsiteY13" fmla="*/ 979054 h 1450109"/>
                <a:gd name="connsiteX14" fmla="*/ 6373091 w 6493164"/>
                <a:gd name="connsiteY14" fmla="*/ 858982 h 1450109"/>
                <a:gd name="connsiteX15" fmla="*/ 6382327 w 6493164"/>
                <a:gd name="connsiteY15" fmla="*/ 1228436 h 1450109"/>
                <a:gd name="connsiteX16" fmla="*/ 6493164 w 6493164"/>
                <a:gd name="connsiteY16" fmla="*/ 1089891 h 1450109"/>
                <a:gd name="connsiteX0" fmla="*/ 0 w 6472909"/>
                <a:gd name="connsiteY0" fmla="*/ 1450109 h 1450109"/>
                <a:gd name="connsiteX1" fmla="*/ 1440873 w 6472909"/>
                <a:gd name="connsiteY1" fmla="*/ 701963 h 1450109"/>
                <a:gd name="connsiteX2" fmla="*/ 1413164 w 6472909"/>
                <a:gd name="connsiteY2" fmla="*/ 1126836 h 1450109"/>
                <a:gd name="connsiteX3" fmla="*/ 2872509 w 6472909"/>
                <a:gd name="connsiteY3" fmla="*/ 406400 h 1450109"/>
                <a:gd name="connsiteX4" fmla="*/ 2872509 w 6472909"/>
                <a:gd name="connsiteY4" fmla="*/ 766618 h 1450109"/>
                <a:gd name="connsiteX5" fmla="*/ 3149600 w 6472909"/>
                <a:gd name="connsiteY5" fmla="*/ 609600 h 1450109"/>
                <a:gd name="connsiteX6" fmla="*/ 3158836 w 6472909"/>
                <a:gd name="connsiteY6" fmla="*/ 951345 h 1450109"/>
                <a:gd name="connsiteX7" fmla="*/ 4756727 w 6472909"/>
                <a:gd name="connsiteY7" fmla="*/ 0 h 1450109"/>
                <a:gd name="connsiteX8" fmla="*/ 5745018 w 6472909"/>
                <a:gd name="connsiteY8" fmla="*/ 9236 h 1450109"/>
                <a:gd name="connsiteX9" fmla="*/ 5754254 w 6472909"/>
                <a:gd name="connsiteY9" fmla="*/ 406400 h 1450109"/>
                <a:gd name="connsiteX10" fmla="*/ 6096000 w 6472909"/>
                <a:gd name="connsiteY10" fmla="*/ 230909 h 1450109"/>
                <a:gd name="connsiteX11" fmla="*/ 6105236 w 6472909"/>
                <a:gd name="connsiteY11" fmla="*/ 628073 h 1450109"/>
                <a:gd name="connsiteX12" fmla="*/ 6234545 w 6472909"/>
                <a:gd name="connsiteY12" fmla="*/ 535709 h 1450109"/>
                <a:gd name="connsiteX13" fmla="*/ 6253018 w 6472909"/>
                <a:gd name="connsiteY13" fmla="*/ 979054 h 1450109"/>
                <a:gd name="connsiteX14" fmla="*/ 6373091 w 6472909"/>
                <a:gd name="connsiteY14" fmla="*/ 858982 h 1450109"/>
                <a:gd name="connsiteX15" fmla="*/ 6382327 w 6472909"/>
                <a:gd name="connsiteY15" fmla="*/ 1228436 h 1450109"/>
                <a:gd name="connsiteX16" fmla="*/ 6472909 w 6472909"/>
                <a:gd name="connsiteY16" fmla="*/ 1101258 h 1450109"/>
                <a:gd name="connsiteX0" fmla="*/ 0 w 6544918"/>
                <a:gd name="connsiteY0" fmla="*/ 1450109 h 1450109"/>
                <a:gd name="connsiteX1" fmla="*/ 1440873 w 6544918"/>
                <a:gd name="connsiteY1" fmla="*/ 701963 h 1450109"/>
                <a:gd name="connsiteX2" fmla="*/ 1413164 w 6544918"/>
                <a:gd name="connsiteY2" fmla="*/ 1126836 h 1450109"/>
                <a:gd name="connsiteX3" fmla="*/ 2872509 w 6544918"/>
                <a:gd name="connsiteY3" fmla="*/ 406400 h 1450109"/>
                <a:gd name="connsiteX4" fmla="*/ 2872509 w 6544918"/>
                <a:gd name="connsiteY4" fmla="*/ 766618 h 1450109"/>
                <a:gd name="connsiteX5" fmla="*/ 3149600 w 6544918"/>
                <a:gd name="connsiteY5" fmla="*/ 609600 h 1450109"/>
                <a:gd name="connsiteX6" fmla="*/ 3158836 w 6544918"/>
                <a:gd name="connsiteY6" fmla="*/ 951345 h 1450109"/>
                <a:gd name="connsiteX7" fmla="*/ 4756727 w 6544918"/>
                <a:gd name="connsiteY7" fmla="*/ 0 h 1450109"/>
                <a:gd name="connsiteX8" fmla="*/ 5745018 w 6544918"/>
                <a:gd name="connsiteY8" fmla="*/ 9236 h 1450109"/>
                <a:gd name="connsiteX9" fmla="*/ 5754254 w 6544918"/>
                <a:gd name="connsiteY9" fmla="*/ 406400 h 1450109"/>
                <a:gd name="connsiteX10" fmla="*/ 6096000 w 6544918"/>
                <a:gd name="connsiteY10" fmla="*/ 230909 h 1450109"/>
                <a:gd name="connsiteX11" fmla="*/ 6105236 w 6544918"/>
                <a:gd name="connsiteY11" fmla="*/ 628073 h 1450109"/>
                <a:gd name="connsiteX12" fmla="*/ 6234545 w 6544918"/>
                <a:gd name="connsiteY12" fmla="*/ 535709 h 1450109"/>
                <a:gd name="connsiteX13" fmla="*/ 6253018 w 6544918"/>
                <a:gd name="connsiteY13" fmla="*/ 979054 h 1450109"/>
                <a:gd name="connsiteX14" fmla="*/ 6373091 w 6544918"/>
                <a:gd name="connsiteY14" fmla="*/ 858982 h 1450109"/>
                <a:gd name="connsiteX15" fmla="*/ 6382327 w 6544918"/>
                <a:gd name="connsiteY15" fmla="*/ 1228436 h 1450109"/>
                <a:gd name="connsiteX16" fmla="*/ 6544918 w 6544918"/>
                <a:gd name="connsiteY16" fmla="*/ 1101258 h 1450109"/>
                <a:gd name="connsiteX0" fmla="*/ 0 w 6544918"/>
                <a:gd name="connsiteY0" fmla="*/ 1450109 h 1450109"/>
                <a:gd name="connsiteX1" fmla="*/ 1440873 w 6544918"/>
                <a:gd name="connsiteY1" fmla="*/ 701963 h 1450109"/>
                <a:gd name="connsiteX2" fmla="*/ 1448943 w 6544918"/>
                <a:gd name="connsiteY2" fmla="*/ 1125095 h 1450109"/>
                <a:gd name="connsiteX3" fmla="*/ 2872509 w 6544918"/>
                <a:gd name="connsiteY3" fmla="*/ 406400 h 1450109"/>
                <a:gd name="connsiteX4" fmla="*/ 2872509 w 6544918"/>
                <a:gd name="connsiteY4" fmla="*/ 766618 h 1450109"/>
                <a:gd name="connsiteX5" fmla="*/ 3149600 w 6544918"/>
                <a:gd name="connsiteY5" fmla="*/ 609600 h 1450109"/>
                <a:gd name="connsiteX6" fmla="*/ 3158836 w 6544918"/>
                <a:gd name="connsiteY6" fmla="*/ 951345 h 1450109"/>
                <a:gd name="connsiteX7" fmla="*/ 4756727 w 6544918"/>
                <a:gd name="connsiteY7" fmla="*/ 0 h 1450109"/>
                <a:gd name="connsiteX8" fmla="*/ 5745018 w 6544918"/>
                <a:gd name="connsiteY8" fmla="*/ 9236 h 1450109"/>
                <a:gd name="connsiteX9" fmla="*/ 5754254 w 6544918"/>
                <a:gd name="connsiteY9" fmla="*/ 406400 h 1450109"/>
                <a:gd name="connsiteX10" fmla="*/ 6096000 w 6544918"/>
                <a:gd name="connsiteY10" fmla="*/ 230909 h 1450109"/>
                <a:gd name="connsiteX11" fmla="*/ 6105236 w 6544918"/>
                <a:gd name="connsiteY11" fmla="*/ 628073 h 1450109"/>
                <a:gd name="connsiteX12" fmla="*/ 6234545 w 6544918"/>
                <a:gd name="connsiteY12" fmla="*/ 535709 h 1450109"/>
                <a:gd name="connsiteX13" fmla="*/ 6253018 w 6544918"/>
                <a:gd name="connsiteY13" fmla="*/ 979054 h 1450109"/>
                <a:gd name="connsiteX14" fmla="*/ 6373091 w 6544918"/>
                <a:gd name="connsiteY14" fmla="*/ 858982 h 1450109"/>
                <a:gd name="connsiteX15" fmla="*/ 6382327 w 6544918"/>
                <a:gd name="connsiteY15" fmla="*/ 1228436 h 1450109"/>
                <a:gd name="connsiteX16" fmla="*/ 6544918 w 6544918"/>
                <a:gd name="connsiteY16" fmla="*/ 1101258 h 145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544918" h="1450109">
                  <a:moveTo>
                    <a:pt x="0" y="1450109"/>
                  </a:moveTo>
                  <a:lnTo>
                    <a:pt x="1440873" y="701963"/>
                  </a:lnTo>
                  <a:lnTo>
                    <a:pt x="1448943" y="1125095"/>
                  </a:lnTo>
                  <a:lnTo>
                    <a:pt x="2872509" y="406400"/>
                  </a:lnTo>
                  <a:lnTo>
                    <a:pt x="2872509" y="766618"/>
                  </a:lnTo>
                  <a:lnTo>
                    <a:pt x="3149600" y="609600"/>
                  </a:lnTo>
                  <a:lnTo>
                    <a:pt x="3158836" y="951345"/>
                  </a:lnTo>
                  <a:lnTo>
                    <a:pt x="4756727" y="0"/>
                  </a:lnTo>
                  <a:lnTo>
                    <a:pt x="5745018" y="9236"/>
                  </a:lnTo>
                  <a:lnTo>
                    <a:pt x="5754254" y="406400"/>
                  </a:lnTo>
                  <a:lnTo>
                    <a:pt x="6096000" y="230909"/>
                  </a:lnTo>
                  <a:lnTo>
                    <a:pt x="6105236" y="628073"/>
                  </a:lnTo>
                  <a:lnTo>
                    <a:pt x="6234545" y="535709"/>
                  </a:lnTo>
                  <a:lnTo>
                    <a:pt x="6253018" y="979054"/>
                  </a:lnTo>
                  <a:lnTo>
                    <a:pt x="6373091" y="858982"/>
                  </a:lnTo>
                  <a:lnTo>
                    <a:pt x="6382327" y="1228436"/>
                  </a:lnTo>
                  <a:lnTo>
                    <a:pt x="6544918" y="1101258"/>
                  </a:lnTo>
                </a:path>
              </a:pathLst>
            </a:cu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1319897" y="5800857"/>
              <a:ext cx="6539345" cy="1902691"/>
            </a:xfrm>
            <a:custGeom>
              <a:avLst/>
              <a:gdLst>
                <a:gd name="connsiteX0" fmla="*/ 0 w 6539345"/>
                <a:gd name="connsiteY0" fmla="*/ 471055 h 1902691"/>
                <a:gd name="connsiteX1" fmla="*/ 923636 w 6539345"/>
                <a:gd name="connsiteY1" fmla="*/ 0 h 1902691"/>
                <a:gd name="connsiteX2" fmla="*/ 923636 w 6539345"/>
                <a:gd name="connsiteY2" fmla="*/ 822036 h 1902691"/>
                <a:gd name="connsiteX3" fmla="*/ 1117600 w 6539345"/>
                <a:gd name="connsiteY3" fmla="*/ 674255 h 1902691"/>
                <a:gd name="connsiteX4" fmla="*/ 1089890 w 6539345"/>
                <a:gd name="connsiteY4" fmla="*/ 1551709 h 1902691"/>
                <a:gd name="connsiteX5" fmla="*/ 1311563 w 6539345"/>
                <a:gd name="connsiteY5" fmla="*/ 1394691 h 1902691"/>
                <a:gd name="connsiteX6" fmla="*/ 1311563 w 6539345"/>
                <a:gd name="connsiteY6" fmla="*/ 1902691 h 1902691"/>
                <a:gd name="connsiteX7" fmla="*/ 2890981 w 6539345"/>
                <a:gd name="connsiteY7" fmla="*/ 1154546 h 1902691"/>
                <a:gd name="connsiteX8" fmla="*/ 2872509 w 6539345"/>
                <a:gd name="connsiteY8" fmla="*/ 1810327 h 1902691"/>
                <a:gd name="connsiteX9" fmla="*/ 4202545 w 6539345"/>
                <a:gd name="connsiteY9" fmla="*/ 1062182 h 1902691"/>
                <a:gd name="connsiteX10" fmla="*/ 4184072 w 6539345"/>
                <a:gd name="connsiteY10" fmla="*/ 1699491 h 1902691"/>
                <a:gd name="connsiteX11" fmla="*/ 6539345 w 6539345"/>
                <a:gd name="connsiteY11" fmla="*/ 175491 h 190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539345" h="1902691">
                  <a:moveTo>
                    <a:pt x="0" y="471055"/>
                  </a:moveTo>
                  <a:lnTo>
                    <a:pt x="923636" y="0"/>
                  </a:lnTo>
                  <a:lnTo>
                    <a:pt x="923636" y="822036"/>
                  </a:lnTo>
                  <a:lnTo>
                    <a:pt x="1117600" y="674255"/>
                  </a:lnTo>
                  <a:lnTo>
                    <a:pt x="1089890" y="1551709"/>
                  </a:lnTo>
                  <a:lnTo>
                    <a:pt x="1311563" y="1394691"/>
                  </a:lnTo>
                  <a:lnTo>
                    <a:pt x="1311563" y="1902691"/>
                  </a:lnTo>
                  <a:lnTo>
                    <a:pt x="2890981" y="1154546"/>
                  </a:lnTo>
                  <a:lnTo>
                    <a:pt x="2872509" y="1810327"/>
                  </a:lnTo>
                  <a:lnTo>
                    <a:pt x="4202545" y="1062182"/>
                  </a:lnTo>
                  <a:lnTo>
                    <a:pt x="4184072" y="1699491"/>
                  </a:lnTo>
                  <a:lnTo>
                    <a:pt x="6539345" y="175491"/>
                  </a:lnTo>
                </a:path>
              </a:pathLst>
            </a:custGeom>
            <a:noFill/>
            <a:ln w="28575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1318472" y="4927684"/>
              <a:ext cx="6631709" cy="2152072"/>
            </a:xfrm>
            <a:custGeom>
              <a:avLst/>
              <a:gdLst>
                <a:gd name="connsiteX0" fmla="*/ 0 w 6631709"/>
                <a:gd name="connsiteY0" fmla="*/ 1376218 h 2152072"/>
                <a:gd name="connsiteX1" fmla="*/ 341745 w 6631709"/>
                <a:gd name="connsiteY1" fmla="*/ 1145309 h 2152072"/>
                <a:gd name="connsiteX2" fmla="*/ 314036 w 6631709"/>
                <a:gd name="connsiteY2" fmla="*/ 1542472 h 2152072"/>
                <a:gd name="connsiteX3" fmla="*/ 618836 w 6631709"/>
                <a:gd name="connsiteY3" fmla="*/ 1431636 h 2152072"/>
                <a:gd name="connsiteX4" fmla="*/ 618836 w 6631709"/>
                <a:gd name="connsiteY4" fmla="*/ 1819563 h 2152072"/>
                <a:gd name="connsiteX5" fmla="*/ 822036 w 6631709"/>
                <a:gd name="connsiteY5" fmla="*/ 1671781 h 2152072"/>
                <a:gd name="connsiteX6" fmla="*/ 831272 w 6631709"/>
                <a:gd name="connsiteY6" fmla="*/ 2152072 h 2152072"/>
                <a:gd name="connsiteX7" fmla="*/ 1671781 w 6631709"/>
                <a:gd name="connsiteY7" fmla="*/ 1708727 h 2152072"/>
                <a:gd name="connsiteX8" fmla="*/ 1671781 w 6631709"/>
                <a:gd name="connsiteY8" fmla="*/ 2078181 h 2152072"/>
                <a:gd name="connsiteX9" fmla="*/ 3888509 w 6631709"/>
                <a:gd name="connsiteY9" fmla="*/ 1016000 h 2152072"/>
                <a:gd name="connsiteX10" fmla="*/ 3906981 w 6631709"/>
                <a:gd name="connsiteY10" fmla="*/ 1376218 h 2152072"/>
                <a:gd name="connsiteX11" fmla="*/ 4027054 w 6631709"/>
                <a:gd name="connsiteY11" fmla="*/ 1237672 h 2152072"/>
                <a:gd name="connsiteX12" fmla="*/ 4082472 w 6631709"/>
                <a:gd name="connsiteY12" fmla="*/ 1681018 h 2152072"/>
                <a:gd name="connsiteX13" fmla="*/ 6631709 w 6631709"/>
                <a:gd name="connsiteY13" fmla="*/ 0 h 2152072"/>
                <a:gd name="connsiteX0" fmla="*/ 0 w 6631709"/>
                <a:gd name="connsiteY0" fmla="*/ 1376218 h 2152072"/>
                <a:gd name="connsiteX1" fmla="*/ 341745 w 6631709"/>
                <a:gd name="connsiteY1" fmla="*/ 1145309 h 2152072"/>
                <a:gd name="connsiteX2" fmla="*/ 314036 w 6631709"/>
                <a:gd name="connsiteY2" fmla="*/ 1542472 h 2152072"/>
                <a:gd name="connsiteX3" fmla="*/ 618836 w 6631709"/>
                <a:gd name="connsiteY3" fmla="*/ 1431636 h 2152072"/>
                <a:gd name="connsiteX4" fmla="*/ 618836 w 6631709"/>
                <a:gd name="connsiteY4" fmla="*/ 1819563 h 2152072"/>
                <a:gd name="connsiteX5" fmla="*/ 822036 w 6631709"/>
                <a:gd name="connsiteY5" fmla="*/ 1671781 h 2152072"/>
                <a:gd name="connsiteX6" fmla="*/ 831272 w 6631709"/>
                <a:gd name="connsiteY6" fmla="*/ 2152072 h 2152072"/>
                <a:gd name="connsiteX7" fmla="*/ 1671781 w 6631709"/>
                <a:gd name="connsiteY7" fmla="*/ 1708727 h 2152072"/>
                <a:gd name="connsiteX8" fmla="*/ 1671781 w 6631709"/>
                <a:gd name="connsiteY8" fmla="*/ 2078181 h 2152072"/>
                <a:gd name="connsiteX9" fmla="*/ 3888509 w 6631709"/>
                <a:gd name="connsiteY9" fmla="*/ 1016000 h 2152072"/>
                <a:gd name="connsiteX10" fmla="*/ 3906981 w 6631709"/>
                <a:gd name="connsiteY10" fmla="*/ 1376218 h 2152072"/>
                <a:gd name="connsiteX11" fmla="*/ 4027054 w 6631709"/>
                <a:gd name="connsiteY11" fmla="*/ 1237672 h 2152072"/>
                <a:gd name="connsiteX12" fmla="*/ 4033873 w 6631709"/>
                <a:gd name="connsiteY12" fmla="*/ 1665261 h 2152072"/>
                <a:gd name="connsiteX13" fmla="*/ 6631709 w 6631709"/>
                <a:gd name="connsiteY13" fmla="*/ 0 h 2152072"/>
                <a:gd name="connsiteX0" fmla="*/ 0 w 6631709"/>
                <a:gd name="connsiteY0" fmla="*/ 1376218 h 2152072"/>
                <a:gd name="connsiteX1" fmla="*/ 341745 w 6631709"/>
                <a:gd name="connsiteY1" fmla="*/ 1145309 h 2152072"/>
                <a:gd name="connsiteX2" fmla="*/ 314036 w 6631709"/>
                <a:gd name="connsiteY2" fmla="*/ 1542472 h 2152072"/>
                <a:gd name="connsiteX3" fmla="*/ 649497 w 6631709"/>
                <a:gd name="connsiteY3" fmla="*/ 1377229 h 2152072"/>
                <a:gd name="connsiteX4" fmla="*/ 618836 w 6631709"/>
                <a:gd name="connsiteY4" fmla="*/ 1819563 h 2152072"/>
                <a:gd name="connsiteX5" fmla="*/ 822036 w 6631709"/>
                <a:gd name="connsiteY5" fmla="*/ 1671781 h 2152072"/>
                <a:gd name="connsiteX6" fmla="*/ 831272 w 6631709"/>
                <a:gd name="connsiteY6" fmla="*/ 2152072 h 2152072"/>
                <a:gd name="connsiteX7" fmla="*/ 1671781 w 6631709"/>
                <a:gd name="connsiteY7" fmla="*/ 1708727 h 2152072"/>
                <a:gd name="connsiteX8" fmla="*/ 1671781 w 6631709"/>
                <a:gd name="connsiteY8" fmla="*/ 2078181 h 2152072"/>
                <a:gd name="connsiteX9" fmla="*/ 3888509 w 6631709"/>
                <a:gd name="connsiteY9" fmla="*/ 1016000 h 2152072"/>
                <a:gd name="connsiteX10" fmla="*/ 3906981 w 6631709"/>
                <a:gd name="connsiteY10" fmla="*/ 1376218 h 2152072"/>
                <a:gd name="connsiteX11" fmla="*/ 4027054 w 6631709"/>
                <a:gd name="connsiteY11" fmla="*/ 1237672 h 2152072"/>
                <a:gd name="connsiteX12" fmla="*/ 4033873 w 6631709"/>
                <a:gd name="connsiteY12" fmla="*/ 1665261 h 2152072"/>
                <a:gd name="connsiteX13" fmla="*/ 6631709 w 6631709"/>
                <a:gd name="connsiteY13" fmla="*/ 0 h 2152072"/>
                <a:gd name="connsiteX0" fmla="*/ 0 w 6631709"/>
                <a:gd name="connsiteY0" fmla="*/ 1376218 h 2152072"/>
                <a:gd name="connsiteX1" fmla="*/ 341745 w 6631709"/>
                <a:gd name="connsiteY1" fmla="*/ 1145309 h 2152072"/>
                <a:gd name="connsiteX2" fmla="*/ 314036 w 6631709"/>
                <a:gd name="connsiteY2" fmla="*/ 1542472 h 2152072"/>
                <a:gd name="connsiteX3" fmla="*/ 649497 w 6631709"/>
                <a:gd name="connsiteY3" fmla="*/ 1377229 h 2152072"/>
                <a:gd name="connsiteX4" fmla="*/ 618836 w 6631709"/>
                <a:gd name="connsiteY4" fmla="*/ 1819563 h 2152072"/>
                <a:gd name="connsiteX5" fmla="*/ 829517 w 6631709"/>
                <a:gd name="connsiteY5" fmla="*/ 1701265 h 2152072"/>
                <a:gd name="connsiteX6" fmla="*/ 831272 w 6631709"/>
                <a:gd name="connsiteY6" fmla="*/ 2152072 h 2152072"/>
                <a:gd name="connsiteX7" fmla="*/ 1671781 w 6631709"/>
                <a:gd name="connsiteY7" fmla="*/ 1708727 h 2152072"/>
                <a:gd name="connsiteX8" fmla="*/ 1671781 w 6631709"/>
                <a:gd name="connsiteY8" fmla="*/ 2078181 h 2152072"/>
                <a:gd name="connsiteX9" fmla="*/ 3888509 w 6631709"/>
                <a:gd name="connsiteY9" fmla="*/ 1016000 h 2152072"/>
                <a:gd name="connsiteX10" fmla="*/ 3906981 w 6631709"/>
                <a:gd name="connsiteY10" fmla="*/ 1376218 h 2152072"/>
                <a:gd name="connsiteX11" fmla="*/ 4027054 w 6631709"/>
                <a:gd name="connsiteY11" fmla="*/ 1237672 h 2152072"/>
                <a:gd name="connsiteX12" fmla="*/ 4033873 w 6631709"/>
                <a:gd name="connsiteY12" fmla="*/ 1665261 h 2152072"/>
                <a:gd name="connsiteX13" fmla="*/ 6631709 w 6631709"/>
                <a:gd name="connsiteY13" fmla="*/ 0 h 2152072"/>
                <a:gd name="connsiteX0" fmla="*/ 0 w 6631709"/>
                <a:gd name="connsiteY0" fmla="*/ 1376218 h 2152072"/>
                <a:gd name="connsiteX1" fmla="*/ 341745 w 6631709"/>
                <a:gd name="connsiteY1" fmla="*/ 1145309 h 2152072"/>
                <a:gd name="connsiteX2" fmla="*/ 314036 w 6631709"/>
                <a:gd name="connsiteY2" fmla="*/ 1542472 h 2152072"/>
                <a:gd name="connsiteX3" fmla="*/ 613493 w 6631709"/>
                <a:gd name="connsiteY3" fmla="*/ 1413233 h 2152072"/>
                <a:gd name="connsiteX4" fmla="*/ 618836 w 6631709"/>
                <a:gd name="connsiteY4" fmla="*/ 1819563 h 2152072"/>
                <a:gd name="connsiteX5" fmla="*/ 829517 w 6631709"/>
                <a:gd name="connsiteY5" fmla="*/ 1701265 h 2152072"/>
                <a:gd name="connsiteX6" fmla="*/ 831272 w 6631709"/>
                <a:gd name="connsiteY6" fmla="*/ 2152072 h 2152072"/>
                <a:gd name="connsiteX7" fmla="*/ 1671781 w 6631709"/>
                <a:gd name="connsiteY7" fmla="*/ 1708727 h 2152072"/>
                <a:gd name="connsiteX8" fmla="*/ 1671781 w 6631709"/>
                <a:gd name="connsiteY8" fmla="*/ 2078181 h 2152072"/>
                <a:gd name="connsiteX9" fmla="*/ 3888509 w 6631709"/>
                <a:gd name="connsiteY9" fmla="*/ 1016000 h 2152072"/>
                <a:gd name="connsiteX10" fmla="*/ 3906981 w 6631709"/>
                <a:gd name="connsiteY10" fmla="*/ 1376218 h 2152072"/>
                <a:gd name="connsiteX11" fmla="*/ 4027054 w 6631709"/>
                <a:gd name="connsiteY11" fmla="*/ 1237672 h 2152072"/>
                <a:gd name="connsiteX12" fmla="*/ 4033873 w 6631709"/>
                <a:gd name="connsiteY12" fmla="*/ 1665261 h 2152072"/>
                <a:gd name="connsiteX13" fmla="*/ 6631709 w 6631709"/>
                <a:gd name="connsiteY13" fmla="*/ 0 h 2152072"/>
                <a:gd name="connsiteX0" fmla="*/ 0 w 6631709"/>
                <a:gd name="connsiteY0" fmla="*/ 1376218 h 2152072"/>
                <a:gd name="connsiteX1" fmla="*/ 341745 w 6631709"/>
                <a:gd name="connsiteY1" fmla="*/ 1145309 h 2152072"/>
                <a:gd name="connsiteX2" fmla="*/ 361465 w 6631709"/>
                <a:gd name="connsiteY2" fmla="*/ 1557249 h 2152072"/>
                <a:gd name="connsiteX3" fmla="*/ 613493 w 6631709"/>
                <a:gd name="connsiteY3" fmla="*/ 1413233 h 2152072"/>
                <a:gd name="connsiteX4" fmla="*/ 618836 w 6631709"/>
                <a:gd name="connsiteY4" fmla="*/ 1819563 h 2152072"/>
                <a:gd name="connsiteX5" fmla="*/ 829517 w 6631709"/>
                <a:gd name="connsiteY5" fmla="*/ 1701265 h 2152072"/>
                <a:gd name="connsiteX6" fmla="*/ 831272 w 6631709"/>
                <a:gd name="connsiteY6" fmla="*/ 2152072 h 2152072"/>
                <a:gd name="connsiteX7" fmla="*/ 1671781 w 6631709"/>
                <a:gd name="connsiteY7" fmla="*/ 1708727 h 2152072"/>
                <a:gd name="connsiteX8" fmla="*/ 1671781 w 6631709"/>
                <a:gd name="connsiteY8" fmla="*/ 2078181 h 2152072"/>
                <a:gd name="connsiteX9" fmla="*/ 3888509 w 6631709"/>
                <a:gd name="connsiteY9" fmla="*/ 1016000 h 2152072"/>
                <a:gd name="connsiteX10" fmla="*/ 3906981 w 6631709"/>
                <a:gd name="connsiteY10" fmla="*/ 1376218 h 2152072"/>
                <a:gd name="connsiteX11" fmla="*/ 4027054 w 6631709"/>
                <a:gd name="connsiteY11" fmla="*/ 1237672 h 2152072"/>
                <a:gd name="connsiteX12" fmla="*/ 4033873 w 6631709"/>
                <a:gd name="connsiteY12" fmla="*/ 1665261 h 2152072"/>
                <a:gd name="connsiteX13" fmla="*/ 6631709 w 6631709"/>
                <a:gd name="connsiteY13" fmla="*/ 0 h 2152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31709" h="2152072">
                  <a:moveTo>
                    <a:pt x="0" y="1376218"/>
                  </a:moveTo>
                  <a:lnTo>
                    <a:pt x="341745" y="1145309"/>
                  </a:lnTo>
                  <a:lnTo>
                    <a:pt x="361465" y="1557249"/>
                  </a:lnTo>
                  <a:lnTo>
                    <a:pt x="613493" y="1413233"/>
                  </a:lnTo>
                  <a:lnTo>
                    <a:pt x="618836" y="1819563"/>
                  </a:lnTo>
                  <a:lnTo>
                    <a:pt x="829517" y="1701265"/>
                  </a:lnTo>
                  <a:lnTo>
                    <a:pt x="831272" y="2152072"/>
                  </a:lnTo>
                  <a:lnTo>
                    <a:pt x="1671781" y="1708727"/>
                  </a:lnTo>
                  <a:lnTo>
                    <a:pt x="1671781" y="2078181"/>
                  </a:lnTo>
                  <a:lnTo>
                    <a:pt x="3888509" y="1016000"/>
                  </a:lnTo>
                  <a:lnTo>
                    <a:pt x="3906981" y="1376218"/>
                  </a:lnTo>
                  <a:lnTo>
                    <a:pt x="4027054" y="1237672"/>
                  </a:lnTo>
                  <a:lnTo>
                    <a:pt x="4033873" y="1665261"/>
                  </a:lnTo>
                  <a:lnTo>
                    <a:pt x="6631709" y="0"/>
                  </a:ln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1283893" y="1630460"/>
              <a:ext cx="6333" cy="878753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reeform 16"/>
            <p:cNvSpPr/>
            <p:nvPr/>
          </p:nvSpPr>
          <p:spPr>
            <a:xfrm>
              <a:off x="1287653" y="8088446"/>
              <a:ext cx="6557554" cy="1776549"/>
            </a:xfrm>
            <a:custGeom>
              <a:avLst/>
              <a:gdLst>
                <a:gd name="connsiteX0" fmla="*/ 0 w 6557554"/>
                <a:gd name="connsiteY0" fmla="*/ 1071154 h 1776549"/>
                <a:gd name="connsiteX1" fmla="*/ 1915886 w 6557554"/>
                <a:gd name="connsiteY1" fmla="*/ 191589 h 1776549"/>
                <a:gd name="connsiteX2" fmla="*/ 1907177 w 6557554"/>
                <a:gd name="connsiteY2" fmla="*/ 1419497 h 1776549"/>
                <a:gd name="connsiteX3" fmla="*/ 3596640 w 6557554"/>
                <a:gd name="connsiteY3" fmla="*/ 522514 h 1776549"/>
                <a:gd name="connsiteX4" fmla="*/ 3596640 w 6557554"/>
                <a:gd name="connsiteY4" fmla="*/ 1776549 h 1776549"/>
                <a:gd name="connsiteX5" fmla="*/ 6557554 w 6557554"/>
                <a:gd name="connsiteY5" fmla="*/ 0 h 177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57554" h="1776549">
                  <a:moveTo>
                    <a:pt x="0" y="1071154"/>
                  </a:moveTo>
                  <a:lnTo>
                    <a:pt x="1915886" y="191589"/>
                  </a:lnTo>
                  <a:lnTo>
                    <a:pt x="1907177" y="1419497"/>
                  </a:lnTo>
                  <a:lnTo>
                    <a:pt x="3596640" y="522514"/>
                  </a:lnTo>
                  <a:lnTo>
                    <a:pt x="3596640" y="1776549"/>
                  </a:lnTo>
                  <a:lnTo>
                    <a:pt x="6557554" y="0"/>
                  </a:lnTo>
                </a:path>
              </a:pathLst>
            </a:cu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287653" y="8262618"/>
              <a:ext cx="6548968" cy="2159725"/>
            </a:xfrm>
            <a:custGeom>
              <a:avLst/>
              <a:gdLst>
                <a:gd name="connsiteX0" fmla="*/ 0 w 6548846"/>
                <a:gd name="connsiteY0" fmla="*/ 940525 h 2159725"/>
                <a:gd name="connsiteX1" fmla="*/ 2081349 w 6548846"/>
                <a:gd name="connsiteY1" fmla="*/ 0 h 2159725"/>
                <a:gd name="connsiteX2" fmla="*/ 2072640 w 6548846"/>
                <a:gd name="connsiteY2" fmla="*/ 1210491 h 2159725"/>
                <a:gd name="connsiteX3" fmla="*/ 2272937 w 6548846"/>
                <a:gd name="connsiteY3" fmla="*/ 1123405 h 2159725"/>
                <a:gd name="connsiteX4" fmla="*/ 2264229 w 6548846"/>
                <a:gd name="connsiteY4" fmla="*/ 2159725 h 2159725"/>
                <a:gd name="connsiteX5" fmla="*/ 4641669 w 6548846"/>
                <a:gd name="connsiteY5" fmla="*/ 731520 h 2159725"/>
                <a:gd name="connsiteX6" fmla="*/ 4632960 w 6548846"/>
                <a:gd name="connsiteY6" fmla="*/ 1785257 h 2159725"/>
                <a:gd name="connsiteX7" fmla="*/ 6548846 w 6548846"/>
                <a:gd name="connsiteY7" fmla="*/ 653142 h 2159725"/>
                <a:gd name="connsiteX0" fmla="*/ 0 w 6548846"/>
                <a:gd name="connsiteY0" fmla="*/ 940525 h 2159725"/>
                <a:gd name="connsiteX1" fmla="*/ 2081349 w 6548846"/>
                <a:gd name="connsiteY1" fmla="*/ 0 h 2159725"/>
                <a:gd name="connsiteX2" fmla="*/ 2072640 w 6548846"/>
                <a:gd name="connsiteY2" fmla="*/ 1210491 h 2159725"/>
                <a:gd name="connsiteX3" fmla="*/ 2272937 w 6548846"/>
                <a:gd name="connsiteY3" fmla="*/ 1123405 h 2159725"/>
                <a:gd name="connsiteX4" fmla="*/ 2264229 w 6548846"/>
                <a:gd name="connsiteY4" fmla="*/ 2159725 h 2159725"/>
                <a:gd name="connsiteX5" fmla="*/ 3776660 w 6548846"/>
                <a:gd name="connsiteY5" fmla="*/ 1246651 h 2159725"/>
                <a:gd name="connsiteX6" fmla="*/ 4632960 w 6548846"/>
                <a:gd name="connsiteY6" fmla="*/ 1785257 h 2159725"/>
                <a:gd name="connsiteX7" fmla="*/ 6548846 w 6548846"/>
                <a:gd name="connsiteY7" fmla="*/ 653142 h 2159725"/>
                <a:gd name="connsiteX0" fmla="*/ 0 w 6548846"/>
                <a:gd name="connsiteY0" fmla="*/ 940525 h 2159725"/>
                <a:gd name="connsiteX1" fmla="*/ 2081349 w 6548846"/>
                <a:gd name="connsiteY1" fmla="*/ 0 h 2159725"/>
                <a:gd name="connsiteX2" fmla="*/ 2072640 w 6548846"/>
                <a:gd name="connsiteY2" fmla="*/ 1210491 h 2159725"/>
                <a:gd name="connsiteX3" fmla="*/ 2272937 w 6548846"/>
                <a:gd name="connsiteY3" fmla="*/ 1123405 h 2159725"/>
                <a:gd name="connsiteX4" fmla="*/ 2264229 w 6548846"/>
                <a:gd name="connsiteY4" fmla="*/ 2159725 h 2159725"/>
                <a:gd name="connsiteX5" fmla="*/ 3776660 w 6548846"/>
                <a:gd name="connsiteY5" fmla="*/ 1246651 h 2159725"/>
                <a:gd name="connsiteX6" fmla="*/ 3776660 w 6548846"/>
                <a:gd name="connsiteY6" fmla="*/ 2155371 h 2159725"/>
                <a:gd name="connsiteX7" fmla="*/ 6548846 w 6548846"/>
                <a:gd name="connsiteY7" fmla="*/ 653142 h 2159725"/>
                <a:gd name="connsiteX0" fmla="*/ 0 w 6548968"/>
                <a:gd name="connsiteY0" fmla="*/ 940525 h 2159725"/>
                <a:gd name="connsiteX1" fmla="*/ 2081349 w 6548968"/>
                <a:gd name="connsiteY1" fmla="*/ 0 h 2159725"/>
                <a:gd name="connsiteX2" fmla="*/ 2072640 w 6548968"/>
                <a:gd name="connsiteY2" fmla="*/ 1210491 h 2159725"/>
                <a:gd name="connsiteX3" fmla="*/ 2272937 w 6548968"/>
                <a:gd name="connsiteY3" fmla="*/ 1123405 h 2159725"/>
                <a:gd name="connsiteX4" fmla="*/ 2264229 w 6548968"/>
                <a:gd name="connsiteY4" fmla="*/ 2159725 h 2159725"/>
                <a:gd name="connsiteX5" fmla="*/ 3776660 w 6548968"/>
                <a:gd name="connsiteY5" fmla="*/ 1246651 h 2159725"/>
                <a:gd name="connsiteX6" fmla="*/ 3776660 w 6548968"/>
                <a:gd name="connsiteY6" fmla="*/ 2155371 h 2159725"/>
                <a:gd name="connsiteX7" fmla="*/ 6548968 w 6548968"/>
                <a:gd name="connsiteY7" fmla="*/ 526571 h 215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48968" h="2159725">
                  <a:moveTo>
                    <a:pt x="0" y="940525"/>
                  </a:moveTo>
                  <a:lnTo>
                    <a:pt x="2081349" y="0"/>
                  </a:lnTo>
                  <a:lnTo>
                    <a:pt x="2072640" y="1210491"/>
                  </a:lnTo>
                  <a:lnTo>
                    <a:pt x="2272937" y="1123405"/>
                  </a:lnTo>
                  <a:cubicBezTo>
                    <a:pt x="2270034" y="1468845"/>
                    <a:pt x="2267132" y="1814285"/>
                    <a:pt x="2264229" y="2159725"/>
                  </a:cubicBezTo>
                  <a:lnTo>
                    <a:pt x="3776660" y="1246651"/>
                  </a:lnTo>
                  <a:lnTo>
                    <a:pt x="3776660" y="2155371"/>
                  </a:lnTo>
                  <a:lnTo>
                    <a:pt x="6548968" y="526571"/>
                  </a:lnTo>
                </a:path>
              </a:pathLst>
            </a:cu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512" y="3096418"/>
              <a:ext cx="1095367" cy="4994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Priority 1</a:t>
              </a: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1309589" y="1821413"/>
              <a:ext cx="6660740" cy="36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215516" y="6048747"/>
              <a:ext cx="1095367" cy="4994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Priority 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1520" y="8965071"/>
              <a:ext cx="1095367" cy="4994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Priority 3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755576" y="1836279"/>
              <a:ext cx="0" cy="11881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755576" y="3456459"/>
              <a:ext cx="17082" cy="136815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755576" y="4824611"/>
              <a:ext cx="0" cy="12241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755576" y="6480795"/>
              <a:ext cx="17082" cy="12241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755576" y="7704931"/>
              <a:ext cx="0" cy="12241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772658" y="9361115"/>
              <a:ext cx="18922" cy="115212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03548" y="4824611"/>
              <a:ext cx="5040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39552" y="7704931"/>
              <a:ext cx="5040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Oval 35"/>
          <p:cNvSpPr/>
          <p:nvPr/>
        </p:nvSpPr>
        <p:spPr bwMode="auto">
          <a:xfrm>
            <a:off x="3131840" y="6536642"/>
            <a:ext cx="1764196" cy="63899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2063416" y="1485900"/>
            <a:ext cx="6346658" cy="1497932"/>
          </a:xfrm>
          <a:custGeom>
            <a:avLst/>
            <a:gdLst>
              <a:gd name="connsiteX0" fmla="*/ 0 w 6346658"/>
              <a:gd name="connsiteY0" fmla="*/ 745958 h 1497932"/>
              <a:gd name="connsiteX1" fmla="*/ 980573 w 6346658"/>
              <a:gd name="connsiteY1" fmla="*/ 391026 h 1497932"/>
              <a:gd name="connsiteX2" fmla="*/ 980573 w 6346658"/>
              <a:gd name="connsiteY2" fmla="*/ 715879 h 1497932"/>
              <a:gd name="connsiteX3" fmla="*/ 1064795 w 6346658"/>
              <a:gd name="connsiteY3" fmla="*/ 643689 h 1497932"/>
              <a:gd name="connsiteX4" fmla="*/ 1058779 w 6346658"/>
              <a:gd name="connsiteY4" fmla="*/ 968542 h 1497932"/>
              <a:gd name="connsiteX5" fmla="*/ 1149016 w 6346658"/>
              <a:gd name="connsiteY5" fmla="*/ 908384 h 1497932"/>
              <a:gd name="connsiteX6" fmla="*/ 1155031 w 6346658"/>
              <a:gd name="connsiteY6" fmla="*/ 1203158 h 1497932"/>
              <a:gd name="connsiteX7" fmla="*/ 1245268 w 6346658"/>
              <a:gd name="connsiteY7" fmla="*/ 1143000 h 1497932"/>
              <a:gd name="connsiteX8" fmla="*/ 1251284 w 6346658"/>
              <a:gd name="connsiteY8" fmla="*/ 1443789 h 1497932"/>
              <a:gd name="connsiteX9" fmla="*/ 1347537 w 6346658"/>
              <a:gd name="connsiteY9" fmla="*/ 1389647 h 1497932"/>
              <a:gd name="connsiteX10" fmla="*/ 1347537 w 6346658"/>
              <a:gd name="connsiteY10" fmla="*/ 1485900 h 1497932"/>
              <a:gd name="connsiteX11" fmla="*/ 2358189 w 6346658"/>
              <a:gd name="connsiteY11" fmla="*/ 1497932 h 1497932"/>
              <a:gd name="connsiteX12" fmla="*/ 3320716 w 6346658"/>
              <a:gd name="connsiteY12" fmla="*/ 1088858 h 1497932"/>
              <a:gd name="connsiteX13" fmla="*/ 3326731 w 6346658"/>
              <a:gd name="connsiteY13" fmla="*/ 1365584 h 1497932"/>
              <a:gd name="connsiteX14" fmla="*/ 4788568 w 6346658"/>
              <a:gd name="connsiteY14" fmla="*/ 565484 h 1497932"/>
              <a:gd name="connsiteX15" fmla="*/ 4860758 w 6346658"/>
              <a:gd name="connsiteY15" fmla="*/ 535405 h 1497932"/>
              <a:gd name="connsiteX16" fmla="*/ 4860758 w 6346658"/>
              <a:gd name="connsiteY16" fmla="*/ 806116 h 1497932"/>
              <a:gd name="connsiteX17" fmla="*/ 6346658 w 6346658"/>
              <a:gd name="connsiteY17" fmla="*/ 0 h 149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46658" h="1497932">
                <a:moveTo>
                  <a:pt x="0" y="745958"/>
                </a:moveTo>
                <a:lnTo>
                  <a:pt x="980573" y="391026"/>
                </a:lnTo>
                <a:lnTo>
                  <a:pt x="980573" y="715879"/>
                </a:lnTo>
                <a:lnTo>
                  <a:pt x="1064795" y="643689"/>
                </a:lnTo>
                <a:lnTo>
                  <a:pt x="1058779" y="968542"/>
                </a:lnTo>
                <a:lnTo>
                  <a:pt x="1149016" y="908384"/>
                </a:lnTo>
                <a:lnTo>
                  <a:pt x="1155031" y="1203158"/>
                </a:lnTo>
                <a:lnTo>
                  <a:pt x="1245268" y="1143000"/>
                </a:lnTo>
                <a:lnTo>
                  <a:pt x="1251284" y="1443789"/>
                </a:lnTo>
                <a:lnTo>
                  <a:pt x="1347537" y="1389647"/>
                </a:lnTo>
                <a:lnTo>
                  <a:pt x="1347537" y="1485900"/>
                </a:lnTo>
                <a:lnTo>
                  <a:pt x="2358189" y="1497932"/>
                </a:lnTo>
                <a:lnTo>
                  <a:pt x="3320716" y="1088858"/>
                </a:lnTo>
                <a:lnTo>
                  <a:pt x="3326731" y="1365584"/>
                </a:lnTo>
                <a:lnTo>
                  <a:pt x="4788568" y="565484"/>
                </a:lnTo>
                <a:lnTo>
                  <a:pt x="4860758" y="535405"/>
                </a:lnTo>
                <a:lnTo>
                  <a:pt x="4860758" y="806116"/>
                </a:lnTo>
                <a:lnTo>
                  <a:pt x="6346658" y="0"/>
                </a:lnTo>
              </a:path>
            </a:pathLst>
          </a:cu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4174075" y="2499380"/>
            <a:ext cx="1675021" cy="63899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057559" y="2660803"/>
            <a:ext cx="1764196" cy="63899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6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5" grpId="0" animBg="1"/>
      <p:bldP spid="3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1550" y="1736812"/>
            <a:ext cx="7452878" cy="1362075"/>
          </a:xfrm>
        </p:spPr>
        <p:txBody>
          <a:bodyPr/>
          <a:lstStyle/>
          <a:p>
            <a:r>
              <a:rPr lang="en-GB" dirty="0"/>
              <a:t>Multi-Lane Operation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" y="5542539"/>
            <a:ext cx="9144000" cy="130702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5638800"/>
            <a:ext cx="1259632" cy="1080121"/>
            <a:chOff x="3995936" y="3094272"/>
            <a:chExt cx="3839336" cy="3477768"/>
          </a:xfrm>
        </p:grpSpPr>
        <p:sp>
          <p:nvSpPr>
            <p:cNvPr id="8" name="Rectangle 7"/>
            <p:cNvSpPr/>
            <p:nvPr/>
          </p:nvSpPr>
          <p:spPr bwMode="auto">
            <a:xfrm>
              <a:off x="3995936" y="3140968"/>
              <a:ext cx="3839336" cy="343107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305" t="-6974"/>
            <a:stretch/>
          </p:blipFill>
          <p:spPr>
            <a:xfrm>
              <a:off x="4283969" y="3094272"/>
              <a:ext cx="3384376" cy="34777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5900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Multi-Lane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872716"/>
            <a:ext cx="8100900" cy="5985285"/>
          </a:xfrm>
        </p:spPr>
        <p:txBody>
          <a:bodyPr/>
          <a:lstStyle/>
          <a:p>
            <a:r>
              <a:rPr lang="en-GB" dirty="0"/>
              <a:t>Multi-lane layer provides</a:t>
            </a:r>
          </a:p>
          <a:p>
            <a:pPr lvl="1"/>
            <a:r>
              <a:rPr lang="en-GB" dirty="0"/>
              <a:t>Data rate increase x number of Lanes</a:t>
            </a:r>
          </a:p>
          <a:p>
            <a:pPr lvl="1"/>
            <a:r>
              <a:rPr lang="en-GB" dirty="0"/>
              <a:t>Any number of lanes 1 to 16</a:t>
            </a:r>
          </a:p>
          <a:p>
            <a:pPr lvl="1"/>
            <a:r>
              <a:rPr lang="en-GB" dirty="0"/>
              <a:t>Can change number of lanes dynamically</a:t>
            </a:r>
          </a:p>
          <a:p>
            <a:pPr lvl="2"/>
            <a:r>
              <a:rPr lang="en-GB" dirty="0"/>
              <a:t>Saving power in system mode where lower data rate acceptable</a:t>
            </a:r>
          </a:p>
          <a:p>
            <a:pPr lvl="1"/>
            <a:r>
              <a:rPr lang="en-GB" dirty="0"/>
              <a:t>Graceful degradation when a lane fails</a:t>
            </a:r>
          </a:p>
          <a:p>
            <a:pPr lvl="2"/>
            <a:r>
              <a:rPr lang="en-GB" dirty="0"/>
              <a:t>Without loss of critical (high-priority) information</a:t>
            </a:r>
          </a:p>
          <a:p>
            <a:pPr lvl="2"/>
            <a:r>
              <a:rPr lang="en-GB" dirty="0"/>
              <a:t>Including deterministic traffic</a:t>
            </a:r>
          </a:p>
          <a:p>
            <a:pPr lvl="1"/>
            <a:r>
              <a:rPr lang="en-GB" dirty="0"/>
              <a:t>Asymmetric operation</a:t>
            </a:r>
          </a:p>
          <a:p>
            <a:pPr lvl="1"/>
            <a:r>
              <a:rPr lang="en-GB" dirty="0"/>
              <a:t>Small footprint design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3D05B-2EAD-42AB-9847-F20C0F26731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1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Next Generation SpaceWire</a:t>
            </a:r>
          </a:p>
          <a:p>
            <a:r>
              <a:rPr lang="en-GB" dirty="0"/>
              <a:t>Links, Lanes, Packets and Virtual Channels</a:t>
            </a:r>
          </a:p>
          <a:p>
            <a:r>
              <a:rPr lang="en-GB" dirty="0"/>
              <a:t>Quality of Service</a:t>
            </a:r>
          </a:p>
          <a:p>
            <a:r>
              <a:rPr lang="en-GB" dirty="0"/>
              <a:t>Multi-Lane Operation</a:t>
            </a:r>
          </a:p>
          <a:p>
            <a:r>
              <a:rPr lang="en-GB" dirty="0"/>
              <a:t>Virtual Networks</a:t>
            </a:r>
          </a:p>
          <a:p>
            <a:r>
              <a:rPr lang="en-GB" dirty="0"/>
              <a:t>SUNRISE SpaceFibre Routing Switch</a:t>
            </a:r>
          </a:p>
          <a:p>
            <a:r>
              <a:rPr lang="en-GB" dirty="0"/>
              <a:t>RC64 Core DSP Processor</a:t>
            </a:r>
          </a:p>
          <a:p>
            <a:r>
              <a:rPr lang="en-GB" dirty="0"/>
              <a:t>Conclusions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3D05B-2EAD-42AB-9847-F20C0F2673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04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Multi-lane capabilities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Asymmetric links</a:t>
            </a:r>
          </a:p>
          <a:p>
            <a:pPr lvl="1"/>
            <a:r>
              <a:rPr lang="en-GB" dirty="0"/>
              <a:t>High data rate instruments pass data mainly in one direction</a:t>
            </a:r>
          </a:p>
          <a:p>
            <a:pPr lvl="1"/>
            <a:r>
              <a:rPr lang="en-GB" dirty="0"/>
              <a:t>Allow lanes to be unidirectional</a:t>
            </a:r>
          </a:p>
          <a:p>
            <a:pPr lvl="1"/>
            <a:r>
              <a:rPr lang="en-GB" dirty="0"/>
              <a:t>Provided there is at least one bi-directional lane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72D47-FFD9-47B5-81D8-50F30A1C26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547664" y="3675183"/>
            <a:ext cx="6416408" cy="1628634"/>
            <a:chOff x="1509329" y="2345834"/>
            <a:chExt cx="6416408" cy="1628634"/>
          </a:xfrm>
        </p:grpSpPr>
        <p:sp>
          <p:nvSpPr>
            <p:cNvPr id="16" name="Rectangle 15"/>
            <p:cNvSpPr/>
            <p:nvPr/>
          </p:nvSpPr>
          <p:spPr>
            <a:xfrm>
              <a:off x="1509329" y="2459488"/>
              <a:ext cx="1010804" cy="4986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3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09329" y="2968749"/>
              <a:ext cx="1010804" cy="4986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4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914933" y="2459488"/>
              <a:ext cx="1010804" cy="4986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3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914933" y="2968749"/>
              <a:ext cx="1010804" cy="4986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4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14933" y="3475819"/>
              <a:ext cx="1010804" cy="4986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5</a:t>
              </a:r>
            </a:p>
          </p:txBody>
        </p:sp>
        <p:cxnSp>
          <p:nvCxnSpPr>
            <p:cNvPr id="21" name="Straight Connector 20"/>
            <p:cNvCxnSpPr>
              <a:stCxn id="16" idx="3"/>
              <a:endCxn id="18" idx="1"/>
            </p:cNvCxnSpPr>
            <p:nvPr/>
          </p:nvCxnSpPr>
          <p:spPr>
            <a:xfrm>
              <a:off x="2520133" y="2708813"/>
              <a:ext cx="43948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3"/>
              <a:endCxn id="19" idx="1"/>
            </p:cNvCxnSpPr>
            <p:nvPr/>
          </p:nvCxnSpPr>
          <p:spPr>
            <a:xfrm>
              <a:off x="2520133" y="3218073"/>
              <a:ext cx="43948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509329" y="3461019"/>
              <a:ext cx="1010804" cy="4986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5</a:t>
              </a:r>
            </a:p>
          </p:txBody>
        </p:sp>
        <p:cxnSp>
          <p:nvCxnSpPr>
            <p:cNvPr id="24" name="Straight Connector 23"/>
            <p:cNvCxnSpPr>
              <a:stCxn id="23" idx="3"/>
              <a:endCxn id="20" idx="1"/>
            </p:cNvCxnSpPr>
            <p:nvPr/>
          </p:nvCxnSpPr>
          <p:spPr>
            <a:xfrm>
              <a:off x="2520133" y="3710344"/>
              <a:ext cx="4394800" cy="14799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801234" y="2345834"/>
              <a:ext cx="18678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/>
                <a:t>Unidirectional lane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01234" y="2841640"/>
              <a:ext cx="18678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/>
                <a:t>Unidirectional lane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01234" y="3337447"/>
              <a:ext cx="18678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/>
                <a:t>Unidirectional lane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547664" y="5214256"/>
            <a:ext cx="6416408" cy="588209"/>
            <a:chOff x="1509329" y="3884907"/>
            <a:chExt cx="6416408" cy="588209"/>
          </a:xfrm>
        </p:grpSpPr>
        <p:sp>
          <p:nvSpPr>
            <p:cNvPr id="29" name="Rectangle 28"/>
            <p:cNvSpPr/>
            <p:nvPr/>
          </p:nvSpPr>
          <p:spPr>
            <a:xfrm>
              <a:off x="6914933" y="3974467"/>
              <a:ext cx="1010804" cy="4986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6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09329" y="3959668"/>
              <a:ext cx="1010804" cy="4986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6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35753" y="3884907"/>
              <a:ext cx="25987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/>
                <a:t>Inactive unidirectional lane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0133" y="4216391"/>
              <a:ext cx="4394800" cy="1479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1547664" y="2670117"/>
            <a:ext cx="6592270" cy="1108109"/>
            <a:chOff x="1547664" y="2670117"/>
            <a:chExt cx="6592270" cy="1108109"/>
          </a:xfrm>
        </p:grpSpPr>
        <p:sp>
          <p:nvSpPr>
            <p:cNvPr id="7" name="Rectangle 6"/>
            <p:cNvSpPr/>
            <p:nvPr/>
          </p:nvSpPr>
          <p:spPr>
            <a:xfrm>
              <a:off x="1547664" y="2780928"/>
              <a:ext cx="1010804" cy="4986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1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47664" y="3279577"/>
              <a:ext cx="1010804" cy="4986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953268" y="2780928"/>
              <a:ext cx="1010804" cy="4986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953268" y="3279577"/>
              <a:ext cx="1010804" cy="4986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2</a:t>
              </a:r>
            </a:p>
          </p:txBody>
        </p:sp>
        <p:cxnSp>
          <p:nvCxnSpPr>
            <p:cNvPr id="11" name="Straight Connector 10"/>
            <p:cNvCxnSpPr>
              <a:stCxn id="7" idx="3"/>
              <a:endCxn id="9" idx="1"/>
            </p:cNvCxnSpPr>
            <p:nvPr/>
          </p:nvCxnSpPr>
          <p:spPr>
            <a:xfrm>
              <a:off x="2558468" y="3030252"/>
              <a:ext cx="43948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8" idx="3"/>
              <a:endCxn id="10" idx="1"/>
            </p:cNvCxnSpPr>
            <p:nvPr/>
          </p:nvCxnSpPr>
          <p:spPr>
            <a:xfrm>
              <a:off x="2558468" y="3528901"/>
              <a:ext cx="43948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867624" y="2670117"/>
              <a:ext cx="18117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/>
                <a:t>Bi-directional lane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67624" y="3179376"/>
              <a:ext cx="18117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/>
                <a:t>Bi-directional lane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955203" y="2814067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6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944581" y="3840751"/>
            <a:ext cx="857494" cy="1845115"/>
            <a:chOff x="7915698" y="2504933"/>
            <a:chExt cx="857494" cy="1845115"/>
          </a:xfrm>
        </p:grpSpPr>
        <p:sp>
          <p:nvSpPr>
            <p:cNvPr id="35" name="TextBox 34"/>
            <p:cNvSpPr txBox="1"/>
            <p:nvPr/>
          </p:nvSpPr>
          <p:spPr>
            <a:xfrm>
              <a:off x="7916868" y="2504933"/>
              <a:ext cx="8563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/>
                <a:t>RxOnly</a:t>
              </a:r>
              <a:endParaRPr lang="en-GB" sz="16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915698" y="2973738"/>
              <a:ext cx="8563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/>
                <a:t>RxOnly</a:t>
              </a:r>
              <a:endParaRPr lang="en-GB" sz="16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915698" y="3472387"/>
              <a:ext cx="8563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/>
                <a:t>RxOnly</a:t>
              </a:r>
              <a:endParaRPr lang="en-GB" sz="16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915698" y="4011494"/>
              <a:ext cx="8563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/>
                <a:t>RxOnly</a:t>
              </a:r>
              <a:endParaRPr lang="en-GB" sz="16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2086" y="3867810"/>
            <a:ext cx="835052" cy="1845115"/>
            <a:chOff x="633203" y="2531992"/>
            <a:chExt cx="835052" cy="1845115"/>
          </a:xfrm>
        </p:grpSpPr>
        <p:sp>
          <p:nvSpPr>
            <p:cNvPr id="40" name="TextBox 39"/>
            <p:cNvSpPr txBox="1"/>
            <p:nvPr/>
          </p:nvSpPr>
          <p:spPr>
            <a:xfrm>
              <a:off x="634372" y="2531992"/>
              <a:ext cx="8338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600" dirty="0" err="1"/>
                <a:t>TxOnly</a:t>
              </a:r>
              <a:endParaRPr lang="en-GB" sz="1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3203" y="3000798"/>
              <a:ext cx="8338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600" dirty="0" err="1"/>
                <a:t>TxOnly</a:t>
              </a:r>
              <a:endParaRPr lang="en-GB" sz="16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3203" y="3499446"/>
              <a:ext cx="8338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600" dirty="0" err="1"/>
                <a:t>TxOnly</a:t>
              </a:r>
              <a:endParaRPr lang="en-GB" sz="1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33203" y="4038553"/>
              <a:ext cx="8338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600" dirty="0" err="1"/>
                <a:t>TxOnly</a:t>
              </a:r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92374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Graceful Degradation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72D47-FFD9-47B5-81D8-50F30A1C26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-69916" y="1412813"/>
            <a:ext cx="2481676" cy="1900670"/>
            <a:chOff x="-69916" y="1412813"/>
            <a:chExt cx="2481676" cy="1900670"/>
          </a:xfrm>
        </p:grpSpPr>
        <p:sp>
          <p:nvSpPr>
            <p:cNvPr id="35" name="Right Brace 34"/>
            <p:cNvSpPr/>
            <p:nvPr/>
          </p:nvSpPr>
          <p:spPr bwMode="auto">
            <a:xfrm>
              <a:off x="2195736" y="1530467"/>
              <a:ext cx="216024" cy="165336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1711260" y="1597479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18440" y="1412813"/>
              <a:ext cx="1415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AOCS/GNC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1711260" y="1993618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705753" y="1808952"/>
              <a:ext cx="928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Control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 bwMode="auto">
            <a:xfrm>
              <a:off x="1717856" y="2389757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-31445" y="2205091"/>
              <a:ext cx="1672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Essential Data</a:t>
              </a: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1717856" y="2765076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>
              <a:off x="-69916" y="2580410"/>
              <a:ext cx="171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Important Data</a:t>
              </a:r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>
              <a:off x="1717855" y="3128817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327627" y="2944151"/>
              <a:ext cx="1313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Other Data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674616" y="1392372"/>
            <a:ext cx="2455308" cy="1906261"/>
            <a:chOff x="6674616" y="1392372"/>
            <a:chExt cx="2455308" cy="1906261"/>
          </a:xfrm>
        </p:grpSpPr>
        <p:sp>
          <p:nvSpPr>
            <p:cNvPr id="37" name="Right Brace 36"/>
            <p:cNvSpPr/>
            <p:nvPr/>
          </p:nvSpPr>
          <p:spPr bwMode="auto">
            <a:xfrm>
              <a:off x="6674616" y="1546158"/>
              <a:ext cx="216024" cy="165336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>
              <a:off x="7025496" y="1597479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7421444" y="1392372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AOCS/GNC</a:t>
              </a:r>
            </a:p>
          </p:txBody>
        </p:sp>
        <p:cxnSp>
          <p:nvCxnSpPr>
            <p:cNvPr id="62" name="Straight Arrow Connector 61"/>
            <p:cNvCxnSpPr/>
            <p:nvPr/>
          </p:nvCxnSpPr>
          <p:spPr bwMode="auto">
            <a:xfrm>
              <a:off x="7025496" y="1993618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7421444" y="1788511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Control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 bwMode="auto">
            <a:xfrm>
              <a:off x="7032092" y="2389757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5" name="TextBox 64"/>
            <p:cNvSpPr txBox="1"/>
            <p:nvPr/>
          </p:nvSpPr>
          <p:spPr>
            <a:xfrm>
              <a:off x="7419199" y="2184650"/>
              <a:ext cx="1672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Essential Data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 bwMode="auto">
            <a:xfrm>
              <a:off x="7032092" y="2765076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7419199" y="2559969"/>
              <a:ext cx="171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Important Data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 bwMode="auto">
            <a:xfrm>
              <a:off x="7032092" y="3134408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5" name="TextBox 74"/>
            <p:cNvSpPr txBox="1"/>
            <p:nvPr/>
          </p:nvSpPr>
          <p:spPr>
            <a:xfrm>
              <a:off x="7419199" y="2929301"/>
              <a:ext cx="1313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Other Data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542112" y="3660777"/>
            <a:ext cx="4802481" cy="1906261"/>
            <a:chOff x="2594305" y="4016307"/>
            <a:chExt cx="4802481" cy="1906261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4375481" y="4206564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2882661" y="4021898"/>
              <a:ext cx="1415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AOCS/GNC</a:t>
              </a:r>
            </a:p>
          </p:txBody>
        </p:sp>
        <p:cxnSp>
          <p:nvCxnSpPr>
            <p:cNvPr id="78" name="Straight Arrow Connector 77"/>
            <p:cNvCxnSpPr/>
            <p:nvPr/>
          </p:nvCxnSpPr>
          <p:spPr bwMode="auto">
            <a:xfrm>
              <a:off x="4375481" y="4602703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3369974" y="4418037"/>
              <a:ext cx="928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Control</a:t>
              </a:r>
            </a:p>
          </p:txBody>
        </p:sp>
        <p:cxnSp>
          <p:nvCxnSpPr>
            <p:cNvPr id="80" name="Straight Arrow Connector 79"/>
            <p:cNvCxnSpPr/>
            <p:nvPr/>
          </p:nvCxnSpPr>
          <p:spPr bwMode="auto">
            <a:xfrm>
              <a:off x="4382077" y="4998842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2632776" y="4814176"/>
              <a:ext cx="1672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Essential Data</a:t>
              </a: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4382077" y="5374161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2594305" y="5189495"/>
              <a:ext cx="171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Important Data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4382076" y="5737902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2991848" y="5553236"/>
              <a:ext cx="1313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Other Data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856732" y="4016307"/>
              <a:ext cx="2540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Top Priority, Scheduled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856732" y="4412446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High Priority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54487" y="4808585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High Priority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854487" y="5183904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Middle Priority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854487" y="5553236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Low Priority</a:t>
              </a:r>
            </a:p>
          </p:txBody>
        </p:sp>
      </p:grpSp>
      <p:sp>
        <p:nvSpPr>
          <p:cNvPr id="48" name="Rectangle 47"/>
          <p:cNvSpPr/>
          <p:nvPr/>
        </p:nvSpPr>
        <p:spPr>
          <a:xfrm>
            <a:off x="2542112" y="1937554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542112" y="2363959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542112" y="2799440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3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437106" y="1938104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437106" y="2364509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437106" y="2799990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3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542112" y="1512786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0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437106" y="1513336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0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3591407" y="1729237"/>
            <a:ext cx="1845700" cy="1287204"/>
            <a:chOff x="3802348" y="1694277"/>
            <a:chExt cx="4355207" cy="1287204"/>
          </a:xfrm>
        </p:grpSpPr>
        <p:cxnSp>
          <p:nvCxnSpPr>
            <p:cNvPr id="91" name="Straight Connector 90"/>
            <p:cNvCxnSpPr>
              <a:stCxn id="48" idx="3"/>
              <a:endCxn id="56" idx="1"/>
            </p:cNvCxnSpPr>
            <p:nvPr/>
          </p:nvCxnSpPr>
          <p:spPr>
            <a:xfrm>
              <a:off x="3802348" y="2119045"/>
              <a:ext cx="4355207" cy="5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54" idx="3"/>
              <a:endCxn id="57" idx="1"/>
            </p:cNvCxnSpPr>
            <p:nvPr/>
          </p:nvCxnSpPr>
          <p:spPr>
            <a:xfrm>
              <a:off x="3802348" y="2545450"/>
              <a:ext cx="4355207" cy="5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55" idx="3"/>
              <a:endCxn id="68" idx="1"/>
            </p:cNvCxnSpPr>
            <p:nvPr/>
          </p:nvCxnSpPr>
          <p:spPr>
            <a:xfrm>
              <a:off x="3802348" y="2980931"/>
              <a:ext cx="4355207" cy="5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69" idx="3"/>
              <a:endCxn id="70" idx="1"/>
            </p:cNvCxnSpPr>
            <p:nvPr/>
          </p:nvCxnSpPr>
          <p:spPr>
            <a:xfrm>
              <a:off x="3802348" y="1694277"/>
              <a:ext cx="4355206" cy="5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51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Graceful Degradation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72D47-FFD9-47B5-81D8-50F30A1C26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42112" y="1937554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1</a:t>
            </a:r>
          </a:p>
        </p:txBody>
      </p:sp>
      <p:sp>
        <p:nvSpPr>
          <p:cNvPr id="6" name="Rectangle 5"/>
          <p:cNvSpPr/>
          <p:nvPr/>
        </p:nvSpPr>
        <p:spPr>
          <a:xfrm>
            <a:off x="2542112" y="2363959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2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2112" y="2799440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3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7106" y="1938104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1</a:t>
            </a:r>
          </a:p>
        </p:txBody>
      </p:sp>
      <p:sp>
        <p:nvSpPr>
          <p:cNvPr id="9" name="Rectangle 8"/>
          <p:cNvSpPr/>
          <p:nvPr/>
        </p:nvSpPr>
        <p:spPr>
          <a:xfrm>
            <a:off x="5437106" y="2364509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37106" y="2799990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42112" y="1512786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37106" y="1513336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591407" y="1729237"/>
            <a:ext cx="1845700" cy="1287204"/>
            <a:chOff x="3802348" y="1694277"/>
            <a:chExt cx="4355207" cy="1287204"/>
          </a:xfrm>
        </p:grpSpPr>
        <p:cxnSp>
          <p:nvCxnSpPr>
            <p:cNvPr id="15" name="Straight Connector 14"/>
            <p:cNvCxnSpPr>
              <a:stCxn id="5" idx="3"/>
              <a:endCxn id="8" idx="1"/>
            </p:cNvCxnSpPr>
            <p:nvPr/>
          </p:nvCxnSpPr>
          <p:spPr>
            <a:xfrm>
              <a:off x="3802348" y="2119045"/>
              <a:ext cx="4355207" cy="5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3"/>
              <a:endCxn id="9" idx="1"/>
            </p:cNvCxnSpPr>
            <p:nvPr/>
          </p:nvCxnSpPr>
          <p:spPr>
            <a:xfrm>
              <a:off x="3802348" y="2545450"/>
              <a:ext cx="4355207" cy="5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3"/>
              <a:endCxn id="10" idx="1"/>
            </p:cNvCxnSpPr>
            <p:nvPr/>
          </p:nvCxnSpPr>
          <p:spPr>
            <a:xfrm>
              <a:off x="3802348" y="2980931"/>
              <a:ext cx="4355207" cy="5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8" idx="3"/>
              <a:endCxn id="19" idx="1"/>
            </p:cNvCxnSpPr>
            <p:nvPr/>
          </p:nvCxnSpPr>
          <p:spPr>
            <a:xfrm>
              <a:off x="3802348" y="1694277"/>
              <a:ext cx="4355206" cy="5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ight Brace 34"/>
          <p:cNvSpPr/>
          <p:nvPr/>
        </p:nvSpPr>
        <p:spPr bwMode="auto">
          <a:xfrm>
            <a:off x="2195736" y="1530467"/>
            <a:ext cx="216024" cy="165336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ight Brace 36"/>
          <p:cNvSpPr/>
          <p:nvPr/>
        </p:nvSpPr>
        <p:spPr bwMode="auto">
          <a:xfrm>
            <a:off x="6674616" y="1546158"/>
            <a:ext cx="216024" cy="165336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1711260" y="1597479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18440" y="1412813"/>
            <a:ext cx="141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AOCS/GNC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1711260" y="1993618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705753" y="1808952"/>
            <a:ext cx="928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Control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717856" y="2389757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-31445" y="2205091"/>
            <a:ext cx="1672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Essential Data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717856" y="2765076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-69916" y="2580410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Important Data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7025496" y="1597479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421444" y="1392372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AOCS/GNC</a:t>
            </a: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7025496" y="1993618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7421444" y="178851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Control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7032092" y="2389757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419199" y="2184650"/>
            <a:ext cx="1672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Essential Data</a:t>
            </a: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7032092" y="2765076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7419199" y="2559969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Important Data</a:t>
            </a: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1717855" y="3128817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327627" y="2944151"/>
            <a:ext cx="1313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Other Data</a:t>
            </a: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7032092" y="3134408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7419199" y="2929301"/>
            <a:ext cx="1313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Other Data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2542112" y="3660777"/>
            <a:ext cx="4802481" cy="1906261"/>
            <a:chOff x="2594305" y="4016307"/>
            <a:chExt cx="4802481" cy="1906261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>
              <a:off x="4375481" y="4206564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2882661" y="4021898"/>
              <a:ext cx="1415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AOCS/GNC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 bwMode="auto">
            <a:xfrm>
              <a:off x="4375481" y="4602703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8" name="TextBox 67"/>
            <p:cNvSpPr txBox="1"/>
            <p:nvPr/>
          </p:nvSpPr>
          <p:spPr>
            <a:xfrm>
              <a:off x="3369974" y="4418037"/>
              <a:ext cx="928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Control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>
              <a:off x="4382077" y="4998842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2632776" y="4814176"/>
              <a:ext cx="1672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Essential Data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 bwMode="auto">
            <a:xfrm>
              <a:off x="4382077" y="5374161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2594305" y="5189495"/>
              <a:ext cx="171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Important Data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 bwMode="auto">
            <a:xfrm>
              <a:off x="4382076" y="5737902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3" name="TextBox 92"/>
            <p:cNvSpPr txBox="1"/>
            <p:nvPr/>
          </p:nvSpPr>
          <p:spPr>
            <a:xfrm>
              <a:off x="2991848" y="5553236"/>
              <a:ext cx="1313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Other Data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856732" y="4016307"/>
              <a:ext cx="2540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Top Priority, Scheduled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856732" y="4412446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High Priority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854487" y="4808585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High Priority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854487" y="5183904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Middle Priority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54487" y="5553236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Low Priority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375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Graceful Degradation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72D47-FFD9-47B5-81D8-50F30A1C260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42112" y="1937554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1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2112" y="2799440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3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7106" y="1938104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37106" y="2799990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42112" y="1512786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37106" y="1513336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0</a:t>
            </a:r>
          </a:p>
        </p:txBody>
      </p:sp>
      <p:cxnSp>
        <p:nvCxnSpPr>
          <p:cNvPr id="15" name="Straight Connector 14"/>
          <p:cNvCxnSpPr>
            <a:stCxn id="5" idx="3"/>
            <a:endCxn id="8" idx="1"/>
          </p:cNvCxnSpPr>
          <p:nvPr/>
        </p:nvCxnSpPr>
        <p:spPr>
          <a:xfrm>
            <a:off x="3591407" y="2154005"/>
            <a:ext cx="1845700" cy="5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542112" y="2363959"/>
            <a:ext cx="3944289" cy="426956"/>
            <a:chOff x="2542112" y="2363959"/>
            <a:chExt cx="3944289" cy="426956"/>
          </a:xfrm>
        </p:grpSpPr>
        <p:sp>
          <p:nvSpPr>
            <p:cNvPr id="6" name="Rectangle 5"/>
            <p:cNvSpPr/>
            <p:nvPr/>
          </p:nvSpPr>
          <p:spPr>
            <a:xfrm>
              <a:off x="2542112" y="2363959"/>
              <a:ext cx="1049295" cy="42640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7106" y="2364509"/>
              <a:ext cx="1049295" cy="42640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Lane 2</a:t>
              </a:r>
            </a:p>
          </p:txBody>
        </p:sp>
        <p:cxnSp>
          <p:nvCxnSpPr>
            <p:cNvPr id="16" name="Straight Connector 15"/>
            <p:cNvCxnSpPr>
              <a:stCxn id="6" idx="3"/>
              <a:endCxn id="9" idx="1"/>
            </p:cNvCxnSpPr>
            <p:nvPr/>
          </p:nvCxnSpPr>
          <p:spPr>
            <a:xfrm>
              <a:off x="3591407" y="2580410"/>
              <a:ext cx="1845700" cy="5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>
            <a:stCxn id="7" idx="3"/>
            <a:endCxn id="10" idx="1"/>
          </p:cNvCxnSpPr>
          <p:nvPr/>
        </p:nvCxnSpPr>
        <p:spPr>
          <a:xfrm>
            <a:off x="3591407" y="3015891"/>
            <a:ext cx="1845700" cy="5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3"/>
            <a:endCxn id="19" idx="1"/>
          </p:cNvCxnSpPr>
          <p:nvPr/>
        </p:nvCxnSpPr>
        <p:spPr>
          <a:xfrm>
            <a:off x="3591407" y="1729237"/>
            <a:ext cx="1845700" cy="5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Brace 34"/>
          <p:cNvSpPr/>
          <p:nvPr/>
        </p:nvSpPr>
        <p:spPr bwMode="auto">
          <a:xfrm>
            <a:off x="2195736" y="1530467"/>
            <a:ext cx="216024" cy="165336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ight Brace 36"/>
          <p:cNvSpPr/>
          <p:nvPr/>
        </p:nvSpPr>
        <p:spPr bwMode="auto">
          <a:xfrm>
            <a:off x="6674616" y="1546158"/>
            <a:ext cx="216024" cy="165336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1711260" y="1597479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18440" y="1412813"/>
            <a:ext cx="141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AOCS/GNC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1711260" y="1993618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705753" y="1808952"/>
            <a:ext cx="928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Control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717856" y="2389757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-31445" y="2205091"/>
            <a:ext cx="1672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Essential Data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717856" y="2765076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-69916" y="2580410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Important Data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7025496" y="1597479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421444" y="1392372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AOCS/GNC</a:t>
            </a: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7025496" y="1993618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7421444" y="178851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Control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7032092" y="2389757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419199" y="2184650"/>
            <a:ext cx="1672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Essential Data</a:t>
            </a: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7032092" y="2765076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7419199" y="2559969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Important Data</a:t>
            </a: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1717855" y="3128817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327627" y="2944151"/>
            <a:ext cx="1313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Other Data</a:t>
            </a: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7032092" y="3134408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7419199" y="2929301"/>
            <a:ext cx="1313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Other Data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2542112" y="3660777"/>
            <a:ext cx="4802481" cy="1906261"/>
            <a:chOff x="2594305" y="4016307"/>
            <a:chExt cx="4802481" cy="1906261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>
              <a:off x="4375481" y="4206564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2882661" y="4021898"/>
              <a:ext cx="1415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AOCS/GNC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 bwMode="auto">
            <a:xfrm>
              <a:off x="4375481" y="4602703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8" name="TextBox 67"/>
            <p:cNvSpPr txBox="1"/>
            <p:nvPr/>
          </p:nvSpPr>
          <p:spPr>
            <a:xfrm>
              <a:off x="3369974" y="4418037"/>
              <a:ext cx="928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Control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>
              <a:off x="4382077" y="4998842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2632776" y="4814176"/>
              <a:ext cx="1672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Essential Data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 bwMode="auto">
            <a:xfrm>
              <a:off x="4382077" y="5374161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2594305" y="5189495"/>
              <a:ext cx="171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Important Data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 bwMode="auto">
            <a:xfrm>
              <a:off x="4382076" y="5737902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3" name="TextBox 92"/>
            <p:cNvSpPr txBox="1"/>
            <p:nvPr/>
          </p:nvSpPr>
          <p:spPr>
            <a:xfrm>
              <a:off x="2991848" y="5553236"/>
              <a:ext cx="1313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Other Data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856732" y="4016307"/>
              <a:ext cx="2540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Top Priority, Scheduled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856732" y="4412446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High Priority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854487" y="4808585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High Priority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854487" y="5183904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Middle Priority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54487" y="5553236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Low Priority</a:t>
              </a:r>
            </a:p>
          </p:txBody>
        </p:sp>
      </p:grpSp>
      <p:sp>
        <p:nvSpPr>
          <p:cNvPr id="11" name="Explosion 1 10"/>
          <p:cNvSpPr/>
          <p:nvPr/>
        </p:nvSpPr>
        <p:spPr bwMode="auto">
          <a:xfrm>
            <a:off x="4246241" y="2389757"/>
            <a:ext cx="443682" cy="400608"/>
          </a:xfrm>
          <a:prstGeom prst="irregularSeal1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7791096" y="2919761"/>
            <a:ext cx="464230" cy="457188"/>
            <a:chOff x="7885673" y="3969060"/>
            <a:chExt cx="464230" cy="457188"/>
          </a:xfrm>
        </p:grpSpPr>
        <p:cxnSp>
          <p:nvCxnSpPr>
            <p:cNvPr id="78" name="Straight Connector 77"/>
            <p:cNvCxnSpPr/>
            <p:nvPr/>
          </p:nvCxnSpPr>
          <p:spPr bwMode="auto">
            <a:xfrm>
              <a:off x="7885673" y="3969060"/>
              <a:ext cx="464230" cy="4571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flipV="1">
              <a:off x="7885673" y="3969060"/>
              <a:ext cx="464230" cy="4571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0506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Graceful Degradation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72D47-FFD9-47B5-81D8-50F30A1C260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46055" y="1916184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1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6055" y="2778070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3</a:t>
            </a:r>
          </a:p>
        </p:txBody>
      </p:sp>
      <p:sp>
        <p:nvSpPr>
          <p:cNvPr id="8" name="Rectangle 7"/>
          <p:cNvSpPr/>
          <p:nvPr/>
        </p:nvSpPr>
        <p:spPr>
          <a:xfrm>
            <a:off x="5441049" y="1916734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41049" y="2778620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46055" y="1491416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41049" y="1491966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0</a:t>
            </a:r>
          </a:p>
        </p:txBody>
      </p:sp>
      <p:cxnSp>
        <p:nvCxnSpPr>
          <p:cNvPr id="15" name="Straight Connector 14"/>
          <p:cNvCxnSpPr>
            <a:stCxn id="5" idx="3"/>
            <a:endCxn id="8" idx="1"/>
          </p:cNvCxnSpPr>
          <p:nvPr/>
        </p:nvCxnSpPr>
        <p:spPr>
          <a:xfrm>
            <a:off x="3595350" y="2132635"/>
            <a:ext cx="1845700" cy="5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04342" y="3408462"/>
            <a:ext cx="1845700" cy="5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10" idx="1"/>
          </p:cNvCxnSpPr>
          <p:nvPr/>
        </p:nvCxnSpPr>
        <p:spPr>
          <a:xfrm>
            <a:off x="3595350" y="2994521"/>
            <a:ext cx="1845700" cy="5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3"/>
            <a:endCxn id="19" idx="1"/>
          </p:cNvCxnSpPr>
          <p:nvPr/>
        </p:nvCxnSpPr>
        <p:spPr>
          <a:xfrm>
            <a:off x="3595350" y="1707867"/>
            <a:ext cx="1845700" cy="5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Brace 34"/>
          <p:cNvSpPr/>
          <p:nvPr/>
        </p:nvSpPr>
        <p:spPr bwMode="auto">
          <a:xfrm>
            <a:off x="2195736" y="1530467"/>
            <a:ext cx="216024" cy="165336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ight Brace 36"/>
          <p:cNvSpPr/>
          <p:nvPr/>
        </p:nvSpPr>
        <p:spPr bwMode="auto">
          <a:xfrm>
            <a:off x="6674616" y="1546158"/>
            <a:ext cx="165636" cy="208726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1711260" y="1597479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18440" y="1412813"/>
            <a:ext cx="141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AOCS/GNC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1711260" y="1993618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705753" y="1808952"/>
            <a:ext cx="928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Control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717856" y="2389757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-31445" y="2205091"/>
            <a:ext cx="1672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Essential Data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717856" y="2765076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-69916" y="2580410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Important Data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7025496" y="1597479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421444" y="1392372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AOCS/GNC</a:t>
            </a: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7025496" y="1993618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7421444" y="178851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Control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7032092" y="2389757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419199" y="2184650"/>
            <a:ext cx="1672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Essential Data</a:t>
            </a: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7032092" y="2765076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7419199" y="2559969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Important Data</a:t>
            </a: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1717855" y="3128817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327627" y="2944151"/>
            <a:ext cx="1313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Other Data</a:t>
            </a: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7032092" y="3134408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7419199" y="2929301"/>
            <a:ext cx="1313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Other Data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2542112" y="3660777"/>
            <a:ext cx="4802481" cy="1906261"/>
            <a:chOff x="2594305" y="4016307"/>
            <a:chExt cx="4802481" cy="1906261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>
              <a:off x="4375481" y="4206564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2882661" y="4021898"/>
              <a:ext cx="1415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AOCS/GNC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 bwMode="auto">
            <a:xfrm>
              <a:off x="4375481" y="4602703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8" name="TextBox 67"/>
            <p:cNvSpPr txBox="1"/>
            <p:nvPr/>
          </p:nvSpPr>
          <p:spPr>
            <a:xfrm>
              <a:off x="3369974" y="4418037"/>
              <a:ext cx="928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Control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>
              <a:off x="4382077" y="4998842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2632776" y="4814176"/>
              <a:ext cx="1672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Essential Data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 bwMode="auto">
            <a:xfrm>
              <a:off x="4382077" y="5374161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2594305" y="5189495"/>
              <a:ext cx="171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Important Data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 bwMode="auto">
            <a:xfrm>
              <a:off x="4382076" y="5737902"/>
              <a:ext cx="36004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3" name="TextBox 92"/>
            <p:cNvSpPr txBox="1"/>
            <p:nvPr/>
          </p:nvSpPr>
          <p:spPr>
            <a:xfrm>
              <a:off x="2991848" y="5553236"/>
              <a:ext cx="1313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Other Data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856732" y="4016307"/>
              <a:ext cx="2540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Top Priority, Scheduled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856732" y="4412446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High Priority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854487" y="4808585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High Priority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854487" y="5183904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Middle Priority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54487" y="5553236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Low Priority</a:t>
              </a:r>
            </a:p>
          </p:txBody>
        </p:sp>
      </p:grpSp>
      <p:sp>
        <p:nvSpPr>
          <p:cNvPr id="76" name="Rectangle 75"/>
          <p:cNvSpPr/>
          <p:nvPr/>
        </p:nvSpPr>
        <p:spPr>
          <a:xfrm>
            <a:off x="2546055" y="3207014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4</a:t>
            </a:r>
          </a:p>
        </p:txBody>
      </p:sp>
      <p:sp>
        <p:nvSpPr>
          <p:cNvPr id="77" name="Rectangle 76"/>
          <p:cNvSpPr/>
          <p:nvPr/>
        </p:nvSpPr>
        <p:spPr>
          <a:xfrm>
            <a:off x="5441049" y="3207564"/>
            <a:ext cx="1049295" cy="4264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Lane 4</a:t>
            </a:r>
          </a:p>
        </p:txBody>
      </p:sp>
    </p:spTree>
    <p:extLst>
      <p:ext uri="{BB962C8B-B14F-4D97-AF65-F5344CB8AC3E}">
        <p14:creationId xmlns:p14="http://schemas.microsoft.com/office/powerpoint/2010/main" val="1294741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Graceful degradation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a lane fails in a multi-lane link</a:t>
            </a:r>
          </a:p>
          <a:p>
            <a:pPr lvl="1"/>
            <a:r>
              <a:rPr lang="en-GB" dirty="0"/>
              <a:t>Automatically reconfigured</a:t>
            </a:r>
          </a:p>
          <a:p>
            <a:pPr lvl="1"/>
            <a:r>
              <a:rPr lang="en-GB" dirty="0"/>
              <a:t>To run with remaining lanes</a:t>
            </a:r>
          </a:p>
          <a:p>
            <a:pPr lvl="1"/>
            <a:r>
              <a:rPr lang="en-GB" dirty="0"/>
              <a:t>Takes a couple of µs</a:t>
            </a:r>
          </a:p>
          <a:p>
            <a:r>
              <a:rPr lang="en-GB" dirty="0"/>
              <a:t>Using QoS</a:t>
            </a:r>
          </a:p>
          <a:p>
            <a:pPr lvl="1"/>
            <a:r>
              <a:rPr lang="en-GB" dirty="0"/>
              <a:t>Deterministic and high priority traffic gets through</a:t>
            </a:r>
          </a:p>
          <a:p>
            <a:pPr lvl="1"/>
            <a:r>
              <a:rPr lang="en-GB" dirty="0"/>
              <a:t>Less important, low priority, traffic is held up</a:t>
            </a:r>
          </a:p>
          <a:p>
            <a:r>
              <a:rPr lang="en-GB" dirty="0"/>
              <a:t>If another, redundant lane, is available</a:t>
            </a:r>
          </a:p>
          <a:p>
            <a:pPr lvl="1"/>
            <a:r>
              <a:rPr lang="en-GB" dirty="0"/>
              <a:t>It can be enabled</a:t>
            </a:r>
          </a:p>
          <a:p>
            <a:pPr lvl="1"/>
            <a:r>
              <a:rPr lang="en-GB" dirty="0"/>
              <a:t>Full service then resumed</a:t>
            </a:r>
          </a:p>
          <a:p>
            <a:r>
              <a:rPr lang="en-GB" dirty="0"/>
              <a:t>In the meantime, critical traffic is maintained</a:t>
            </a:r>
          </a:p>
          <a:p>
            <a:r>
              <a:rPr lang="en-GB" dirty="0"/>
              <a:t>This capability is integrated in the SpaceFibre hardware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72D47-FFD9-47B5-81D8-50F30A1C260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94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1550" y="1736812"/>
            <a:ext cx="7452878" cy="1362075"/>
          </a:xfrm>
        </p:spPr>
        <p:txBody>
          <a:bodyPr/>
          <a:lstStyle/>
          <a:p>
            <a:r>
              <a:rPr lang="en-GB" dirty="0"/>
              <a:t>Virtual Networks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" y="5542539"/>
            <a:ext cx="9144000" cy="130702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5638800"/>
            <a:ext cx="1259632" cy="1080121"/>
            <a:chOff x="3995936" y="3094272"/>
            <a:chExt cx="3839336" cy="3477768"/>
          </a:xfrm>
        </p:grpSpPr>
        <p:sp>
          <p:nvSpPr>
            <p:cNvPr id="8" name="Rectangle 7"/>
            <p:cNvSpPr/>
            <p:nvPr/>
          </p:nvSpPr>
          <p:spPr bwMode="auto">
            <a:xfrm>
              <a:off x="3995936" y="3140968"/>
              <a:ext cx="3839336" cy="343107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305" t="-6974"/>
            <a:stretch/>
          </p:blipFill>
          <p:spPr>
            <a:xfrm>
              <a:off x="4283969" y="3094272"/>
              <a:ext cx="3384376" cy="34777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6985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 bwMode="auto">
          <a:xfrm>
            <a:off x="5142" y="3130699"/>
            <a:ext cx="2554710" cy="1234405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74" y="1417940"/>
            <a:ext cx="2546458" cy="1253626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500929" y="3141641"/>
            <a:ext cx="2644692" cy="1223463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499308" y="1208168"/>
            <a:ext cx="2644692" cy="1431163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843807" y="1208169"/>
            <a:ext cx="3346011" cy="3408964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SpaceFibre Virtual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18003" y="1347409"/>
            <a:ext cx="996399" cy="30818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SpaceFibre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Routing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Switch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5012013" y="1347411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7" name="Rectangle 6"/>
          <p:cNvSpPr/>
          <p:nvPr/>
        </p:nvSpPr>
        <p:spPr>
          <a:xfrm>
            <a:off x="5012013" y="1617486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VC1</a:t>
            </a:r>
          </a:p>
        </p:txBody>
      </p:sp>
      <p:sp>
        <p:nvSpPr>
          <p:cNvPr id="8" name="Rectangle 7"/>
          <p:cNvSpPr/>
          <p:nvPr/>
        </p:nvSpPr>
        <p:spPr>
          <a:xfrm>
            <a:off x="5012013" y="1898459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9" name="Rectangle 8"/>
          <p:cNvSpPr/>
          <p:nvPr/>
        </p:nvSpPr>
        <p:spPr>
          <a:xfrm>
            <a:off x="5014402" y="2151786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4402" y="2432760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09624" y="3062911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09624" y="3332986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09624" y="3613960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12013" y="3867287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12013" y="4148261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17414" y="1353436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17414" y="1623511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17414" y="1904485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19803" y="2157812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19803" y="2438786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19940" y="3070788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19940" y="3340863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19940" y="3621837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522329" y="3902810"/>
            <a:ext cx="498200" cy="2533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22329" y="4156138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12601" y="1347411"/>
            <a:ext cx="498200" cy="13663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12601" y="3065029"/>
            <a:ext cx="498200" cy="13642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026519" y="1347411"/>
            <a:ext cx="498200" cy="13559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26519" y="3070788"/>
            <a:ext cx="498200" cy="13621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1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005419" y="2053435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074810" y="1640435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074810" y="1910509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074810" y="2191483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583914" y="1634410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51504" y="1377390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Control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Processor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573009" y="1791736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005419" y="3749652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074810" y="3336652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4810" y="3606727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074810" y="3887701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583914" y="3330627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151504" y="3339985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Mass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Unit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7573009" y="3754330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2452582" y="3742452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 flipH="1">
            <a:off x="1463383" y="3456725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46" name="Rectangle 45"/>
          <p:cNvSpPr/>
          <p:nvPr/>
        </p:nvSpPr>
        <p:spPr>
          <a:xfrm flipH="1">
            <a:off x="1463383" y="3726800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48" name="Rectangle 47"/>
          <p:cNvSpPr/>
          <p:nvPr/>
        </p:nvSpPr>
        <p:spPr>
          <a:xfrm flipH="1">
            <a:off x="1954383" y="3323428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49" name="Rectangle 48"/>
          <p:cNvSpPr/>
          <p:nvPr/>
        </p:nvSpPr>
        <p:spPr>
          <a:xfrm flipH="1">
            <a:off x="0" y="3332785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Instrument 2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884992" y="3747131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2452582" y="2053435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 flipH="1">
            <a:off x="1463350" y="1769863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53" name="Rectangle 52"/>
          <p:cNvSpPr/>
          <p:nvPr/>
        </p:nvSpPr>
        <p:spPr>
          <a:xfrm flipH="1">
            <a:off x="1463350" y="2039937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55" name="Rectangle 54"/>
          <p:cNvSpPr/>
          <p:nvPr/>
        </p:nvSpPr>
        <p:spPr>
          <a:xfrm flipH="1">
            <a:off x="1954383" y="1634410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56" name="Rectangle 55"/>
          <p:cNvSpPr/>
          <p:nvPr/>
        </p:nvSpPr>
        <p:spPr>
          <a:xfrm flipH="1">
            <a:off x="0" y="1643768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Instrument 1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884992" y="2058113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463971" y="5027653"/>
            <a:ext cx="6141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Over a link, VCX at one end is connected to VCX at the other end</a:t>
            </a:r>
          </a:p>
          <a:p>
            <a:r>
              <a:rPr lang="en-GB" sz="1600" dirty="0"/>
              <a:t>Virtual networks are mapped on to virtual channels</a:t>
            </a:r>
          </a:p>
        </p:txBody>
      </p:sp>
    </p:spTree>
    <p:extLst>
      <p:ext uri="{BB962C8B-B14F-4D97-AF65-F5344CB8AC3E}">
        <p14:creationId xmlns:p14="http://schemas.microsoft.com/office/powerpoint/2010/main" val="272492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 bwMode="auto">
          <a:xfrm>
            <a:off x="5142" y="3130699"/>
            <a:ext cx="2554710" cy="1234405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74" y="1417940"/>
            <a:ext cx="2546458" cy="1253626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500929" y="3141641"/>
            <a:ext cx="2644692" cy="1223463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499308" y="1208168"/>
            <a:ext cx="2644692" cy="1431163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843807" y="1208169"/>
            <a:ext cx="3346011" cy="3408964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SpaceFibre Virtual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18003" y="1347409"/>
            <a:ext cx="996399" cy="30818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SpaceFibre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Routing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Switch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5012013" y="1347411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VN 0</a:t>
            </a:r>
          </a:p>
        </p:txBody>
      </p:sp>
      <p:sp>
        <p:nvSpPr>
          <p:cNvPr id="7" name="Rectangle 6"/>
          <p:cNvSpPr/>
          <p:nvPr/>
        </p:nvSpPr>
        <p:spPr>
          <a:xfrm>
            <a:off x="5012013" y="1617486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VC1</a:t>
            </a:r>
          </a:p>
        </p:txBody>
      </p:sp>
      <p:sp>
        <p:nvSpPr>
          <p:cNvPr id="8" name="Rectangle 7"/>
          <p:cNvSpPr/>
          <p:nvPr/>
        </p:nvSpPr>
        <p:spPr>
          <a:xfrm>
            <a:off x="5012013" y="1898459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9" name="Rectangle 8"/>
          <p:cNvSpPr/>
          <p:nvPr/>
        </p:nvSpPr>
        <p:spPr>
          <a:xfrm>
            <a:off x="5014402" y="2151786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4402" y="2432760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09624" y="3062911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VN 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09624" y="3332986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09624" y="3613960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12013" y="3867287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12013" y="4148261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17414" y="1353436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VN 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17414" y="1623511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17414" y="1904485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19803" y="2157812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19803" y="2438786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19940" y="3070788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VN 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19940" y="3340863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19940" y="3621837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522329" y="3875164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22329" y="4156138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12601" y="1347411"/>
            <a:ext cx="498200" cy="13663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12601" y="3065029"/>
            <a:ext cx="498200" cy="13642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026519" y="1347411"/>
            <a:ext cx="498200" cy="13559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26519" y="3070788"/>
            <a:ext cx="498200" cy="13621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1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005419" y="2053435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074810" y="1640435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VN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074810" y="1910509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074810" y="2191483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583914" y="1634410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51504" y="1377390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Control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Processor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573009" y="1791736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005419" y="3749652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074810" y="3336652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VN 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4810" y="3606727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074810" y="3887701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583914" y="3330627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151504" y="3339985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Mass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Unit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7573009" y="3754330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2452582" y="3742452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 flipH="1">
            <a:off x="1463486" y="3456725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VN 0</a:t>
            </a:r>
          </a:p>
        </p:txBody>
      </p:sp>
      <p:sp>
        <p:nvSpPr>
          <p:cNvPr id="46" name="Rectangle 45"/>
          <p:cNvSpPr/>
          <p:nvPr/>
        </p:nvSpPr>
        <p:spPr>
          <a:xfrm flipH="1">
            <a:off x="1463486" y="3726800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48" name="Rectangle 47"/>
          <p:cNvSpPr/>
          <p:nvPr/>
        </p:nvSpPr>
        <p:spPr>
          <a:xfrm flipH="1">
            <a:off x="1954383" y="3323428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49" name="Rectangle 48"/>
          <p:cNvSpPr/>
          <p:nvPr/>
        </p:nvSpPr>
        <p:spPr>
          <a:xfrm flipH="1">
            <a:off x="0" y="3332785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Instrument 2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884992" y="3747131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2452582" y="2053435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 flipH="1">
            <a:off x="1463486" y="1767708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VN 0</a:t>
            </a:r>
          </a:p>
        </p:txBody>
      </p:sp>
      <p:sp>
        <p:nvSpPr>
          <p:cNvPr id="53" name="Rectangle 52"/>
          <p:cNvSpPr/>
          <p:nvPr/>
        </p:nvSpPr>
        <p:spPr>
          <a:xfrm flipH="1">
            <a:off x="1463486" y="2037782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55" name="Rectangle 54"/>
          <p:cNvSpPr/>
          <p:nvPr/>
        </p:nvSpPr>
        <p:spPr>
          <a:xfrm flipH="1">
            <a:off x="1954383" y="1634410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56" name="Rectangle 55"/>
          <p:cNvSpPr/>
          <p:nvPr/>
        </p:nvSpPr>
        <p:spPr>
          <a:xfrm flipH="1">
            <a:off x="0" y="1643768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Instrument 1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884992" y="2058113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4526647" y="1556598"/>
            <a:ext cx="3627154" cy="1223073"/>
          </a:xfrm>
          <a:custGeom>
            <a:avLst/>
            <a:gdLst>
              <a:gd name="connsiteX0" fmla="*/ 3263900 w 3263900"/>
              <a:gd name="connsiteY0" fmla="*/ 0 h 787400"/>
              <a:gd name="connsiteX1" fmla="*/ 2559050 w 3263900"/>
              <a:gd name="connsiteY1" fmla="*/ 133350 h 787400"/>
              <a:gd name="connsiteX2" fmla="*/ 1866900 w 3263900"/>
              <a:gd name="connsiteY2" fmla="*/ 152400 h 787400"/>
              <a:gd name="connsiteX3" fmla="*/ 1644650 w 3263900"/>
              <a:gd name="connsiteY3" fmla="*/ 260350 h 787400"/>
              <a:gd name="connsiteX4" fmla="*/ 1390650 w 3263900"/>
              <a:gd name="connsiteY4" fmla="*/ 254000 h 787400"/>
              <a:gd name="connsiteX5" fmla="*/ 895350 w 3263900"/>
              <a:gd name="connsiteY5" fmla="*/ 146050 h 787400"/>
              <a:gd name="connsiteX6" fmla="*/ 431800 w 3263900"/>
              <a:gd name="connsiteY6" fmla="*/ 139700 h 787400"/>
              <a:gd name="connsiteX7" fmla="*/ 0 w 3263900"/>
              <a:gd name="connsiteY7" fmla="*/ 787400 h 787400"/>
              <a:gd name="connsiteX0" fmla="*/ 3276600 w 3276600"/>
              <a:gd name="connsiteY0" fmla="*/ 12082 h 697882"/>
              <a:gd name="connsiteX1" fmla="*/ 2559050 w 3276600"/>
              <a:gd name="connsiteY1" fmla="*/ 43832 h 697882"/>
              <a:gd name="connsiteX2" fmla="*/ 1866900 w 3276600"/>
              <a:gd name="connsiteY2" fmla="*/ 62882 h 697882"/>
              <a:gd name="connsiteX3" fmla="*/ 1644650 w 3276600"/>
              <a:gd name="connsiteY3" fmla="*/ 170832 h 697882"/>
              <a:gd name="connsiteX4" fmla="*/ 1390650 w 3276600"/>
              <a:gd name="connsiteY4" fmla="*/ 164482 h 697882"/>
              <a:gd name="connsiteX5" fmla="*/ 895350 w 3276600"/>
              <a:gd name="connsiteY5" fmla="*/ 56532 h 697882"/>
              <a:gd name="connsiteX6" fmla="*/ 431800 w 3276600"/>
              <a:gd name="connsiteY6" fmla="*/ 50182 h 697882"/>
              <a:gd name="connsiteX7" fmla="*/ 0 w 3276600"/>
              <a:gd name="connsiteY7" fmla="*/ 697882 h 697882"/>
              <a:gd name="connsiteX0" fmla="*/ 3276600 w 3276600"/>
              <a:gd name="connsiteY0" fmla="*/ 12082 h 697882"/>
              <a:gd name="connsiteX1" fmla="*/ 2559050 w 3276600"/>
              <a:gd name="connsiteY1" fmla="*/ 43832 h 697882"/>
              <a:gd name="connsiteX2" fmla="*/ 2749550 w 3276600"/>
              <a:gd name="connsiteY2" fmla="*/ 31132 h 697882"/>
              <a:gd name="connsiteX3" fmla="*/ 1866900 w 3276600"/>
              <a:gd name="connsiteY3" fmla="*/ 62882 h 697882"/>
              <a:gd name="connsiteX4" fmla="*/ 1644650 w 3276600"/>
              <a:gd name="connsiteY4" fmla="*/ 170832 h 697882"/>
              <a:gd name="connsiteX5" fmla="*/ 1390650 w 3276600"/>
              <a:gd name="connsiteY5" fmla="*/ 164482 h 697882"/>
              <a:gd name="connsiteX6" fmla="*/ 895350 w 3276600"/>
              <a:gd name="connsiteY6" fmla="*/ 56532 h 697882"/>
              <a:gd name="connsiteX7" fmla="*/ 431800 w 3276600"/>
              <a:gd name="connsiteY7" fmla="*/ 50182 h 697882"/>
              <a:gd name="connsiteX8" fmla="*/ 0 w 3276600"/>
              <a:gd name="connsiteY8" fmla="*/ 697882 h 697882"/>
              <a:gd name="connsiteX0" fmla="*/ 3276600 w 3276600"/>
              <a:gd name="connsiteY0" fmla="*/ 12082 h 697882"/>
              <a:gd name="connsiteX1" fmla="*/ 2559050 w 3276600"/>
              <a:gd name="connsiteY1" fmla="*/ 43832 h 697882"/>
              <a:gd name="connsiteX2" fmla="*/ 2990850 w 3276600"/>
              <a:gd name="connsiteY2" fmla="*/ 43832 h 697882"/>
              <a:gd name="connsiteX3" fmla="*/ 1866900 w 3276600"/>
              <a:gd name="connsiteY3" fmla="*/ 62882 h 697882"/>
              <a:gd name="connsiteX4" fmla="*/ 1644650 w 3276600"/>
              <a:gd name="connsiteY4" fmla="*/ 170832 h 697882"/>
              <a:gd name="connsiteX5" fmla="*/ 1390650 w 3276600"/>
              <a:gd name="connsiteY5" fmla="*/ 164482 h 697882"/>
              <a:gd name="connsiteX6" fmla="*/ 895350 w 3276600"/>
              <a:gd name="connsiteY6" fmla="*/ 56532 h 697882"/>
              <a:gd name="connsiteX7" fmla="*/ 431800 w 3276600"/>
              <a:gd name="connsiteY7" fmla="*/ 50182 h 697882"/>
              <a:gd name="connsiteX8" fmla="*/ 0 w 3276600"/>
              <a:gd name="connsiteY8" fmla="*/ 697882 h 697882"/>
              <a:gd name="connsiteX0" fmla="*/ 3276600 w 3276600"/>
              <a:gd name="connsiteY0" fmla="*/ 12082 h 697882"/>
              <a:gd name="connsiteX1" fmla="*/ 2559050 w 3276600"/>
              <a:gd name="connsiteY1" fmla="*/ 43832 h 697882"/>
              <a:gd name="connsiteX2" fmla="*/ 2990850 w 3276600"/>
              <a:gd name="connsiteY2" fmla="*/ 43832 h 697882"/>
              <a:gd name="connsiteX3" fmla="*/ 1866900 w 3276600"/>
              <a:gd name="connsiteY3" fmla="*/ 62882 h 697882"/>
              <a:gd name="connsiteX4" fmla="*/ 1790700 w 3276600"/>
              <a:gd name="connsiteY4" fmla="*/ 170832 h 697882"/>
              <a:gd name="connsiteX5" fmla="*/ 1644650 w 3276600"/>
              <a:gd name="connsiteY5" fmla="*/ 170832 h 697882"/>
              <a:gd name="connsiteX6" fmla="*/ 1390650 w 3276600"/>
              <a:gd name="connsiteY6" fmla="*/ 164482 h 697882"/>
              <a:gd name="connsiteX7" fmla="*/ 895350 w 3276600"/>
              <a:gd name="connsiteY7" fmla="*/ 56532 h 697882"/>
              <a:gd name="connsiteX8" fmla="*/ 431800 w 3276600"/>
              <a:gd name="connsiteY8" fmla="*/ 50182 h 697882"/>
              <a:gd name="connsiteX9" fmla="*/ 0 w 3276600"/>
              <a:gd name="connsiteY9" fmla="*/ 697882 h 697882"/>
              <a:gd name="connsiteX0" fmla="*/ 3276600 w 3276600"/>
              <a:gd name="connsiteY0" fmla="*/ 12082 h 697882"/>
              <a:gd name="connsiteX1" fmla="*/ 2559050 w 3276600"/>
              <a:gd name="connsiteY1" fmla="*/ 43832 h 697882"/>
              <a:gd name="connsiteX2" fmla="*/ 2990850 w 3276600"/>
              <a:gd name="connsiteY2" fmla="*/ 43832 h 697882"/>
              <a:gd name="connsiteX3" fmla="*/ 2082800 w 3276600"/>
              <a:gd name="connsiteY3" fmla="*/ 62882 h 697882"/>
              <a:gd name="connsiteX4" fmla="*/ 1790700 w 3276600"/>
              <a:gd name="connsiteY4" fmla="*/ 170832 h 697882"/>
              <a:gd name="connsiteX5" fmla="*/ 1644650 w 3276600"/>
              <a:gd name="connsiteY5" fmla="*/ 170832 h 697882"/>
              <a:gd name="connsiteX6" fmla="*/ 1390650 w 3276600"/>
              <a:gd name="connsiteY6" fmla="*/ 164482 h 697882"/>
              <a:gd name="connsiteX7" fmla="*/ 895350 w 3276600"/>
              <a:gd name="connsiteY7" fmla="*/ 56532 h 697882"/>
              <a:gd name="connsiteX8" fmla="*/ 431800 w 3276600"/>
              <a:gd name="connsiteY8" fmla="*/ 50182 h 697882"/>
              <a:gd name="connsiteX9" fmla="*/ 0 w 3276600"/>
              <a:gd name="connsiteY9" fmla="*/ 697882 h 697882"/>
              <a:gd name="connsiteX0" fmla="*/ 3276600 w 3276600"/>
              <a:gd name="connsiteY0" fmla="*/ 9643 h 695443"/>
              <a:gd name="connsiteX1" fmla="*/ 2559050 w 3276600"/>
              <a:gd name="connsiteY1" fmla="*/ 41393 h 695443"/>
              <a:gd name="connsiteX2" fmla="*/ 2990850 w 3276600"/>
              <a:gd name="connsiteY2" fmla="*/ 41393 h 695443"/>
              <a:gd name="connsiteX3" fmla="*/ 2082800 w 3276600"/>
              <a:gd name="connsiteY3" fmla="*/ 60443 h 695443"/>
              <a:gd name="connsiteX4" fmla="*/ 1790700 w 3276600"/>
              <a:gd name="connsiteY4" fmla="*/ 168393 h 695443"/>
              <a:gd name="connsiteX5" fmla="*/ 1644650 w 3276600"/>
              <a:gd name="connsiteY5" fmla="*/ 168393 h 695443"/>
              <a:gd name="connsiteX6" fmla="*/ 1301750 w 3276600"/>
              <a:gd name="connsiteY6" fmla="*/ 98543 h 695443"/>
              <a:gd name="connsiteX7" fmla="*/ 895350 w 3276600"/>
              <a:gd name="connsiteY7" fmla="*/ 54093 h 695443"/>
              <a:gd name="connsiteX8" fmla="*/ 431800 w 3276600"/>
              <a:gd name="connsiteY8" fmla="*/ 47743 h 695443"/>
              <a:gd name="connsiteX9" fmla="*/ 0 w 3276600"/>
              <a:gd name="connsiteY9" fmla="*/ 695443 h 695443"/>
              <a:gd name="connsiteX0" fmla="*/ 3276600 w 3276600"/>
              <a:gd name="connsiteY0" fmla="*/ 9643 h 695443"/>
              <a:gd name="connsiteX1" fmla="*/ 2559050 w 3276600"/>
              <a:gd name="connsiteY1" fmla="*/ 41393 h 695443"/>
              <a:gd name="connsiteX2" fmla="*/ 2990850 w 3276600"/>
              <a:gd name="connsiteY2" fmla="*/ 41393 h 695443"/>
              <a:gd name="connsiteX3" fmla="*/ 2082800 w 3276600"/>
              <a:gd name="connsiteY3" fmla="*/ 60443 h 695443"/>
              <a:gd name="connsiteX4" fmla="*/ 1790700 w 3276600"/>
              <a:gd name="connsiteY4" fmla="*/ 168393 h 695443"/>
              <a:gd name="connsiteX5" fmla="*/ 1498600 w 3276600"/>
              <a:gd name="connsiteY5" fmla="*/ 168393 h 695443"/>
              <a:gd name="connsiteX6" fmla="*/ 1301750 w 3276600"/>
              <a:gd name="connsiteY6" fmla="*/ 98543 h 695443"/>
              <a:gd name="connsiteX7" fmla="*/ 895350 w 3276600"/>
              <a:gd name="connsiteY7" fmla="*/ 54093 h 695443"/>
              <a:gd name="connsiteX8" fmla="*/ 431800 w 3276600"/>
              <a:gd name="connsiteY8" fmla="*/ 47743 h 695443"/>
              <a:gd name="connsiteX9" fmla="*/ 0 w 3276600"/>
              <a:gd name="connsiteY9" fmla="*/ 695443 h 695443"/>
              <a:gd name="connsiteX0" fmla="*/ 3276600 w 3276600"/>
              <a:gd name="connsiteY0" fmla="*/ 0 h 685800"/>
              <a:gd name="connsiteX1" fmla="*/ 2559050 w 3276600"/>
              <a:gd name="connsiteY1" fmla="*/ 31750 h 685800"/>
              <a:gd name="connsiteX2" fmla="*/ 2990850 w 3276600"/>
              <a:gd name="connsiteY2" fmla="*/ 31750 h 685800"/>
              <a:gd name="connsiteX3" fmla="*/ 2082800 w 3276600"/>
              <a:gd name="connsiteY3" fmla="*/ 50800 h 685800"/>
              <a:gd name="connsiteX4" fmla="*/ 1790700 w 3276600"/>
              <a:gd name="connsiteY4" fmla="*/ 158750 h 685800"/>
              <a:gd name="connsiteX5" fmla="*/ 1498600 w 3276600"/>
              <a:gd name="connsiteY5" fmla="*/ 158750 h 685800"/>
              <a:gd name="connsiteX6" fmla="*/ 1301750 w 3276600"/>
              <a:gd name="connsiteY6" fmla="*/ 88900 h 685800"/>
              <a:gd name="connsiteX7" fmla="*/ 895350 w 3276600"/>
              <a:gd name="connsiteY7" fmla="*/ 44450 h 685800"/>
              <a:gd name="connsiteX8" fmla="*/ 431800 w 3276600"/>
              <a:gd name="connsiteY8" fmla="*/ 38100 h 685800"/>
              <a:gd name="connsiteX9" fmla="*/ 311150 w 3276600"/>
              <a:gd name="connsiteY9" fmla="*/ 139700 h 685800"/>
              <a:gd name="connsiteX10" fmla="*/ 0 w 3276600"/>
              <a:gd name="connsiteY10" fmla="*/ 685800 h 685800"/>
              <a:gd name="connsiteX0" fmla="*/ 3276600 w 3276600"/>
              <a:gd name="connsiteY0" fmla="*/ 0 h 685800"/>
              <a:gd name="connsiteX1" fmla="*/ 2559050 w 3276600"/>
              <a:gd name="connsiteY1" fmla="*/ 31750 h 685800"/>
              <a:gd name="connsiteX2" fmla="*/ 2990850 w 3276600"/>
              <a:gd name="connsiteY2" fmla="*/ 31750 h 685800"/>
              <a:gd name="connsiteX3" fmla="*/ 2089150 w 3276600"/>
              <a:gd name="connsiteY3" fmla="*/ 120650 h 685800"/>
              <a:gd name="connsiteX4" fmla="*/ 1790700 w 3276600"/>
              <a:gd name="connsiteY4" fmla="*/ 158750 h 685800"/>
              <a:gd name="connsiteX5" fmla="*/ 1498600 w 3276600"/>
              <a:gd name="connsiteY5" fmla="*/ 158750 h 685800"/>
              <a:gd name="connsiteX6" fmla="*/ 1301750 w 3276600"/>
              <a:gd name="connsiteY6" fmla="*/ 88900 h 685800"/>
              <a:gd name="connsiteX7" fmla="*/ 895350 w 3276600"/>
              <a:gd name="connsiteY7" fmla="*/ 44450 h 685800"/>
              <a:gd name="connsiteX8" fmla="*/ 431800 w 3276600"/>
              <a:gd name="connsiteY8" fmla="*/ 38100 h 685800"/>
              <a:gd name="connsiteX9" fmla="*/ 311150 w 3276600"/>
              <a:gd name="connsiteY9" fmla="*/ 139700 h 685800"/>
              <a:gd name="connsiteX10" fmla="*/ 0 w 3276600"/>
              <a:gd name="connsiteY10" fmla="*/ 685800 h 685800"/>
              <a:gd name="connsiteX0" fmla="*/ 3276600 w 3276600"/>
              <a:gd name="connsiteY0" fmla="*/ 106763 h 665563"/>
              <a:gd name="connsiteX1" fmla="*/ 2559050 w 3276600"/>
              <a:gd name="connsiteY1" fmla="*/ 11513 h 665563"/>
              <a:gd name="connsiteX2" fmla="*/ 2990850 w 3276600"/>
              <a:gd name="connsiteY2" fmla="*/ 11513 h 665563"/>
              <a:gd name="connsiteX3" fmla="*/ 2089150 w 3276600"/>
              <a:gd name="connsiteY3" fmla="*/ 100413 h 665563"/>
              <a:gd name="connsiteX4" fmla="*/ 1790700 w 3276600"/>
              <a:gd name="connsiteY4" fmla="*/ 138513 h 665563"/>
              <a:gd name="connsiteX5" fmla="*/ 1498600 w 3276600"/>
              <a:gd name="connsiteY5" fmla="*/ 138513 h 665563"/>
              <a:gd name="connsiteX6" fmla="*/ 1301750 w 3276600"/>
              <a:gd name="connsiteY6" fmla="*/ 68663 h 665563"/>
              <a:gd name="connsiteX7" fmla="*/ 895350 w 3276600"/>
              <a:gd name="connsiteY7" fmla="*/ 24213 h 665563"/>
              <a:gd name="connsiteX8" fmla="*/ 431800 w 3276600"/>
              <a:gd name="connsiteY8" fmla="*/ 17863 h 665563"/>
              <a:gd name="connsiteX9" fmla="*/ 311150 w 3276600"/>
              <a:gd name="connsiteY9" fmla="*/ 119463 h 665563"/>
              <a:gd name="connsiteX10" fmla="*/ 0 w 3276600"/>
              <a:gd name="connsiteY10" fmla="*/ 665563 h 665563"/>
              <a:gd name="connsiteX0" fmla="*/ 3276600 w 3276600"/>
              <a:gd name="connsiteY0" fmla="*/ 96191 h 654991"/>
              <a:gd name="connsiteX1" fmla="*/ 3016250 w 3276600"/>
              <a:gd name="connsiteY1" fmla="*/ 146991 h 654991"/>
              <a:gd name="connsiteX2" fmla="*/ 2990850 w 3276600"/>
              <a:gd name="connsiteY2" fmla="*/ 941 h 654991"/>
              <a:gd name="connsiteX3" fmla="*/ 2089150 w 3276600"/>
              <a:gd name="connsiteY3" fmla="*/ 89841 h 654991"/>
              <a:gd name="connsiteX4" fmla="*/ 1790700 w 3276600"/>
              <a:gd name="connsiteY4" fmla="*/ 127941 h 654991"/>
              <a:gd name="connsiteX5" fmla="*/ 1498600 w 3276600"/>
              <a:gd name="connsiteY5" fmla="*/ 127941 h 654991"/>
              <a:gd name="connsiteX6" fmla="*/ 1301750 w 3276600"/>
              <a:gd name="connsiteY6" fmla="*/ 58091 h 654991"/>
              <a:gd name="connsiteX7" fmla="*/ 895350 w 3276600"/>
              <a:gd name="connsiteY7" fmla="*/ 13641 h 654991"/>
              <a:gd name="connsiteX8" fmla="*/ 431800 w 3276600"/>
              <a:gd name="connsiteY8" fmla="*/ 7291 h 654991"/>
              <a:gd name="connsiteX9" fmla="*/ 311150 w 3276600"/>
              <a:gd name="connsiteY9" fmla="*/ 108891 h 654991"/>
              <a:gd name="connsiteX10" fmla="*/ 0 w 3276600"/>
              <a:gd name="connsiteY10" fmla="*/ 654991 h 654991"/>
              <a:gd name="connsiteX0" fmla="*/ 3276600 w 3276600"/>
              <a:gd name="connsiteY0" fmla="*/ 96191 h 654991"/>
              <a:gd name="connsiteX1" fmla="*/ 3016250 w 3276600"/>
              <a:gd name="connsiteY1" fmla="*/ 146991 h 654991"/>
              <a:gd name="connsiteX2" fmla="*/ 2749550 w 3276600"/>
              <a:gd name="connsiteY2" fmla="*/ 96191 h 654991"/>
              <a:gd name="connsiteX3" fmla="*/ 2089150 w 3276600"/>
              <a:gd name="connsiteY3" fmla="*/ 89841 h 654991"/>
              <a:gd name="connsiteX4" fmla="*/ 1790700 w 3276600"/>
              <a:gd name="connsiteY4" fmla="*/ 127941 h 654991"/>
              <a:gd name="connsiteX5" fmla="*/ 1498600 w 3276600"/>
              <a:gd name="connsiteY5" fmla="*/ 127941 h 654991"/>
              <a:gd name="connsiteX6" fmla="*/ 1301750 w 3276600"/>
              <a:gd name="connsiteY6" fmla="*/ 58091 h 654991"/>
              <a:gd name="connsiteX7" fmla="*/ 895350 w 3276600"/>
              <a:gd name="connsiteY7" fmla="*/ 13641 h 654991"/>
              <a:gd name="connsiteX8" fmla="*/ 431800 w 3276600"/>
              <a:gd name="connsiteY8" fmla="*/ 7291 h 654991"/>
              <a:gd name="connsiteX9" fmla="*/ 311150 w 3276600"/>
              <a:gd name="connsiteY9" fmla="*/ 108891 h 654991"/>
              <a:gd name="connsiteX10" fmla="*/ 0 w 3276600"/>
              <a:gd name="connsiteY10" fmla="*/ 654991 h 654991"/>
              <a:gd name="connsiteX0" fmla="*/ 3276600 w 3276600"/>
              <a:gd name="connsiteY0" fmla="*/ 96191 h 654991"/>
              <a:gd name="connsiteX1" fmla="*/ 3016250 w 3276600"/>
              <a:gd name="connsiteY1" fmla="*/ 108891 h 654991"/>
              <a:gd name="connsiteX2" fmla="*/ 2749550 w 3276600"/>
              <a:gd name="connsiteY2" fmla="*/ 96191 h 654991"/>
              <a:gd name="connsiteX3" fmla="*/ 2089150 w 3276600"/>
              <a:gd name="connsiteY3" fmla="*/ 89841 h 654991"/>
              <a:gd name="connsiteX4" fmla="*/ 1790700 w 3276600"/>
              <a:gd name="connsiteY4" fmla="*/ 127941 h 654991"/>
              <a:gd name="connsiteX5" fmla="*/ 1498600 w 3276600"/>
              <a:gd name="connsiteY5" fmla="*/ 127941 h 654991"/>
              <a:gd name="connsiteX6" fmla="*/ 1301750 w 3276600"/>
              <a:gd name="connsiteY6" fmla="*/ 58091 h 654991"/>
              <a:gd name="connsiteX7" fmla="*/ 895350 w 3276600"/>
              <a:gd name="connsiteY7" fmla="*/ 13641 h 654991"/>
              <a:gd name="connsiteX8" fmla="*/ 431800 w 3276600"/>
              <a:gd name="connsiteY8" fmla="*/ 7291 h 654991"/>
              <a:gd name="connsiteX9" fmla="*/ 311150 w 3276600"/>
              <a:gd name="connsiteY9" fmla="*/ 108891 h 654991"/>
              <a:gd name="connsiteX10" fmla="*/ 0 w 3276600"/>
              <a:gd name="connsiteY10" fmla="*/ 654991 h 654991"/>
              <a:gd name="connsiteX0" fmla="*/ 3276600 w 3276600"/>
              <a:gd name="connsiteY0" fmla="*/ 96191 h 654991"/>
              <a:gd name="connsiteX1" fmla="*/ 2952750 w 3276600"/>
              <a:gd name="connsiteY1" fmla="*/ 121591 h 654991"/>
              <a:gd name="connsiteX2" fmla="*/ 2749550 w 3276600"/>
              <a:gd name="connsiteY2" fmla="*/ 96191 h 654991"/>
              <a:gd name="connsiteX3" fmla="*/ 2089150 w 3276600"/>
              <a:gd name="connsiteY3" fmla="*/ 89841 h 654991"/>
              <a:gd name="connsiteX4" fmla="*/ 1790700 w 3276600"/>
              <a:gd name="connsiteY4" fmla="*/ 127941 h 654991"/>
              <a:gd name="connsiteX5" fmla="*/ 1498600 w 3276600"/>
              <a:gd name="connsiteY5" fmla="*/ 127941 h 654991"/>
              <a:gd name="connsiteX6" fmla="*/ 1301750 w 3276600"/>
              <a:gd name="connsiteY6" fmla="*/ 58091 h 654991"/>
              <a:gd name="connsiteX7" fmla="*/ 895350 w 3276600"/>
              <a:gd name="connsiteY7" fmla="*/ 13641 h 654991"/>
              <a:gd name="connsiteX8" fmla="*/ 431800 w 3276600"/>
              <a:gd name="connsiteY8" fmla="*/ 7291 h 654991"/>
              <a:gd name="connsiteX9" fmla="*/ 311150 w 3276600"/>
              <a:gd name="connsiteY9" fmla="*/ 108891 h 654991"/>
              <a:gd name="connsiteX10" fmla="*/ 0 w 3276600"/>
              <a:gd name="connsiteY10" fmla="*/ 654991 h 654991"/>
              <a:gd name="connsiteX0" fmla="*/ 3276600 w 3276600"/>
              <a:gd name="connsiteY0" fmla="*/ 88996 h 647796"/>
              <a:gd name="connsiteX1" fmla="*/ 2952750 w 3276600"/>
              <a:gd name="connsiteY1" fmla="*/ 114396 h 647796"/>
              <a:gd name="connsiteX2" fmla="*/ 2749550 w 3276600"/>
              <a:gd name="connsiteY2" fmla="*/ 88996 h 647796"/>
              <a:gd name="connsiteX3" fmla="*/ 2089150 w 3276600"/>
              <a:gd name="connsiteY3" fmla="*/ 82646 h 647796"/>
              <a:gd name="connsiteX4" fmla="*/ 1790700 w 3276600"/>
              <a:gd name="connsiteY4" fmla="*/ 120746 h 647796"/>
              <a:gd name="connsiteX5" fmla="*/ 1498600 w 3276600"/>
              <a:gd name="connsiteY5" fmla="*/ 120746 h 647796"/>
              <a:gd name="connsiteX6" fmla="*/ 1301750 w 3276600"/>
              <a:gd name="connsiteY6" fmla="*/ 50896 h 647796"/>
              <a:gd name="connsiteX7" fmla="*/ 901700 w 3276600"/>
              <a:gd name="connsiteY7" fmla="*/ 82646 h 647796"/>
              <a:gd name="connsiteX8" fmla="*/ 431800 w 3276600"/>
              <a:gd name="connsiteY8" fmla="*/ 96 h 647796"/>
              <a:gd name="connsiteX9" fmla="*/ 311150 w 3276600"/>
              <a:gd name="connsiteY9" fmla="*/ 101696 h 647796"/>
              <a:gd name="connsiteX10" fmla="*/ 0 w 3276600"/>
              <a:gd name="connsiteY10" fmla="*/ 647796 h 647796"/>
              <a:gd name="connsiteX0" fmla="*/ 3276600 w 3276600"/>
              <a:gd name="connsiteY0" fmla="*/ 41990 h 600790"/>
              <a:gd name="connsiteX1" fmla="*/ 2952750 w 3276600"/>
              <a:gd name="connsiteY1" fmla="*/ 67390 h 600790"/>
              <a:gd name="connsiteX2" fmla="*/ 2749550 w 3276600"/>
              <a:gd name="connsiteY2" fmla="*/ 41990 h 600790"/>
              <a:gd name="connsiteX3" fmla="*/ 2089150 w 3276600"/>
              <a:gd name="connsiteY3" fmla="*/ 35640 h 600790"/>
              <a:gd name="connsiteX4" fmla="*/ 1790700 w 3276600"/>
              <a:gd name="connsiteY4" fmla="*/ 73740 h 600790"/>
              <a:gd name="connsiteX5" fmla="*/ 1498600 w 3276600"/>
              <a:gd name="connsiteY5" fmla="*/ 73740 h 600790"/>
              <a:gd name="connsiteX6" fmla="*/ 1301750 w 3276600"/>
              <a:gd name="connsiteY6" fmla="*/ 3890 h 600790"/>
              <a:gd name="connsiteX7" fmla="*/ 901700 w 3276600"/>
              <a:gd name="connsiteY7" fmla="*/ 35640 h 600790"/>
              <a:gd name="connsiteX8" fmla="*/ 419100 w 3276600"/>
              <a:gd name="connsiteY8" fmla="*/ 29290 h 600790"/>
              <a:gd name="connsiteX9" fmla="*/ 311150 w 3276600"/>
              <a:gd name="connsiteY9" fmla="*/ 54690 h 600790"/>
              <a:gd name="connsiteX10" fmla="*/ 0 w 3276600"/>
              <a:gd name="connsiteY10" fmla="*/ 600790 h 600790"/>
              <a:gd name="connsiteX0" fmla="*/ 3276600 w 3276600"/>
              <a:gd name="connsiteY0" fmla="*/ 38891 h 597691"/>
              <a:gd name="connsiteX1" fmla="*/ 2952750 w 3276600"/>
              <a:gd name="connsiteY1" fmla="*/ 64291 h 597691"/>
              <a:gd name="connsiteX2" fmla="*/ 2749550 w 3276600"/>
              <a:gd name="connsiteY2" fmla="*/ 38891 h 597691"/>
              <a:gd name="connsiteX3" fmla="*/ 2089150 w 3276600"/>
              <a:gd name="connsiteY3" fmla="*/ 32541 h 597691"/>
              <a:gd name="connsiteX4" fmla="*/ 1790700 w 3276600"/>
              <a:gd name="connsiteY4" fmla="*/ 70641 h 597691"/>
              <a:gd name="connsiteX5" fmla="*/ 1498600 w 3276600"/>
              <a:gd name="connsiteY5" fmla="*/ 70641 h 597691"/>
              <a:gd name="connsiteX6" fmla="*/ 1301750 w 3276600"/>
              <a:gd name="connsiteY6" fmla="*/ 791 h 597691"/>
              <a:gd name="connsiteX7" fmla="*/ 901700 w 3276600"/>
              <a:gd name="connsiteY7" fmla="*/ 32541 h 597691"/>
              <a:gd name="connsiteX8" fmla="*/ 419100 w 3276600"/>
              <a:gd name="connsiteY8" fmla="*/ 26191 h 597691"/>
              <a:gd name="connsiteX9" fmla="*/ 311150 w 3276600"/>
              <a:gd name="connsiteY9" fmla="*/ 51591 h 597691"/>
              <a:gd name="connsiteX10" fmla="*/ 241300 w 3276600"/>
              <a:gd name="connsiteY10" fmla="*/ 184939 h 597691"/>
              <a:gd name="connsiteX11" fmla="*/ 0 w 3276600"/>
              <a:gd name="connsiteY11" fmla="*/ 597691 h 597691"/>
              <a:gd name="connsiteX0" fmla="*/ 3276600 w 3276600"/>
              <a:gd name="connsiteY0" fmla="*/ 38891 h 597691"/>
              <a:gd name="connsiteX1" fmla="*/ 2952750 w 3276600"/>
              <a:gd name="connsiteY1" fmla="*/ 64291 h 597691"/>
              <a:gd name="connsiteX2" fmla="*/ 2749550 w 3276600"/>
              <a:gd name="connsiteY2" fmla="*/ 38891 h 597691"/>
              <a:gd name="connsiteX3" fmla="*/ 2089150 w 3276600"/>
              <a:gd name="connsiteY3" fmla="*/ 32541 h 597691"/>
              <a:gd name="connsiteX4" fmla="*/ 1790700 w 3276600"/>
              <a:gd name="connsiteY4" fmla="*/ 70641 h 597691"/>
              <a:gd name="connsiteX5" fmla="*/ 1498600 w 3276600"/>
              <a:gd name="connsiteY5" fmla="*/ 70641 h 597691"/>
              <a:gd name="connsiteX6" fmla="*/ 1301750 w 3276600"/>
              <a:gd name="connsiteY6" fmla="*/ 791 h 597691"/>
              <a:gd name="connsiteX7" fmla="*/ 901700 w 3276600"/>
              <a:gd name="connsiteY7" fmla="*/ 32541 h 597691"/>
              <a:gd name="connsiteX8" fmla="*/ 419100 w 3276600"/>
              <a:gd name="connsiteY8" fmla="*/ 26191 h 597691"/>
              <a:gd name="connsiteX9" fmla="*/ 323850 w 3276600"/>
              <a:gd name="connsiteY9" fmla="*/ 70641 h 597691"/>
              <a:gd name="connsiteX10" fmla="*/ 241300 w 3276600"/>
              <a:gd name="connsiteY10" fmla="*/ 184939 h 597691"/>
              <a:gd name="connsiteX11" fmla="*/ 0 w 3276600"/>
              <a:gd name="connsiteY11" fmla="*/ 597691 h 597691"/>
              <a:gd name="connsiteX0" fmla="*/ 3276600 w 3276600"/>
              <a:gd name="connsiteY0" fmla="*/ 14837 h 573637"/>
              <a:gd name="connsiteX1" fmla="*/ 2952750 w 3276600"/>
              <a:gd name="connsiteY1" fmla="*/ 40237 h 573637"/>
              <a:gd name="connsiteX2" fmla="*/ 2749550 w 3276600"/>
              <a:gd name="connsiteY2" fmla="*/ 14837 h 573637"/>
              <a:gd name="connsiteX3" fmla="*/ 2089150 w 3276600"/>
              <a:gd name="connsiteY3" fmla="*/ 8487 h 573637"/>
              <a:gd name="connsiteX4" fmla="*/ 1790700 w 3276600"/>
              <a:gd name="connsiteY4" fmla="*/ 46587 h 573637"/>
              <a:gd name="connsiteX5" fmla="*/ 1498600 w 3276600"/>
              <a:gd name="connsiteY5" fmla="*/ 46587 h 573637"/>
              <a:gd name="connsiteX6" fmla="*/ 1314450 w 3276600"/>
              <a:gd name="connsiteY6" fmla="*/ 21187 h 573637"/>
              <a:gd name="connsiteX7" fmla="*/ 901700 w 3276600"/>
              <a:gd name="connsiteY7" fmla="*/ 8487 h 573637"/>
              <a:gd name="connsiteX8" fmla="*/ 419100 w 3276600"/>
              <a:gd name="connsiteY8" fmla="*/ 2137 h 573637"/>
              <a:gd name="connsiteX9" fmla="*/ 323850 w 3276600"/>
              <a:gd name="connsiteY9" fmla="*/ 46587 h 573637"/>
              <a:gd name="connsiteX10" fmla="*/ 241300 w 3276600"/>
              <a:gd name="connsiteY10" fmla="*/ 160885 h 573637"/>
              <a:gd name="connsiteX11" fmla="*/ 0 w 3276600"/>
              <a:gd name="connsiteY11" fmla="*/ 573637 h 573637"/>
              <a:gd name="connsiteX0" fmla="*/ 3276600 w 3276600"/>
              <a:gd name="connsiteY0" fmla="*/ 14837 h 573637"/>
              <a:gd name="connsiteX1" fmla="*/ 3067050 w 3276600"/>
              <a:gd name="connsiteY1" fmla="*/ 40237 h 573637"/>
              <a:gd name="connsiteX2" fmla="*/ 2749550 w 3276600"/>
              <a:gd name="connsiteY2" fmla="*/ 14837 h 573637"/>
              <a:gd name="connsiteX3" fmla="*/ 2089150 w 3276600"/>
              <a:gd name="connsiteY3" fmla="*/ 8487 h 573637"/>
              <a:gd name="connsiteX4" fmla="*/ 1790700 w 3276600"/>
              <a:gd name="connsiteY4" fmla="*/ 46587 h 573637"/>
              <a:gd name="connsiteX5" fmla="*/ 1498600 w 3276600"/>
              <a:gd name="connsiteY5" fmla="*/ 46587 h 573637"/>
              <a:gd name="connsiteX6" fmla="*/ 1314450 w 3276600"/>
              <a:gd name="connsiteY6" fmla="*/ 21187 h 573637"/>
              <a:gd name="connsiteX7" fmla="*/ 901700 w 3276600"/>
              <a:gd name="connsiteY7" fmla="*/ 8487 h 573637"/>
              <a:gd name="connsiteX8" fmla="*/ 419100 w 3276600"/>
              <a:gd name="connsiteY8" fmla="*/ 2137 h 573637"/>
              <a:gd name="connsiteX9" fmla="*/ 323850 w 3276600"/>
              <a:gd name="connsiteY9" fmla="*/ 46587 h 573637"/>
              <a:gd name="connsiteX10" fmla="*/ 241300 w 3276600"/>
              <a:gd name="connsiteY10" fmla="*/ 160885 h 573637"/>
              <a:gd name="connsiteX11" fmla="*/ 0 w 3276600"/>
              <a:gd name="connsiteY11" fmla="*/ 573637 h 573637"/>
              <a:gd name="connsiteX0" fmla="*/ 3276600 w 3276600"/>
              <a:gd name="connsiteY0" fmla="*/ 14837 h 573637"/>
              <a:gd name="connsiteX1" fmla="*/ 2749550 w 3276600"/>
              <a:gd name="connsiteY1" fmla="*/ 14837 h 573637"/>
              <a:gd name="connsiteX2" fmla="*/ 2089150 w 3276600"/>
              <a:gd name="connsiteY2" fmla="*/ 8487 h 573637"/>
              <a:gd name="connsiteX3" fmla="*/ 1790700 w 3276600"/>
              <a:gd name="connsiteY3" fmla="*/ 46587 h 573637"/>
              <a:gd name="connsiteX4" fmla="*/ 1498600 w 3276600"/>
              <a:gd name="connsiteY4" fmla="*/ 46587 h 573637"/>
              <a:gd name="connsiteX5" fmla="*/ 1314450 w 3276600"/>
              <a:gd name="connsiteY5" fmla="*/ 21187 h 573637"/>
              <a:gd name="connsiteX6" fmla="*/ 901700 w 3276600"/>
              <a:gd name="connsiteY6" fmla="*/ 8487 h 573637"/>
              <a:gd name="connsiteX7" fmla="*/ 419100 w 3276600"/>
              <a:gd name="connsiteY7" fmla="*/ 2137 h 573637"/>
              <a:gd name="connsiteX8" fmla="*/ 323850 w 3276600"/>
              <a:gd name="connsiteY8" fmla="*/ 46587 h 573637"/>
              <a:gd name="connsiteX9" fmla="*/ 241300 w 3276600"/>
              <a:gd name="connsiteY9" fmla="*/ 160885 h 573637"/>
              <a:gd name="connsiteX10" fmla="*/ 0 w 3276600"/>
              <a:gd name="connsiteY10" fmla="*/ 573637 h 573637"/>
              <a:gd name="connsiteX0" fmla="*/ 3276600 w 3276600"/>
              <a:gd name="connsiteY0" fmla="*/ 200892 h 759692"/>
              <a:gd name="connsiteX1" fmla="*/ 2749550 w 3276600"/>
              <a:gd name="connsiteY1" fmla="*/ 200892 h 759692"/>
              <a:gd name="connsiteX2" fmla="*/ 2089150 w 3276600"/>
              <a:gd name="connsiteY2" fmla="*/ 194542 h 759692"/>
              <a:gd name="connsiteX3" fmla="*/ 1790700 w 3276600"/>
              <a:gd name="connsiteY3" fmla="*/ 232642 h 759692"/>
              <a:gd name="connsiteX4" fmla="*/ 1498600 w 3276600"/>
              <a:gd name="connsiteY4" fmla="*/ 232642 h 759692"/>
              <a:gd name="connsiteX5" fmla="*/ 1314450 w 3276600"/>
              <a:gd name="connsiteY5" fmla="*/ 207242 h 759692"/>
              <a:gd name="connsiteX6" fmla="*/ 901700 w 3276600"/>
              <a:gd name="connsiteY6" fmla="*/ 194542 h 759692"/>
              <a:gd name="connsiteX7" fmla="*/ 459254 w 3276600"/>
              <a:gd name="connsiteY7" fmla="*/ 177 h 759692"/>
              <a:gd name="connsiteX8" fmla="*/ 323850 w 3276600"/>
              <a:gd name="connsiteY8" fmla="*/ 232642 h 759692"/>
              <a:gd name="connsiteX9" fmla="*/ 241300 w 3276600"/>
              <a:gd name="connsiteY9" fmla="*/ 346940 h 759692"/>
              <a:gd name="connsiteX10" fmla="*/ 0 w 3276600"/>
              <a:gd name="connsiteY10" fmla="*/ 759692 h 759692"/>
              <a:gd name="connsiteX0" fmla="*/ 3276600 w 3276600"/>
              <a:gd name="connsiteY0" fmla="*/ 231264 h 790064"/>
              <a:gd name="connsiteX1" fmla="*/ 2749550 w 3276600"/>
              <a:gd name="connsiteY1" fmla="*/ 231264 h 790064"/>
              <a:gd name="connsiteX2" fmla="*/ 2089150 w 3276600"/>
              <a:gd name="connsiteY2" fmla="*/ 224914 h 790064"/>
              <a:gd name="connsiteX3" fmla="*/ 1790700 w 3276600"/>
              <a:gd name="connsiteY3" fmla="*/ 263014 h 790064"/>
              <a:gd name="connsiteX4" fmla="*/ 1498600 w 3276600"/>
              <a:gd name="connsiteY4" fmla="*/ 263014 h 790064"/>
              <a:gd name="connsiteX5" fmla="*/ 1314450 w 3276600"/>
              <a:gd name="connsiteY5" fmla="*/ 237614 h 790064"/>
              <a:gd name="connsiteX6" fmla="*/ 918909 w 3276600"/>
              <a:gd name="connsiteY6" fmla="*/ 25148 h 790064"/>
              <a:gd name="connsiteX7" fmla="*/ 459254 w 3276600"/>
              <a:gd name="connsiteY7" fmla="*/ 30549 h 790064"/>
              <a:gd name="connsiteX8" fmla="*/ 323850 w 3276600"/>
              <a:gd name="connsiteY8" fmla="*/ 263014 h 790064"/>
              <a:gd name="connsiteX9" fmla="*/ 241300 w 3276600"/>
              <a:gd name="connsiteY9" fmla="*/ 377312 h 790064"/>
              <a:gd name="connsiteX10" fmla="*/ 0 w 3276600"/>
              <a:gd name="connsiteY10" fmla="*/ 790064 h 790064"/>
              <a:gd name="connsiteX0" fmla="*/ 3276600 w 3276600"/>
              <a:gd name="connsiteY0" fmla="*/ 226447 h 785247"/>
              <a:gd name="connsiteX1" fmla="*/ 2749550 w 3276600"/>
              <a:gd name="connsiteY1" fmla="*/ 226447 h 785247"/>
              <a:gd name="connsiteX2" fmla="*/ 2089150 w 3276600"/>
              <a:gd name="connsiteY2" fmla="*/ 220097 h 785247"/>
              <a:gd name="connsiteX3" fmla="*/ 1790700 w 3276600"/>
              <a:gd name="connsiteY3" fmla="*/ 258197 h 785247"/>
              <a:gd name="connsiteX4" fmla="*/ 1498600 w 3276600"/>
              <a:gd name="connsiteY4" fmla="*/ 258197 h 785247"/>
              <a:gd name="connsiteX5" fmla="*/ 1314450 w 3276600"/>
              <a:gd name="connsiteY5" fmla="*/ 232797 h 785247"/>
              <a:gd name="connsiteX6" fmla="*/ 918909 w 3276600"/>
              <a:gd name="connsiteY6" fmla="*/ 20331 h 785247"/>
              <a:gd name="connsiteX7" fmla="*/ 459254 w 3276600"/>
              <a:gd name="connsiteY7" fmla="*/ 25732 h 785247"/>
              <a:gd name="connsiteX8" fmla="*/ 323850 w 3276600"/>
              <a:gd name="connsiteY8" fmla="*/ 172024 h 785247"/>
              <a:gd name="connsiteX9" fmla="*/ 241300 w 3276600"/>
              <a:gd name="connsiteY9" fmla="*/ 372495 h 785247"/>
              <a:gd name="connsiteX10" fmla="*/ 0 w 3276600"/>
              <a:gd name="connsiteY10" fmla="*/ 785247 h 785247"/>
              <a:gd name="connsiteX0" fmla="*/ 3276600 w 3276600"/>
              <a:gd name="connsiteY0" fmla="*/ 226447 h 785247"/>
              <a:gd name="connsiteX1" fmla="*/ 2749550 w 3276600"/>
              <a:gd name="connsiteY1" fmla="*/ 226447 h 785247"/>
              <a:gd name="connsiteX2" fmla="*/ 2089150 w 3276600"/>
              <a:gd name="connsiteY2" fmla="*/ 220097 h 785247"/>
              <a:gd name="connsiteX3" fmla="*/ 1790700 w 3276600"/>
              <a:gd name="connsiteY3" fmla="*/ 258197 h 785247"/>
              <a:gd name="connsiteX4" fmla="*/ 1498600 w 3276600"/>
              <a:gd name="connsiteY4" fmla="*/ 258197 h 785247"/>
              <a:gd name="connsiteX5" fmla="*/ 1314450 w 3276600"/>
              <a:gd name="connsiteY5" fmla="*/ 232797 h 785247"/>
              <a:gd name="connsiteX6" fmla="*/ 918909 w 3276600"/>
              <a:gd name="connsiteY6" fmla="*/ 20331 h 785247"/>
              <a:gd name="connsiteX7" fmla="*/ 459254 w 3276600"/>
              <a:gd name="connsiteY7" fmla="*/ 25732 h 785247"/>
              <a:gd name="connsiteX8" fmla="*/ 323850 w 3276600"/>
              <a:gd name="connsiteY8" fmla="*/ 172024 h 785247"/>
              <a:gd name="connsiteX9" fmla="*/ 126574 w 3276600"/>
              <a:gd name="connsiteY9" fmla="*/ 529174 h 785247"/>
              <a:gd name="connsiteX10" fmla="*/ 0 w 3276600"/>
              <a:gd name="connsiteY10" fmla="*/ 785247 h 785247"/>
              <a:gd name="connsiteX0" fmla="*/ 3276600 w 3276600"/>
              <a:gd name="connsiteY0" fmla="*/ 226447 h 785247"/>
              <a:gd name="connsiteX1" fmla="*/ 2749550 w 3276600"/>
              <a:gd name="connsiteY1" fmla="*/ 226447 h 785247"/>
              <a:gd name="connsiteX2" fmla="*/ 2089150 w 3276600"/>
              <a:gd name="connsiteY2" fmla="*/ 177010 h 785247"/>
              <a:gd name="connsiteX3" fmla="*/ 1790700 w 3276600"/>
              <a:gd name="connsiteY3" fmla="*/ 258197 h 785247"/>
              <a:gd name="connsiteX4" fmla="*/ 1498600 w 3276600"/>
              <a:gd name="connsiteY4" fmla="*/ 258197 h 785247"/>
              <a:gd name="connsiteX5" fmla="*/ 1314450 w 3276600"/>
              <a:gd name="connsiteY5" fmla="*/ 232797 h 785247"/>
              <a:gd name="connsiteX6" fmla="*/ 918909 w 3276600"/>
              <a:gd name="connsiteY6" fmla="*/ 20331 h 785247"/>
              <a:gd name="connsiteX7" fmla="*/ 459254 w 3276600"/>
              <a:gd name="connsiteY7" fmla="*/ 25732 h 785247"/>
              <a:gd name="connsiteX8" fmla="*/ 323850 w 3276600"/>
              <a:gd name="connsiteY8" fmla="*/ 172024 h 785247"/>
              <a:gd name="connsiteX9" fmla="*/ 126574 w 3276600"/>
              <a:gd name="connsiteY9" fmla="*/ 529174 h 785247"/>
              <a:gd name="connsiteX10" fmla="*/ 0 w 3276600"/>
              <a:gd name="connsiteY10" fmla="*/ 785247 h 785247"/>
              <a:gd name="connsiteX0" fmla="*/ 3276600 w 3276600"/>
              <a:gd name="connsiteY0" fmla="*/ 226447 h 785247"/>
              <a:gd name="connsiteX1" fmla="*/ 2749551 w 3276600"/>
              <a:gd name="connsiteY1" fmla="*/ 222530 h 785247"/>
              <a:gd name="connsiteX2" fmla="*/ 2089150 w 3276600"/>
              <a:gd name="connsiteY2" fmla="*/ 177010 h 785247"/>
              <a:gd name="connsiteX3" fmla="*/ 1790700 w 3276600"/>
              <a:gd name="connsiteY3" fmla="*/ 258197 h 785247"/>
              <a:gd name="connsiteX4" fmla="*/ 1498600 w 3276600"/>
              <a:gd name="connsiteY4" fmla="*/ 258197 h 785247"/>
              <a:gd name="connsiteX5" fmla="*/ 1314450 w 3276600"/>
              <a:gd name="connsiteY5" fmla="*/ 232797 h 785247"/>
              <a:gd name="connsiteX6" fmla="*/ 918909 w 3276600"/>
              <a:gd name="connsiteY6" fmla="*/ 20331 h 785247"/>
              <a:gd name="connsiteX7" fmla="*/ 459254 w 3276600"/>
              <a:gd name="connsiteY7" fmla="*/ 25732 h 785247"/>
              <a:gd name="connsiteX8" fmla="*/ 323850 w 3276600"/>
              <a:gd name="connsiteY8" fmla="*/ 172024 h 785247"/>
              <a:gd name="connsiteX9" fmla="*/ 126574 w 3276600"/>
              <a:gd name="connsiteY9" fmla="*/ 529174 h 785247"/>
              <a:gd name="connsiteX10" fmla="*/ 0 w 3276600"/>
              <a:gd name="connsiteY10" fmla="*/ 785247 h 785247"/>
              <a:gd name="connsiteX0" fmla="*/ 3276600 w 3276600"/>
              <a:gd name="connsiteY0" fmla="*/ 213514 h 772314"/>
              <a:gd name="connsiteX1" fmla="*/ 2749551 w 3276600"/>
              <a:gd name="connsiteY1" fmla="*/ 209597 h 772314"/>
              <a:gd name="connsiteX2" fmla="*/ 2089150 w 3276600"/>
              <a:gd name="connsiteY2" fmla="*/ 164077 h 772314"/>
              <a:gd name="connsiteX3" fmla="*/ 1790700 w 3276600"/>
              <a:gd name="connsiteY3" fmla="*/ 245264 h 772314"/>
              <a:gd name="connsiteX4" fmla="*/ 1498600 w 3276600"/>
              <a:gd name="connsiteY4" fmla="*/ 245264 h 772314"/>
              <a:gd name="connsiteX5" fmla="*/ 1314450 w 3276600"/>
              <a:gd name="connsiteY5" fmla="*/ 219864 h 772314"/>
              <a:gd name="connsiteX6" fmla="*/ 918909 w 3276600"/>
              <a:gd name="connsiteY6" fmla="*/ 30900 h 772314"/>
              <a:gd name="connsiteX7" fmla="*/ 459254 w 3276600"/>
              <a:gd name="connsiteY7" fmla="*/ 12799 h 772314"/>
              <a:gd name="connsiteX8" fmla="*/ 323850 w 3276600"/>
              <a:gd name="connsiteY8" fmla="*/ 159091 h 772314"/>
              <a:gd name="connsiteX9" fmla="*/ 126574 w 3276600"/>
              <a:gd name="connsiteY9" fmla="*/ 516241 h 772314"/>
              <a:gd name="connsiteX10" fmla="*/ 0 w 3276600"/>
              <a:gd name="connsiteY10" fmla="*/ 772314 h 772314"/>
              <a:gd name="connsiteX0" fmla="*/ 3276600 w 3276600"/>
              <a:gd name="connsiteY0" fmla="*/ 195648 h 754448"/>
              <a:gd name="connsiteX1" fmla="*/ 2749551 w 3276600"/>
              <a:gd name="connsiteY1" fmla="*/ 191731 h 754448"/>
              <a:gd name="connsiteX2" fmla="*/ 2089150 w 3276600"/>
              <a:gd name="connsiteY2" fmla="*/ 146211 h 754448"/>
              <a:gd name="connsiteX3" fmla="*/ 1790700 w 3276600"/>
              <a:gd name="connsiteY3" fmla="*/ 227398 h 754448"/>
              <a:gd name="connsiteX4" fmla="*/ 1498600 w 3276600"/>
              <a:gd name="connsiteY4" fmla="*/ 227398 h 754448"/>
              <a:gd name="connsiteX5" fmla="*/ 1314450 w 3276600"/>
              <a:gd name="connsiteY5" fmla="*/ 201998 h 754448"/>
              <a:gd name="connsiteX6" fmla="*/ 918909 w 3276600"/>
              <a:gd name="connsiteY6" fmla="*/ 13034 h 754448"/>
              <a:gd name="connsiteX7" fmla="*/ 453517 w 3276600"/>
              <a:gd name="connsiteY7" fmla="*/ 30186 h 754448"/>
              <a:gd name="connsiteX8" fmla="*/ 323850 w 3276600"/>
              <a:gd name="connsiteY8" fmla="*/ 141225 h 754448"/>
              <a:gd name="connsiteX9" fmla="*/ 126574 w 3276600"/>
              <a:gd name="connsiteY9" fmla="*/ 498375 h 754448"/>
              <a:gd name="connsiteX10" fmla="*/ 0 w 3276600"/>
              <a:gd name="connsiteY10" fmla="*/ 754448 h 754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76600" h="754448">
                <a:moveTo>
                  <a:pt x="3276600" y="195648"/>
                </a:moveTo>
                <a:lnTo>
                  <a:pt x="2749551" y="191731"/>
                </a:lnTo>
                <a:cubicBezTo>
                  <a:pt x="2551643" y="190673"/>
                  <a:pt x="2248958" y="140267"/>
                  <a:pt x="2089150" y="146211"/>
                </a:cubicBezTo>
                <a:cubicBezTo>
                  <a:pt x="1929342" y="152155"/>
                  <a:pt x="1889125" y="213867"/>
                  <a:pt x="1790700" y="227398"/>
                </a:cubicBezTo>
                <a:cubicBezTo>
                  <a:pt x="1692275" y="240929"/>
                  <a:pt x="1577975" y="231631"/>
                  <a:pt x="1498600" y="227398"/>
                </a:cubicBezTo>
                <a:cubicBezTo>
                  <a:pt x="1419225" y="223165"/>
                  <a:pt x="1411065" y="237725"/>
                  <a:pt x="1314450" y="201998"/>
                </a:cubicBezTo>
                <a:cubicBezTo>
                  <a:pt x="1217835" y="166271"/>
                  <a:pt x="1062398" y="41669"/>
                  <a:pt x="918909" y="13034"/>
                </a:cubicBezTo>
                <a:cubicBezTo>
                  <a:pt x="775420" y="-15601"/>
                  <a:pt x="552693" y="8821"/>
                  <a:pt x="453517" y="30186"/>
                </a:cubicBezTo>
                <a:cubicBezTo>
                  <a:pt x="354341" y="51551"/>
                  <a:pt x="378340" y="63194"/>
                  <a:pt x="323850" y="141225"/>
                </a:cubicBezTo>
                <a:cubicBezTo>
                  <a:pt x="269360" y="219256"/>
                  <a:pt x="178432" y="407358"/>
                  <a:pt x="126574" y="498375"/>
                </a:cubicBezTo>
                <a:cubicBezTo>
                  <a:pt x="74716" y="589392"/>
                  <a:pt x="50800" y="666606"/>
                  <a:pt x="0" y="754448"/>
                </a:cubicBezTo>
              </a:path>
            </a:pathLst>
          </a:cu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>
            <a:off x="4526647" y="2779671"/>
            <a:ext cx="3593107" cy="901876"/>
          </a:xfrm>
          <a:custGeom>
            <a:avLst/>
            <a:gdLst>
              <a:gd name="connsiteX0" fmla="*/ 0 w 3365500"/>
              <a:gd name="connsiteY0" fmla="*/ 0 h 554815"/>
              <a:gd name="connsiteX1" fmla="*/ 431800 w 3365500"/>
              <a:gd name="connsiteY1" fmla="*/ 260350 h 554815"/>
              <a:gd name="connsiteX2" fmla="*/ 876300 w 3365500"/>
              <a:gd name="connsiteY2" fmla="*/ 279400 h 554815"/>
              <a:gd name="connsiteX3" fmla="*/ 1149350 w 3365500"/>
              <a:gd name="connsiteY3" fmla="*/ 514350 h 554815"/>
              <a:gd name="connsiteX4" fmla="*/ 1651000 w 3365500"/>
              <a:gd name="connsiteY4" fmla="*/ 546100 h 554815"/>
              <a:gd name="connsiteX5" fmla="*/ 1930400 w 3365500"/>
              <a:gd name="connsiteY5" fmla="*/ 419100 h 554815"/>
              <a:gd name="connsiteX6" fmla="*/ 2540000 w 3365500"/>
              <a:gd name="connsiteY6" fmla="*/ 387350 h 554815"/>
              <a:gd name="connsiteX7" fmla="*/ 2755900 w 3365500"/>
              <a:gd name="connsiteY7" fmla="*/ 387350 h 554815"/>
              <a:gd name="connsiteX8" fmla="*/ 3365500 w 3365500"/>
              <a:gd name="connsiteY8" fmla="*/ 400050 h 554815"/>
              <a:gd name="connsiteX0" fmla="*/ 0 w 3365500"/>
              <a:gd name="connsiteY0" fmla="*/ 0 h 554815"/>
              <a:gd name="connsiteX1" fmla="*/ 431800 w 3365500"/>
              <a:gd name="connsiteY1" fmla="*/ 260350 h 554815"/>
              <a:gd name="connsiteX2" fmla="*/ 876300 w 3365500"/>
              <a:gd name="connsiteY2" fmla="*/ 279400 h 554815"/>
              <a:gd name="connsiteX3" fmla="*/ 1149350 w 3365500"/>
              <a:gd name="connsiteY3" fmla="*/ 514350 h 554815"/>
              <a:gd name="connsiteX4" fmla="*/ 1651000 w 3365500"/>
              <a:gd name="connsiteY4" fmla="*/ 546100 h 554815"/>
              <a:gd name="connsiteX5" fmla="*/ 1930400 w 3365500"/>
              <a:gd name="connsiteY5" fmla="*/ 419100 h 554815"/>
              <a:gd name="connsiteX6" fmla="*/ 2016664 w 3365500"/>
              <a:gd name="connsiteY6" fmla="*/ 527050 h 554815"/>
              <a:gd name="connsiteX7" fmla="*/ 2540000 w 3365500"/>
              <a:gd name="connsiteY7" fmla="*/ 387350 h 554815"/>
              <a:gd name="connsiteX8" fmla="*/ 2755900 w 3365500"/>
              <a:gd name="connsiteY8" fmla="*/ 387350 h 554815"/>
              <a:gd name="connsiteX9" fmla="*/ 3365500 w 3365500"/>
              <a:gd name="connsiteY9" fmla="*/ 400050 h 554815"/>
              <a:gd name="connsiteX0" fmla="*/ 0 w 3365500"/>
              <a:gd name="connsiteY0" fmla="*/ 0 h 588218"/>
              <a:gd name="connsiteX1" fmla="*/ 431800 w 3365500"/>
              <a:gd name="connsiteY1" fmla="*/ 260350 h 588218"/>
              <a:gd name="connsiteX2" fmla="*/ 876300 w 3365500"/>
              <a:gd name="connsiteY2" fmla="*/ 279400 h 588218"/>
              <a:gd name="connsiteX3" fmla="*/ 1149350 w 3365500"/>
              <a:gd name="connsiteY3" fmla="*/ 514350 h 588218"/>
              <a:gd name="connsiteX4" fmla="*/ 1651000 w 3365500"/>
              <a:gd name="connsiteY4" fmla="*/ 546100 h 588218"/>
              <a:gd name="connsiteX5" fmla="*/ 1930400 w 3365500"/>
              <a:gd name="connsiteY5" fmla="*/ 419100 h 588218"/>
              <a:gd name="connsiteX6" fmla="*/ 2016664 w 3365500"/>
              <a:gd name="connsiteY6" fmla="*/ 527050 h 588218"/>
              <a:gd name="connsiteX7" fmla="*/ 2670529 w 3365500"/>
              <a:gd name="connsiteY7" fmla="*/ 584200 h 588218"/>
              <a:gd name="connsiteX8" fmla="*/ 2755900 w 3365500"/>
              <a:gd name="connsiteY8" fmla="*/ 387350 h 588218"/>
              <a:gd name="connsiteX9" fmla="*/ 3365500 w 3365500"/>
              <a:gd name="connsiteY9" fmla="*/ 400050 h 588218"/>
              <a:gd name="connsiteX0" fmla="*/ 0 w 3365500"/>
              <a:gd name="connsiteY0" fmla="*/ 0 h 588218"/>
              <a:gd name="connsiteX1" fmla="*/ 431800 w 3365500"/>
              <a:gd name="connsiteY1" fmla="*/ 260350 h 588218"/>
              <a:gd name="connsiteX2" fmla="*/ 876300 w 3365500"/>
              <a:gd name="connsiteY2" fmla="*/ 279400 h 588218"/>
              <a:gd name="connsiteX3" fmla="*/ 1149350 w 3365500"/>
              <a:gd name="connsiteY3" fmla="*/ 514350 h 588218"/>
              <a:gd name="connsiteX4" fmla="*/ 1651000 w 3365500"/>
              <a:gd name="connsiteY4" fmla="*/ 546100 h 588218"/>
              <a:gd name="connsiteX5" fmla="*/ 1930400 w 3365500"/>
              <a:gd name="connsiteY5" fmla="*/ 546100 h 588218"/>
              <a:gd name="connsiteX6" fmla="*/ 2016664 w 3365500"/>
              <a:gd name="connsiteY6" fmla="*/ 527050 h 588218"/>
              <a:gd name="connsiteX7" fmla="*/ 2670529 w 3365500"/>
              <a:gd name="connsiteY7" fmla="*/ 584200 h 588218"/>
              <a:gd name="connsiteX8" fmla="*/ 2755900 w 3365500"/>
              <a:gd name="connsiteY8" fmla="*/ 387350 h 588218"/>
              <a:gd name="connsiteX9" fmla="*/ 3365500 w 3365500"/>
              <a:gd name="connsiteY9" fmla="*/ 400050 h 588218"/>
              <a:gd name="connsiteX0" fmla="*/ 0 w 3365500"/>
              <a:gd name="connsiteY0" fmla="*/ 0 h 601136"/>
              <a:gd name="connsiteX1" fmla="*/ 431800 w 3365500"/>
              <a:gd name="connsiteY1" fmla="*/ 260350 h 601136"/>
              <a:gd name="connsiteX2" fmla="*/ 876300 w 3365500"/>
              <a:gd name="connsiteY2" fmla="*/ 279400 h 601136"/>
              <a:gd name="connsiteX3" fmla="*/ 1149350 w 3365500"/>
              <a:gd name="connsiteY3" fmla="*/ 514350 h 601136"/>
              <a:gd name="connsiteX4" fmla="*/ 1651000 w 3365500"/>
              <a:gd name="connsiteY4" fmla="*/ 546100 h 601136"/>
              <a:gd name="connsiteX5" fmla="*/ 1930400 w 3365500"/>
              <a:gd name="connsiteY5" fmla="*/ 546100 h 601136"/>
              <a:gd name="connsiteX6" fmla="*/ 2016664 w 3365500"/>
              <a:gd name="connsiteY6" fmla="*/ 527050 h 601136"/>
              <a:gd name="connsiteX7" fmla="*/ 2388670 w 3365500"/>
              <a:gd name="connsiteY7" fmla="*/ 584199 h 601136"/>
              <a:gd name="connsiteX8" fmla="*/ 2670529 w 3365500"/>
              <a:gd name="connsiteY8" fmla="*/ 584200 h 601136"/>
              <a:gd name="connsiteX9" fmla="*/ 2755900 w 3365500"/>
              <a:gd name="connsiteY9" fmla="*/ 387350 h 601136"/>
              <a:gd name="connsiteX10" fmla="*/ 3365500 w 3365500"/>
              <a:gd name="connsiteY10" fmla="*/ 400050 h 601136"/>
              <a:gd name="connsiteX0" fmla="*/ 0 w 3365500"/>
              <a:gd name="connsiteY0" fmla="*/ 0 h 601136"/>
              <a:gd name="connsiteX1" fmla="*/ 431800 w 3365500"/>
              <a:gd name="connsiteY1" fmla="*/ 260350 h 601136"/>
              <a:gd name="connsiteX2" fmla="*/ 876300 w 3365500"/>
              <a:gd name="connsiteY2" fmla="*/ 279400 h 601136"/>
              <a:gd name="connsiteX3" fmla="*/ 1149350 w 3365500"/>
              <a:gd name="connsiteY3" fmla="*/ 514350 h 601136"/>
              <a:gd name="connsiteX4" fmla="*/ 1651000 w 3365500"/>
              <a:gd name="connsiteY4" fmla="*/ 546100 h 601136"/>
              <a:gd name="connsiteX5" fmla="*/ 1930400 w 3365500"/>
              <a:gd name="connsiteY5" fmla="*/ 546100 h 601136"/>
              <a:gd name="connsiteX6" fmla="*/ 2199403 w 3365500"/>
              <a:gd name="connsiteY6" fmla="*/ 571500 h 601136"/>
              <a:gd name="connsiteX7" fmla="*/ 2388670 w 3365500"/>
              <a:gd name="connsiteY7" fmla="*/ 584199 h 601136"/>
              <a:gd name="connsiteX8" fmla="*/ 2670529 w 3365500"/>
              <a:gd name="connsiteY8" fmla="*/ 584200 h 601136"/>
              <a:gd name="connsiteX9" fmla="*/ 2755900 w 3365500"/>
              <a:gd name="connsiteY9" fmla="*/ 387350 h 601136"/>
              <a:gd name="connsiteX10" fmla="*/ 3365500 w 3365500"/>
              <a:gd name="connsiteY10" fmla="*/ 400050 h 601136"/>
              <a:gd name="connsiteX0" fmla="*/ 0 w 3365500"/>
              <a:gd name="connsiteY0" fmla="*/ 0 h 601136"/>
              <a:gd name="connsiteX1" fmla="*/ 431800 w 3365500"/>
              <a:gd name="connsiteY1" fmla="*/ 260350 h 601136"/>
              <a:gd name="connsiteX2" fmla="*/ 876300 w 3365500"/>
              <a:gd name="connsiteY2" fmla="*/ 279400 h 601136"/>
              <a:gd name="connsiteX3" fmla="*/ 1149350 w 3365500"/>
              <a:gd name="connsiteY3" fmla="*/ 514350 h 601136"/>
              <a:gd name="connsiteX4" fmla="*/ 1651000 w 3365500"/>
              <a:gd name="connsiteY4" fmla="*/ 546100 h 601136"/>
              <a:gd name="connsiteX5" fmla="*/ 1930400 w 3365500"/>
              <a:gd name="connsiteY5" fmla="*/ 546100 h 601136"/>
              <a:gd name="connsiteX6" fmla="*/ 2199403 w 3365500"/>
              <a:gd name="connsiteY6" fmla="*/ 571500 h 601136"/>
              <a:gd name="connsiteX7" fmla="*/ 2388670 w 3365500"/>
              <a:gd name="connsiteY7" fmla="*/ 584199 h 601136"/>
              <a:gd name="connsiteX8" fmla="*/ 2801057 w 3365500"/>
              <a:gd name="connsiteY8" fmla="*/ 584200 h 601136"/>
              <a:gd name="connsiteX9" fmla="*/ 2755900 w 3365500"/>
              <a:gd name="connsiteY9" fmla="*/ 387350 h 601136"/>
              <a:gd name="connsiteX10" fmla="*/ 3365500 w 3365500"/>
              <a:gd name="connsiteY10" fmla="*/ 400050 h 601136"/>
              <a:gd name="connsiteX0" fmla="*/ 0 w 3365500"/>
              <a:gd name="connsiteY0" fmla="*/ 0 h 596549"/>
              <a:gd name="connsiteX1" fmla="*/ 431800 w 3365500"/>
              <a:gd name="connsiteY1" fmla="*/ 260350 h 596549"/>
              <a:gd name="connsiteX2" fmla="*/ 876300 w 3365500"/>
              <a:gd name="connsiteY2" fmla="*/ 279400 h 596549"/>
              <a:gd name="connsiteX3" fmla="*/ 1149350 w 3365500"/>
              <a:gd name="connsiteY3" fmla="*/ 514350 h 596549"/>
              <a:gd name="connsiteX4" fmla="*/ 1651000 w 3365500"/>
              <a:gd name="connsiteY4" fmla="*/ 546100 h 596549"/>
              <a:gd name="connsiteX5" fmla="*/ 1930400 w 3365500"/>
              <a:gd name="connsiteY5" fmla="*/ 546100 h 596549"/>
              <a:gd name="connsiteX6" fmla="*/ 2199403 w 3365500"/>
              <a:gd name="connsiteY6" fmla="*/ 571500 h 596549"/>
              <a:gd name="connsiteX7" fmla="*/ 2388670 w 3365500"/>
              <a:gd name="connsiteY7" fmla="*/ 584199 h 596549"/>
              <a:gd name="connsiteX8" fmla="*/ 2801057 w 3365500"/>
              <a:gd name="connsiteY8" fmla="*/ 584200 h 596549"/>
              <a:gd name="connsiteX9" fmla="*/ 2984325 w 3365500"/>
              <a:gd name="connsiteY9" fmla="*/ 450850 h 596549"/>
              <a:gd name="connsiteX10" fmla="*/ 3365500 w 3365500"/>
              <a:gd name="connsiteY10" fmla="*/ 400050 h 596549"/>
              <a:gd name="connsiteX0" fmla="*/ 0 w 3365500"/>
              <a:gd name="connsiteY0" fmla="*/ 0 h 596549"/>
              <a:gd name="connsiteX1" fmla="*/ 431800 w 3365500"/>
              <a:gd name="connsiteY1" fmla="*/ 260350 h 596549"/>
              <a:gd name="connsiteX2" fmla="*/ 876300 w 3365500"/>
              <a:gd name="connsiteY2" fmla="*/ 279400 h 596549"/>
              <a:gd name="connsiteX3" fmla="*/ 1149350 w 3365500"/>
              <a:gd name="connsiteY3" fmla="*/ 514350 h 596549"/>
              <a:gd name="connsiteX4" fmla="*/ 1651000 w 3365500"/>
              <a:gd name="connsiteY4" fmla="*/ 546100 h 596549"/>
              <a:gd name="connsiteX5" fmla="*/ 1930400 w 3365500"/>
              <a:gd name="connsiteY5" fmla="*/ 546100 h 596549"/>
              <a:gd name="connsiteX6" fmla="*/ 2199403 w 3365500"/>
              <a:gd name="connsiteY6" fmla="*/ 571500 h 596549"/>
              <a:gd name="connsiteX7" fmla="*/ 2388670 w 3365500"/>
              <a:gd name="connsiteY7" fmla="*/ 584199 h 596549"/>
              <a:gd name="connsiteX8" fmla="*/ 2801057 w 3365500"/>
              <a:gd name="connsiteY8" fmla="*/ 584200 h 596549"/>
              <a:gd name="connsiteX9" fmla="*/ 2984325 w 3365500"/>
              <a:gd name="connsiteY9" fmla="*/ 450850 h 596549"/>
              <a:gd name="connsiteX10" fmla="*/ 3365500 w 3365500"/>
              <a:gd name="connsiteY10" fmla="*/ 501650 h 596549"/>
              <a:gd name="connsiteX0" fmla="*/ 0 w 3365500"/>
              <a:gd name="connsiteY0" fmla="*/ 0 h 593001"/>
              <a:gd name="connsiteX1" fmla="*/ 431800 w 3365500"/>
              <a:gd name="connsiteY1" fmla="*/ 260350 h 593001"/>
              <a:gd name="connsiteX2" fmla="*/ 876300 w 3365500"/>
              <a:gd name="connsiteY2" fmla="*/ 279400 h 593001"/>
              <a:gd name="connsiteX3" fmla="*/ 1149350 w 3365500"/>
              <a:gd name="connsiteY3" fmla="*/ 514350 h 593001"/>
              <a:gd name="connsiteX4" fmla="*/ 1651000 w 3365500"/>
              <a:gd name="connsiteY4" fmla="*/ 546100 h 593001"/>
              <a:gd name="connsiteX5" fmla="*/ 1930400 w 3365500"/>
              <a:gd name="connsiteY5" fmla="*/ 546100 h 593001"/>
              <a:gd name="connsiteX6" fmla="*/ 2199403 w 3365500"/>
              <a:gd name="connsiteY6" fmla="*/ 571500 h 593001"/>
              <a:gd name="connsiteX7" fmla="*/ 2388670 w 3365500"/>
              <a:gd name="connsiteY7" fmla="*/ 584199 h 593001"/>
              <a:gd name="connsiteX8" fmla="*/ 2801057 w 3365500"/>
              <a:gd name="connsiteY8" fmla="*/ 584200 h 593001"/>
              <a:gd name="connsiteX9" fmla="*/ 2984325 w 3365500"/>
              <a:gd name="connsiteY9" fmla="*/ 501650 h 593001"/>
              <a:gd name="connsiteX10" fmla="*/ 3365500 w 3365500"/>
              <a:gd name="connsiteY10" fmla="*/ 501650 h 593001"/>
              <a:gd name="connsiteX0" fmla="*/ 0 w 3365500"/>
              <a:gd name="connsiteY0" fmla="*/ 0 h 593001"/>
              <a:gd name="connsiteX1" fmla="*/ 444853 w 3365500"/>
              <a:gd name="connsiteY1" fmla="*/ 298450 h 593001"/>
              <a:gd name="connsiteX2" fmla="*/ 876300 w 3365500"/>
              <a:gd name="connsiteY2" fmla="*/ 279400 h 593001"/>
              <a:gd name="connsiteX3" fmla="*/ 1149350 w 3365500"/>
              <a:gd name="connsiteY3" fmla="*/ 514350 h 593001"/>
              <a:gd name="connsiteX4" fmla="*/ 1651000 w 3365500"/>
              <a:gd name="connsiteY4" fmla="*/ 546100 h 593001"/>
              <a:gd name="connsiteX5" fmla="*/ 1930400 w 3365500"/>
              <a:gd name="connsiteY5" fmla="*/ 546100 h 593001"/>
              <a:gd name="connsiteX6" fmla="*/ 2199403 w 3365500"/>
              <a:gd name="connsiteY6" fmla="*/ 571500 h 593001"/>
              <a:gd name="connsiteX7" fmla="*/ 2388670 w 3365500"/>
              <a:gd name="connsiteY7" fmla="*/ 584199 h 593001"/>
              <a:gd name="connsiteX8" fmla="*/ 2801057 w 3365500"/>
              <a:gd name="connsiteY8" fmla="*/ 584200 h 593001"/>
              <a:gd name="connsiteX9" fmla="*/ 2984325 w 3365500"/>
              <a:gd name="connsiteY9" fmla="*/ 501650 h 593001"/>
              <a:gd name="connsiteX10" fmla="*/ 3365500 w 3365500"/>
              <a:gd name="connsiteY10" fmla="*/ 501650 h 593001"/>
              <a:gd name="connsiteX0" fmla="*/ 0 w 3365500"/>
              <a:gd name="connsiteY0" fmla="*/ 0 h 593001"/>
              <a:gd name="connsiteX1" fmla="*/ 444853 w 3365500"/>
              <a:gd name="connsiteY1" fmla="*/ 298450 h 593001"/>
              <a:gd name="connsiteX2" fmla="*/ 902406 w 3365500"/>
              <a:gd name="connsiteY2" fmla="*/ 304800 h 593001"/>
              <a:gd name="connsiteX3" fmla="*/ 1149350 w 3365500"/>
              <a:gd name="connsiteY3" fmla="*/ 514350 h 593001"/>
              <a:gd name="connsiteX4" fmla="*/ 1651000 w 3365500"/>
              <a:gd name="connsiteY4" fmla="*/ 546100 h 593001"/>
              <a:gd name="connsiteX5" fmla="*/ 1930400 w 3365500"/>
              <a:gd name="connsiteY5" fmla="*/ 546100 h 593001"/>
              <a:gd name="connsiteX6" fmla="*/ 2199403 w 3365500"/>
              <a:gd name="connsiteY6" fmla="*/ 571500 h 593001"/>
              <a:gd name="connsiteX7" fmla="*/ 2388670 w 3365500"/>
              <a:gd name="connsiteY7" fmla="*/ 584199 h 593001"/>
              <a:gd name="connsiteX8" fmla="*/ 2801057 w 3365500"/>
              <a:gd name="connsiteY8" fmla="*/ 584200 h 593001"/>
              <a:gd name="connsiteX9" fmla="*/ 2984325 w 3365500"/>
              <a:gd name="connsiteY9" fmla="*/ 501650 h 593001"/>
              <a:gd name="connsiteX10" fmla="*/ 3365500 w 3365500"/>
              <a:gd name="connsiteY10" fmla="*/ 501650 h 593001"/>
              <a:gd name="connsiteX0" fmla="*/ 0 w 3365500"/>
              <a:gd name="connsiteY0" fmla="*/ 0 h 593001"/>
              <a:gd name="connsiteX1" fmla="*/ 444853 w 3365500"/>
              <a:gd name="connsiteY1" fmla="*/ 298450 h 593001"/>
              <a:gd name="connsiteX2" fmla="*/ 967670 w 3365500"/>
              <a:gd name="connsiteY2" fmla="*/ 342900 h 593001"/>
              <a:gd name="connsiteX3" fmla="*/ 1149350 w 3365500"/>
              <a:gd name="connsiteY3" fmla="*/ 514350 h 593001"/>
              <a:gd name="connsiteX4" fmla="*/ 1651000 w 3365500"/>
              <a:gd name="connsiteY4" fmla="*/ 546100 h 593001"/>
              <a:gd name="connsiteX5" fmla="*/ 1930400 w 3365500"/>
              <a:gd name="connsiteY5" fmla="*/ 546100 h 593001"/>
              <a:gd name="connsiteX6" fmla="*/ 2199403 w 3365500"/>
              <a:gd name="connsiteY6" fmla="*/ 571500 h 593001"/>
              <a:gd name="connsiteX7" fmla="*/ 2388670 w 3365500"/>
              <a:gd name="connsiteY7" fmla="*/ 584199 h 593001"/>
              <a:gd name="connsiteX8" fmla="*/ 2801057 w 3365500"/>
              <a:gd name="connsiteY8" fmla="*/ 584200 h 593001"/>
              <a:gd name="connsiteX9" fmla="*/ 2984325 w 3365500"/>
              <a:gd name="connsiteY9" fmla="*/ 501650 h 593001"/>
              <a:gd name="connsiteX10" fmla="*/ 3365500 w 3365500"/>
              <a:gd name="connsiteY10" fmla="*/ 501650 h 593001"/>
              <a:gd name="connsiteX0" fmla="*/ 0 w 3365500"/>
              <a:gd name="connsiteY0" fmla="*/ 0 h 661424"/>
              <a:gd name="connsiteX1" fmla="*/ 444853 w 3365500"/>
              <a:gd name="connsiteY1" fmla="*/ 298450 h 661424"/>
              <a:gd name="connsiteX2" fmla="*/ 967670 w 3365500"/>
              <a:gd name="connsiteY2" fmla="*/ 342900 h 661424"/>
              <a:gd name="connsiteX3" fmla="*/ 1149350 w 3365500"/>
              <a:gd name="connsiteY3" fmla="*/ 514350 h 661424"/>
              <a:gd name="connsiteX4" fmla="*/ 1651000 w 3365500"/>
              <a:gd name="connsiteY4" fmla="*/ 546100 h 661424"/>
              <a:gd name="connsiteX5" fmla="*/ 1930400 w 3365500"/>
              <a:gd name="connsiteY5" fmla="*/ 546100 h 661424"/>
              <a:gd name="connsiteX6" fmla="*/ 2199403 w 3365500"/>
              <a:gd name="connsiteY6" fmla="*/ 571500 h 661424"/>
              <a:gd name="connsiteX7" fmla="*/ 2382143 w 3365500"/>
              <a:gd name="connsiteY7" fmla="*/ 660399 h 661424"/>
              <a:gd name="connsiteX8" fmla="*/ 2801057 w 3365500"/>
              <a:gd name="connsiteY8" fmla="*/ 584200 h 661424"/>
              <a:gd name="connsiteX9" fmla="*/ 2984325 w 3365500"/>
              <a:gd name="connsiteY9" fmla="*/ 501650 h 661424"/>
              <a:gd name="connsiteX10" fmla="*/ 3365500 w 3365500"/>
              <a:gd name="connsiteY10" fmla="*/ 501650 h 661424"/>
              <a:gd name="connsiteX0" fmla="*/ 0 w 3365500"/>
              <a:gd name="connsiteY0" fmla="*/ 0 h 672305"/>
              <a:gd name="connsiteX1" fmla="*/ 444853 w 3365500"/>
              <a:gd name="connsiteY1" fmla="*/ 298450 h 672305"/>
              <a:gd name="connsiteX2" fmla="*/ 967670 w 3365500"/>
              <a:gd name="connsiteY2" fmla="*/ 342900 h 672305"/>
              <a:gd name="connsiteX3" fmla="*/ 1149350 w 3365500"/>
              <a:gd name="connsiteY3" fmla="*/ 514350 h 672305"/>
              <a:gd name="connsiteX4" fmla="*/ 1651000 w 3365500"/>
              <a:gd name="connsiteY4" fmla="*/ 546100 h 672305"/>
              <a:gd name="connsiteX5" fmla="*/ 1930400 w 3365500"/>
              <a:gd name="connsiteY5" fmla="*/ 546100 h 672305"/>
              <a:gd name="connsiteX6" fmla="*/ 2199403 w 3365500"/>
              <a:gd name="connsiteY6" fmla="*/ 571500 h 672305"/>
              <a:gd name="connsiteX7" fmla="*/ 2382143 w 3365500"/>
              <a:gd name="connsiteY7" fmla="*/ 660399 h 672305"/>
              <a:gd name="connsiteX8" fmla="*/ 2833689 w 3365500"/>
              <a:gd name="connsiteY8" fmla="*/ 654050 h 672305"/>
              <a:gd name="connsiteX9" fmla="*/ 2984325 w 3365500"/>
              <a:gd name="connsiteY9" fmla="*/ 501650 h 672305"/>
              <a:gd name="connsiteX10" fmla="*/ 3365500 w 3365500"/>
              <a:gd name="connsiteY10" fmla="*/ 501650 h 672305"/>
              <a:gd name="connsiteX0" fmla="*/ 0 w 3365500"/>
              <a:gd name="connsiteY0" fmla="*/ 0 h 665213"/>
              <a:gd name="connsiteX1" fmla="*/ 444853 w 3365500"/>
              <a:gd name="connsiteY1" fmla="*/ 298450 h 665213"/>
              <a:gd name="connsiteX2" fmla="*/ 967670 w 3365500"/>
              <a:gd name="connsiteY2" fmla="*/ 342900 h 665213"/>
              <a:gd name="connsiteX3" fmla="*/ 1149350 w 3365500"/>
              <a:gd name="connsiteY3" fmla="*/ 514350 h 665213"/>
              <a:gd name="connsiteX4" fmla="*/ 1651000 w 3365500"/>
              <a:gd name="connsiteY4" fmla="*/ 546100 h 665213"/>
              <a:gd name="connsiteX5" fmla="*/ 1930400 w 3365500"/>
              <a:gd name="connsiteY5" fmla="*/ 546100 h 665213"/>
              <a:gd name="connsiteX6" fmla="*/ 2199403 w 3365500"/>
              <a:gd name="connsiteY6" fmla="*/ 571500 h 665213"/>
              <a:gd name="connsiteX7" fmla="*/ 2382143 w 3365500"/>
              <a:gd name="connsiteY7" fmla="*/ 660399 h 665213"/>
              <a:gd name="connsiteX8" fmla="*/ 2833689 w 3365500"/>
              <a:gd name="connsiteY8" fmla="*/ 654050 h 665213"/>
              <a:gd name="connsiteX9" fmla="*/ 3010431 w 3365500"/>
              <a:gd name="connsiteY9" fmla="*/ 660400 h 665213"/>
              <a:gd name="connsiteX10" fmla="*/ 3365500 w 3365500"/>
              <a:gd name="connsiteY10" fmla="*/ 501650 h 665213"/>
              <a:gd name="connsiteX0" fmla="*/ 0 w 3365500"/>
              <a:gd name="connsiteY0" fmla="*/ 0 h 666750"/>
              <a:gd name="connsiteX1" fmla="*/ 444853 w 3365500"/>
              <a:gd name="connsiteY1" fmla="*/ 298450 h 666750"/>
              <a:gd name="connsiteX2" fmla="*/ 967670 w 3365500"/>
              <a:gd name="connsiteY2" fmla="*/ 342900 h 666750"/>
              <a:gd name="connsiteX3" fmla="*/ 1149350 w 3365500"/>
              <a:gd name="connsiteY3" fmla="*/ 514350 h 666750"/>
              <a:gd name="connsiteX4" fmla="*/ 1651000 w 3365500"/>
              <a:gd name="connsiteY4" fmla="*/ 546100 h 666750"/>
              <a:gd name="connsiteX5" fmla="*/ 1930400 w 3365500"/>
              <a:gd name="connsiteY5" fmla="*/ 546100 h 666750"/>
              <a:gd name="connsiteX6" fmla="*/ 2199403 w 3365500"/>
              <a:gd name="connsiteY6" fmla="*/ 571500 h 666750"/>
              <a:gd name="connsiteX7" fmla="*/ 2382143 w 3365500"/>
              <a:gd name="connsiteY7" fmla="*/ 660399 h 666750"/>
              <a:gd name="connsiteX8" fmla="*/ 2833689 w 3365500"/>
              <a:gd name="connsiteY8" fmla="*/ 654050 h 666750"/>
              <a:gd name="connsiteX9" fmla="*/ 3010431 w 3365500"/>
              <a:gd name="connsiteY9" fmla="*/ 660400 h 666750"/>
              <a:gd name="connsiteX10" fmla="*/ 3365500 w 3365500"/>
              <a:gd name="connsiteY10" fmla="*/ 666750 h 666750"/>
              <a:gd name="connsiteX0" fmla="*/ 0 w 3365500"/>
              <a:gd name="connsiteY0" fmla="*/ 0 h 666750"/>
              <a:gd name="connsiteX1" fmla="*/ 444853 w 3365500"/>
              <a:gd name="connsiteY1" fmla="*/ 298450 h 666750"/>
              <a:gd name="connsiteX2" fmla="*/ 967670 w 3365500"/>
              <a:gd name="connsiteY2" fmla="*/ 342900 h 666750"/>
              <a:gd name="connsiteX3" fmla="*/ 1302637 w 3365500"/>
              <a:gd name="connsiteY3" fmla="*/ 455595 h 666750"/>
              <a:gd name="connsiteX4" fmla="*/ 1651000 w 3365500"/>
              <a:gd name="connsiteY4" fmla="*/ 546100 h 666750"/>
              <a:gd name="connsiteX5" fmla="*/ 1930400 w 3365500"/>
              <a:gd name="connsiteY5" fmla="*/ 546100 h 666750"/>
              <a:gd name="connsiteX6" fmla="*/ 2199403 w 3365500"/>
              <a:gd name="connsiteY6" fmla="*/ 571500 h 666750"/>
              <a:gd name="connsiteX7" fmla="*/ 2382143 w 3365500"/>
              <a:gd name="connsiteY7" fmla="*/ 660399 h 666750"/>
              <a:gd name="connsiteX8" fmla="*/ 2833689 w 3365500"/>
              <a:gd name="connsiteY8" fmla="*/ 654050 h 666750"/>
              <a:gd name="connsiteX9" fmla="*/ 3010431 w 3365500"/>
              <a:gd name="connsiteY9" fmla="*/ 660400 h 666750"/>
              <a:gd name="connsiteX10" fmla="*/ 3365500 w 3365500"/>
              <a:gd name="connsiteY10" fmla="*/ 666750 h 666750"/>
              <a:gd name="connsiteX0" fmla="*/ 0 w 3365500"/>
              <a:gd name="connsiteY0" fmla="*/ 0 h 674308"/>
              <a:gd name="connsiteX1" fmla="*/ 444853 w 3365500"/>
              <a:gd name="connsiteY1" fmla="*/ 298450 h 674308"/>
              <a:gd name="connsiteX2" fmla="*/ 967670 w 3365500"/>
              <a:gd name="connsiteY2" fmla="*/ 342900 h 674308"/>
              <a:gd name="connsiteX3" fmla="*/ 1302637 w 3365500"/>
              <a:gd name="connsiteY3" fmla="*/ 455595 h 674308"/>
              <a:gd name="connsiteX4" fmla="*/ 1651000 w 3365500"/>
              <a:gd name="connsiteY4" fmla="*/ 546100 h 674308"/>
              <a:gd name="connsiteX5" fmla="*/ 1930400 w 3365500"/>
              <a:gd name="connsiteY5" fmla="*/ 546100 h 674308"/>
              <a:gd name="connsiteX6" fmla="*/ 2222986 w 3365500"/>
              <a:gd name="connsiteY6" fmla="*/ 446157 h 674308"/>
              <a:gd name="connsiteX7" fmla="*/ 2382143 w 3365500"/>
              <a:gd name="connsiteY7" fmla="*/ 660399 h 674308"/>
              <a:gd name="connsiteX8" fmla="*/ 2833689 w 3365500"/>
              <a:gd name="connsiteY8" fmla="*/ 654050 h 674308"/>
              <a:gd name="connsiteX9" fmla="*/ 3010431 w 3365500"/>
              <a:gd name="connsiteY9" fmla="*/ 660400 h 674308"/>
              <a:gd name="connsiteX10" fmla="*/ 3365500 w 3365500"/>
              <a:gd name="connsiteY10" fmla="*/ 666750 h 674308"/>
              <a:gd name="connsiteX0" fmla="*/ 0 w 3365500"/>
              <a:gd name="connsiteY0" fmla="*/ 0 h 677078"/>
              <a:gd name="connsiteX1" fmla="*/ 444853 w 3365500"/>
              <a:gd name="connsiteY1" fmla="*/ 298450 h 677078"/>
              <a:gd name="connsiteX2" fmla="*/ 967670 w 3365500"/>
              <a:gd name="connsiteY2" fmla="*/ 342900 h 677078"/>
              <a:gd name="connsiteX3" fmla="*/ 1302637 w 3365500"/>
              <a:gd name="connsiteY3" fmla="*/ 455595 h 677078"/>
              <a:gd name="connsiteX4" fmla="*/ 1651000 w 3365500"/>
              <a:gd name="connsiteY4" fmla="*/ 546100 h 677078"/>
              <a:gd name="connsiteX5" fmla="*/ 1930400 w 3365500"/>
              <a:gd name="connsiteY5" fmla="*/ 546100 h 677078"/>
              <a:gd name="connsiteX6" fmla="*/ 2222986 w 3365500"/>
              <a:gd name="connsiteY6" fmla="*/ 446157 h 677078"/>
              <a:gd name="connsiteX7" fmla="*/ 2382143 w 3365500"/>
              <a:gd name="connsiteY7" fmla="*/ 429298 h 677078"/>
              <a:gd name="connsiteX8" fmla="*/ 2833689 w 3365500"/>
              <a:gd name="connsiteY8" fmla="*/ 654050 h 677078"/>
              <a:gd name="connsiteX9" fmla="*/ 3010431 w 3365500"/>
              <a:gd name="connsiteY9" fmla="*/ 660400 h 677078"/>
              <a:gd name="connsiteX10" fmla="*/ 3365500 w 3365500"/>
              <a:gd name="connsiteY10" fmla="*/ 666750 h 677078"/>
              <a:gd name="connsiteX0" fmla="*/ 0 w 3365500"/>
              <a:gd name="connsiteY0" fmla="*/ 0 h 666750"/>
              <a:gd name="connsiteX1" fmla="*/ 444853 w 3365500"/>
              <a:gd name="connsiteY1" fmla="*/ 298450 h 666750"/>
              <a:gd name="connsiteX2" fmla="*/ 967670 w 3365500"/>
              <a:gd name="connsiteY2" fmla="*/ 342900 h 666750"/>
              <a:gd name="connsiteX3" fmla="*/ 1302637 w 3365500"/>
              <a:gd name="connsiteY3" fmla="*/ 455595 h 666750"/>
              <a:gd name="connsiteX4" fmla="*/ 1651000 w 3365500"/>
              <a:gd name="connsiteY4" fmla="*/ 546100 h 666750"/>
              <a:gd name="connsiteX5" fmla="*/ 1930400 w 3365500"/>
              <a:gd name="connsiteY5" fmla="*/ 546100 h 666750"/>
              <a:gd name="connsiteX6" fmla="*/ 2222986 w 3365500"/>
              <a:gd name="connsiteY6" fmla="*/ 446157 h 666750"/>
              <a:gd name="connsiteX7" fmla="*/ 2382143 w 3365500"/>
              <a:gd name="connsiteY7" fmla="*/ 429298 h 666750"/>
              <a:gd name="connsiteX8" fmla="*/ 2827794 w 3365500"/>
              <a:gd name="connsiteY8" fmla="*/ 481703 h 666750"/>
              <a:gd name="connsiteX9" fmla="*/ 3010431 w 3365500"/>
              <a:gd name="connsiteY9" fmla="*/ 660400 h 666750"/>
              <a:gd name="connsiteX10" fmla="*/ 3365500 w 3365500"/>
              <a:gd name="connsiteY10" fmla="*/ 666750 h 666750"/>
              <a:gd name="connsiteX0" fmla="*/ 0 w 3365500"/>
              <a:gd name="connsiteY0" fmla="*/ 0 h 666750"/>
              <a:gd name="connsiteX1" fmla="*/ 444853 w 3365500"/>
              <a:gd name="connsiteY1" fmla="*/ 298450 h 666750"/>
              <a:gd name="connsiteX2" fmla="*/ 967670 w 3365500"/>
              <a:gd name="connsiteY2" fmla="*/ 342900 h 666750"/>
              <a:gd name="connsiteX3" fmla="*/ 1302637 w 3365500"/>
              <a:gd name="connsiteY3" fmla="*/ 455595 h 666750"/>
              <a:gd name="connsiteX4" fmla="*/ 1651000 w 3365500"/>
              <a:gd name="connsiteY4" fmla="*/ 546100 h 666750"/>
              <a:gd name="connsiteX5" fmla="*/ 1930400 w 3365500"/>
              <a:gd name="connsiteY5" fmla="*/ 546100 h 666750"/>
              <a:gd name="connsiteX6" fmla="*/ 2222986 w 3365500"/>
              <a:gd name="connsiteY6" fmla="*/ 446157 h 666750"/>
              <a:gd name="connsiteX7" fmla="*/ 2393934 w 3365500"/>
              <a:gd name="connsiteY7" fmla="*/ 464551 h 666750"/>
              <a:gd name="connsiteX8" fmla="*/ 2827794 w 3365500"/>
              <a:gd name="connsiteY8" fmla="*/ 481703 h 666750"/>
              <a:gd name="connsiteX9" fmla="*/ 3010431 w 3365500"/>
              <a:gd name="connsiteY9" fmla="*/ 660400 h 666750"/>
              <a:gd name="connsiteX10" fmla="*/ 3365500 w 3365500"/>
              <a:gd name="connsiteY10" fmla="*/ 666750 h 666750"/>
              <a:gd name="connsiteX0" fmla="*/ 0 w 3365500"/>
              <a:gd name="connsiteY0" fmla="*/ 0 h 666750"/>
              <a:gd name="connsiteX1" fmla="*/ 444853 w 3365500"/>
              <a:gd name="connsiteY1" fmla="*/ 298450 h 666750"/>
              <a:gd name="connsiteX2" fmla="*/ 967670 w 3365500"/>
              <a:gd name="connsiteY2" fmla="*/ 342900 h 666750"/>
              <a:gd name="connsiteX3" fmla="*/ 1302637 w 3365500"/>
              <a:gd name="connsiteY3" fmla="*/ 455595 h 666750"/>
              <a:gd name="connsiteX4" fmla="*/ 1651000 w 3365500"/>
              <a:gd name="connsiteY4" fmla="*/ 546100 h 666750"/>
              <a:gd name="connsiteX5" fmla="*/ 1930400 w 3365500"/>
              <a:gd name="connsiteY5" fmla="*/ 546100 h 666750"/>
              <a:gd name="connsiteX6" fmla="*/ 2222986 w 3365500"/>
              <a:gd name="connsiteY6" fmla="*/ 473576 h 666750"/>
              <a:gd name="connsiteX7" fmla="*/ 2393934 w 3365500"/>
              <a:gd name="connsiteY7" fmla="*/ 464551 h 666750"/>
              <a:gd name="connsiteX8" fmla="*/ 2827794 w 3365500"/>
              <a:gd name="connsiteY8" fmla="*/ 481703 h 666750"/>
              <a:gd name="connsiteX9" fmla="*/ 3010431 w 3365500"/>
              <a:gd name="connsiteY9" fmla="*/ 660400 h 666750"/>
              <a:gd name="connsiteX10" fmla="*/ 3365500 w 3365500"/>
              <a:gd name="connsiteY10" fmla="*/ 666750 h 666750"/>
              <a:gd name="connsiteX0" fmla="*/ 0 w 3365500"/>
              <a:gd name="connsiteY0" fmla="*/ 0 h 666750"/>
              <a:gd name="connsiteX1" fmla="*/ 444853 w 3365500"/>
              <a:gd name="connsiteY1" fmla="*/ 298450 h 666750"/>
              <a:gd name="connsiteX2" fmla="*/ 967670 w 3365500"/>
              <a:gd name="connsiteY2" fmla="*/ 342900 h 666750"/>
              <a:gd name="connsiteX3" fmla="*/ 1302637 w 3365500"/>
              <a:gd name="connsiteY3" fmla="*/ 455595 h 666750"/>
              <a:gd name="connsiteX4" fmla="*/ 1651000 w 3365500"/>
              <a:gd name="connsiteY4" fmla="*/ 546100 h 666750"/>
              <a:gd name="connsiteX5" fmla="*/ 1930400 w 3365500"/>
              <a:gd name="connsiteY5" fmla="*/ 546100 h 666750"/>
              <a:gd name="connsiteX6" fmla="*/ 2222986 w 3365500"/>
              <a:gd name="connsiteY6" fmla="*/ 473576 h 666750"/>
              <a:gd name="connsiteX7" fmla="*/ 2393934 w 3365500"/>
              <a:gd name="connsiteY7" fmla="*/ 464551 h 666750"/>
              <a:gd name="connsiteX8" fmla="*/ 2827794 w 3365500"/>
              <a:gd name="connsiteY8" fmla="*/ 481703 h 666750"/>
              <a:gd name="connsiteX9" fmla="*/ 2992744 w 3365500"/>
              <a:gd name="connsiteY9" fmla="*/ 542891 h 666750"/>
              <a:gd name="connsiteX10" fmla="*/ 3365500 w 3365500"/>
              <a:gd name="connsiteY10" fmla="*/ 666750 h 666750"/>
              <a:gd name="connsiteX0" fmla="*/ 0 w 3336022"/>
              <a:gd name="connsiteY0" fmla="*/ 0 h 556319"/>
              <a:gd name="connsiteX1" fmla="*/ 444853 w 3336022"/>
              <a:gd name="connsiteY1" fmla="*/ 298450 h 556319"/>
              <a:gd name="connsiteX2" fmla="*/ 967670 w 3336022"/>
              <a:gd name="connsiteY2" fmla="*/ 342900 h 556319"/>
              <a:gd name="connsiteX3" fmla="*/ 1302637 w 3336022"/>
              <a:gd name="connsiteY3" fmla="*/ 455595 h 556319"/>
              <a:gd name="connsiteX4" fmla="*/ 1651000 w 3336022"/>
              <a:gd name="connsiteY4" fmla="*/ 546100 h 556319"/>
              <a:gd name="connsiteX5" fmla="*/ 1930400 w 3336022"/>
              <a:gd name="connsiteY5" fmla="*/ 546100 h 556319"/>
              <a:gd name="connsiteX6" fmla="*/ 2222986 w 3336022"/>
              <a:gd name="connsiteY6" fmla="*/ 473576 h 556319"/>
              <a:gd name="connsiteX7" fmla="*/ 2393934 w 3336022"/>
              <a:gd name="connsiteY7" fmla="*/ 464551 h 556319"/>
              <a:gd name="connsiteX8" fmla="*/ 2827794 w 3336022"/>
              <a:gd name="connsiteY8" fmla="*/ 481703 h 556319"/>
              <a:gd name="connsiteX9" fmla="*/ 2992744 w 3336022"/>
              <a:gd name="connsiteY9" fmla="*/ 542891 h 556319"/>
              <a:gd name="connsiteX10" fmla="*/ 3336022 w 3336022"/>
              <a:gd name="connsiteY10" fmla="*/ 529656 h 556319"/>
              <a:gd name="connsiteX0" fmla="*/ 0 w 3336022"/>
              <a:gd name="connsiteY0" fmla="*/ 0 h 556319"/>
              <a:gd name="connsiteX1" fmla="*/ 444853 w 3336022"/>
              <a:gd name="connsiteY1" fmla="*/ 298450 h 556319"/>
              <a:gd name="connsiteX2" fmla="*/ 967670 w 3336022"/>
              <a:gd name="connsiteY2" fmla="*/ 342900 h 556319"/>
              <a:gd name="connsiteX3" fmla="*/ 1302637 w 3336022"/>
              <a:gd name="connsiteY3" fmla="*/ 455595 h 556319"/>
              <a:gd name="connsiteX4" fmla="*/ 1651000 w 3336022"/>
              <a:gd name="connsiteY4" fmla="*/ 546100 h 556319"/>
              <a:gd name="connsiteX5" fmla="*/ 1930400 w 3336022"/>
              <a:gd name="connsiteY5" fmla="*/ 546100 h 556319"/>
              <a:gd name="connsiteX6" fmla="*/ 2222986 w 3336022"/>
              <a:gd name="connsiteY6" fmla="*/ 473576 h 556319"/>
              <a:gd name="connsiteX7" fmla="*/ 2393934 w 3336022"/>
              <a:gd name="connsiteY7" fmla="*/ 464551 h 556319"/>
              <a:gd name="connsiteX8" fmla="*/ 2827794 w 3336022"/>
              <a:gd name="connsiteY8" fmla="*/ 481703 h 556319"/>
              <a:gd name="connsiteX9" fmla="*/ 3039909 w 3336022"/>
              <a:gd name="connsiteY9" fmla="*/ 523306 h 556319"/>
              <a:gd name="connsiteX10" fmla="*/ 3336022 w 3336022"/>
              <a:gd name="connsiteY10" fmla="*/ 529656 h 556319"/>
              <a:gd name="connsiteX0" fmla="*/ 0 w 3336022"/>
              <a:gd name="connsiteY0" fmla="*/ 0 h 556319"/>
              <a:gd name="connsiteX1" fmla="*/ 444853 w 3336022"/>
              <a:gd name="connsiteY1" fmla="*/ 298450 h 556319"/>
              <a:gd name="connsiteX2" fmla="*/ 967670 w 3336022"/>
              <a:gd name="connsiteY2" fmla="*/ 342900 h 556319"/>
              <a:gd name="connsiteX3" fmla="*/ 1302637 w 3336022"/>
              <a:gd name="connsiteY3" fmla="*/ 455595 h 556319"/>
              <a:gd name="connsiteX4" fmla="*/ 1651000 w 3336022"/>
              <a:gd name="connsiteY4" fmla="*/ 546100 h 556319"/>
              <a:gd name="connsiteX5" fmla="*/ 1930400 w 3336022"/>
              <a:gd name="connsiteY5" fmla="*/ 546100 h 556319"/>
              <a:gd name="connsiteX6" fmla="*/ 2222986 w 3336022"/>
              <a:gd name="connsiteY6" fmla="*/ 473576 h 556319"/>
              <a:gd name="connsiteX7" fmla="*/ 2393934 w 3336022"/>
              <a:gd name="connsiteY7" fmla="*/ 464551 h 556319"/>
              <a:gd name="connsiteX8" fmla="*/ 2827794 w 3336022"/>
              <a:gd name="connsiteY8" fmla="*/ 481703 h 556319"/>
              <a:gd name="connsiteX9" fmla="*/ 3039909 w 3336022"/>
              <a:gd name="connsiteY9" fmla="*/ 523306 h 556319"/>
              <a:gd name="connsiteX10" fmla="*/ 3336022 w 3336022"/>
              <a:gd name="connsiteY10" fmla="*/ 529656 h 556319"/>
              <a:gd name="connsiteX0" fmla="*/ 0 w 3336022"/>
              <a:gd name="connsiteY0" fmla="*/ 0 h 556319"/>
              <a:gd name="connsiteX1" fmla="*/ 444853 w 3336022"/>
              <a:gd name="connsiteY1" fmla="*/ 298450 h 556319"/>
              <a:gd name="connsiteX2" fmla="*/ 967670 w 3336022"/>
              <a:gd name="connsiteY2" fmla="*/ 342900 h 556319"/>
              <a:gd name="connsiteX3" fmla="*/ 1302637 w 3336022"/>
              <a:gd name="connsiteY3" fmla="*/ 455595 h 556319"/>
              <a:gd name="connsiteX4" fmla="*/ 1651000 w 3336022"/>
              <a:gd name="connsiteY4" fmla="*/ 546100 h 556319"/>
              <a:gd name="connsiteX5" fmla="*/ 1930400 w 3336022"/>
              <a:gd name="connsiteY5" fmla="*/ 546100 h 556319"/>
              <a:gd name="connsiteX6" fmla="*/ 2222986 w 3336022"/>
              <a:gd name="connsiteY6" fmla="*/ 473576 h 556319"/>
              <a:gd name="connsiteX7" fmla="*/ 2393934 w 3336022"/>
              <a:gd name="connsiteY7" fmla="*/ 464551 h 556319"/>
              <a:gd name="connsiteX8" fmla="*/ 2827794 w 3336022"/>
              <a:gd name="connsiteY8" fmla="*/ 481703 h 556319"/>
              <a:gd name="connsiteX9" fmla="*/ 3039909 w 3336022"/>
              <a:gd name="connsiteY9" fmla="*/ 523306 h 556319"/>
              <a:gd name="connsiteX10" fmla="*/ 3336022 w 3336022"/>
              <a:gd name="connsiteY10" fmla="*/ 529656 h 55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36022" h="556319">
                <a:moveTo>
                  <a:pt x="0" y="0"/>
                </a:moveTo>
                <a:cubicBezTo>
                  <a:pt x="142875" y="106891"/>
                  <a:pt x="283575" y="241300"/>
                  <a:pt x="444853" y="298450"/>
                </a:cubicBezTo>
                <a:cubicBezTo>
                  <a:pt x="606131" y="355600"/>
                  <a:pt x="824706" y="316709"/>
                  <a:pt x="967670" y="342900"/>
                </a:cubicBezTo>
                <a:cubicBezTo>
                  <a:pt x="1110634" y="369091"/>
                  <a:pt x="1188749" y="421728"/>
                  <a:pt x="1302637" y="455595"/>
                </a:cubicBezTo>
                <a:cubicBezTo>
                  <a:pt x="1416525" y="489462"/>
                  <a:pt x="1546373" y="531016"/>
                  <a:pt x="1651000" y="546100"/>
                </a:cubicBezTo>
                <a:cubicBezTo>
                  <a:pt x="1755627" y="561184"/>
                  <a:pt x="1835069" y="558187"/>
                  <a:pt x="1930400" y="546100"/>
                </a:cubicBezTo>
                <a:cubicBezTo>
                  <a:pt x="2025731" y="534013"/>
                  <a:pt x="2145730" y="487167"/>
                  <a:pt x="2222986" y="473576"/>
                </a:cubicBezTo>
                <a:cubicBezTo>
                  <a:pt x="2300242" y="459985"/>
                  <a:pt x="2293133" y="463197"/>
                  <a:pt x="2393934" y="464551"/>
                </a:cubicBezTo>
                <a:cubicBezTo>
                  <a:pt x="2494735" y="465906"/>
                  <a:pt x="2720132" y="471911"/>
                  <a:pt x="2827794" y="481703"/>
                </a:cubicBezTo>
                <a:cubicBezTo>
                  <a:pt x="2935456" y="491495"/>
                  <a:pt x="2945835" y="486143"/>
                  <a:pt x="3039909" y="523306"/>
                </a:cubicBezTo>
                <a:cubicBezTo>
                  <a:pt x="3157565" y="517382"/>
                  <a:pt x="3132822" y="525423"/>
                  <a:pt x="3336022" y="529656"/>
                </a:cubicBezTo>
              </a:path>
            </a:pathLst>
          </a:cu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Freeform 59"/>
          <p:cNvSpPr/>
          <p:nvPr/>
        </p:nvSpPr>
        <p:spPr>
          <a:xfrm>
            <a:off x="883394" y="1533423"/>
            <a:ext cx="3660521" cy="1279954"/>
          </a:xfrm>
          <a:custGeom>
            <a:avLst/>
            <a:gdLst>
              <a:gd name="connsiteX0" fmla="*/ 3289300 w 3314352"/>
              <a:gd name="connsiteY0" fmla="*/ 838469 h 856940"/>
              <a:gd name="connsiteX1" fmla="*/ 3289300 w 3314352"/>
              <a:gd name="connsiteY1" fmla="*/ 768619 h 856940"/>
              <a:gd name="connsiteX2" fmla="*/ 3028950 w 3314352"/>
              <a:gd name="connsiteY2" fmla="*/ 146319 h 856940"/>
              <a:gd name="connsiteX3" fmla="*/ 2844800 w 3314352"/>
              <a:gd name="connsiteY3" fmla="*/ 32019 h 856940"/>
              <a:gd name="connsiteX4" fmla="*/ 2400300 w 3314352"/>
              <a:gd name="connsiteY4" fmla="*/ 19319 h 856940"/>
              <a:gd name="connsiteX5" fmla="*/ 2159000 w 3314352"/>
              <a:gd name="connsiteY5" fmla="*/ 273319 h 856940"/>
              <a:gd name="connsiteX6" fmla="*/ 1822450 w 3314352"/>
              <a:gd name="connsiteY6" fmla="*/ 311419 h 856940"/>
              <a:gd name="connsiteX7" fmla="*/ 1511300 w 3314352"/>
              <a:gd name="connsiteY7" fmla="*/ 305069 h 856940"/>
              <a:gd name="connsiteX8" fmla="*/ 1193800 w 3314352"/>
              <a:gd name="connsiteY8" fmla="*/ 374919 h 856940"/>
              <a:gd name="connsiteX9" fmla="*/ 984250 w 3314352"/>
              <a:gd name="connsiteY9" fmla="*/ 400319 h 856940"/>
              <a:gd name="connsiteX10" fmla="*/ 533400 w 3314352"/>
              <a:gd name="connsiteY10" fmla="*/ 374919 h 856940"/>
              <a:gd name="connsiteX11" fmla="*/ 0 w 3314352"/>
              <a:gd name="connsiteY11" fmla="*/ 286019 h 856940"/>
              <a:gd name="connsiteX0" fmla="*/ 3289300 w 3314352"/>
              <a:gd name="connsiteY0" fmla="*/ 838469 h 856940"/>
              <a:gd name="connsiteX1" fmla="*/ 3289300 w 3314352"/>
              <a:gd name="connsiteY1" fmla="*/ 768619 h 856940"/>
              <a:gd name="connsiteX2" fmla="*/ 3028950 w 3314352"/>
              <a:gd name="connsiteY2" fmla="*/ 146319 h 856940"/>
              <a:gd name="connsiteX3" fmla="*/ 2844800 w 3314352"/>
              <a:gd name="connsiteY3" fmla="*/ 32019 h 856940"/>
              <a:gd name="connsiteX4" fmla="*/ 2400300 w 3314352"/>
              <a:gd name="connsiteY4" fmla="*/ 19319 h 856940"/>
              <a:gd name="connsiteX5" fmla="*/ 2159000 w 3314352"/>
              <a:gd name="connsiteY5" fmla="*/ 273319 h 856940"/>
              <a:gd name="connsiteX6" fmla="*/ 1822450 w 3314352"/>
              <a:gd name="connsiteY6" fmla="*/ 311419 h 856940"/>
              <a:gd name="connsiteX7" fmla="*/ 1511300 w 3314352"/>
              <a:gd name="connsiteY7" fmla="*/ 305069 h 856940"/>
              <a:gd name="connsiteX8" fmla="*/ 1193800 w 3314352"/>
              <a:gd name="connsiteY8" fmla="*/ 374919 h 856940"/>
              <a:gd name="connsiteX9" fmla="*/ 984250 w 3314352"/>
              <a:gd name="connsiteY9" fmla="*/ 400319 h 856940"/>
              <a:gd name="connsiteX10" fmla="*/ 533400 w 3314352"/>
              <a:gd name="connsiteY10" fmla="*/ 349519 h 856940"/>
              <a:gd name="connsiteX11" fmla="*/ 0 w 3314352"/>
              <a:gd name="connsiteY11" fmla="*/ 286019 h 856940"/>
              <a:gd name="connsiteX0" fmla="*/ 3289300 w 3314352"/>
              <a:gd name="connsiteY0" fmla="*/ 838469 h 856940"/>
              <a:gd name="connsiteX1" fmla="*/ 3289300 w 3314352"/>
              <a:gd name="connsiteY1" fmla="*/ 768619 h 856940"/>
              <a:gd name="connsiteX2" fmla="*/ 3028950 w 3314352"/>
              <a:gd name="connsiteY2" fmla="*/ 146319 h 856940"/>
              <a:gd name="connsiteX3" fmla="*/ 2844800 w 3314352"/>
              <a:gd name="connsiteY3" fmla="*/ 32019 h 856940"/>
              <a:gd name="connsiteX4" fmla="*/ 2400300 w 3314352"/>
              <a:gd name="connsiteY4" fmla="*/ 19319 h 856940"/>
              <a:gd name="connsiteX5" fmla="*/ 2159000 w 3314352"/>
              <a:gd name="connsiteY5" fmla="*/ 273319 h 856940"/>
              <a:gd name="connsiteX6" fmla="*/ 1822450 w 3314352"/>
              <a:gd name="connsiteY6" fmla="*/ 311419 h 856940"/>
              <a:gd name="connsiteX7" fmla="*/ 1511300 w 3314352"/>
              <a:gd name="connsiteY7" fmla="*/ 305069 h 856940"/>
              <a:gd name="connsiteX8" fmla="*/ 1193800 w 3314352"/>
              <a:gd name="connsiteY8" fmla="*/ 374919 h 856940"/>
              <a:gd name="connsiteX9" fmla="*/ 984250 w 3314352"/>
              <a:gd name="connsiteY9" fmla="*/ 400319 h 856940"/>
              <a:gd name="connsiteX10" fmla="*/ 533400 w 3314352"/>
              <a:gd name="connsiteY10" fmla="*/ 349519 h 856940"/>
              <a:gd name="connsiteX11" fmla="*/ 0 w 3314352"/>
              <a:gd name="connsiteY11" fmla="*/ 324119 h 856940"/>
              <a:gd name="connsiteX0" fmla="*/ 3302000 w 3327052"/>
              <a:gd name="connsiteY0" fmla="*/ 838469 h 856940"/>
              <a:gd name="connsiteX1" fmla="*/ 3302000 w 3327052"/>
              <a:gd name="connsiteY1" fmla="*/ 768619 h 856940"/>
              <a:gd name="connsiteX2" fmla="*/ 3041650 w 3327052"/>
              <a:gd name="connsiteY2" fmla="*/ 146319 h 856940"/>
              <a:gd name="connsiteX3" fmla="*/ 2857500 w 3327052"/>
              <a:gd name="connsiteY3" fmla="*/ 32019 h 856940"/>
              <a:gd name="connsiteX4" fmla="*/ 2413000 w 3327052"/>
              <a:gd name="connsiteY4" fmla="*/ 19319 h 856940"/>
              <a:gd name="connsiteX5" fmla="*/ 2171700 w 3327052"/>
              <a:gd name="connsiteY5" fmla="*/ 273319 h 856940"/>
              <a:gd name="connsiteX6" fmla="*/ 1835150 w 3327052"/>
              <a:gd name="connsiteY6" fmla="*/ 311419 h 856940"/>
              <a:gd name="connsiteX7" fmla="*/ 1524000 w 3327052"/>
              <a:gd name="connsiteY7" fmla="*/ 305069 h 856940"/>
              <a:gd name="connsiteX8" fmla="*/ 1206500 w 3327052"/>
              <a:gd name="connsiteY8" fmla="*/ 374919 h 856940"/>
              <a:gd name="connsiteX9" fmla="*/ 996950 w 3327052"/>
              <a:gd name="connsiteY9" fmla="*/ 400319 h 856940"/>
              <a:gd name="connsiteX10" fmla="*/ 546100 w 3327052"/>
              <a:gd name="connsiteY10" fmla="*/ 349519 h 856940"/>
              <a:gd name="connsiteX11" fmla="*/ 0 w 3327052"/>
              <a:gd name="connsiteY11" fmla="*/ 444769 h 856940"/>
              <a:gd name="connsiteX0" fmla="*/ 3302000 w 3327052"/>
              <a:gd name="connsiteY0" fmla="*/ 838469 h 856940"/>
              <a:gd name="connsiteX1" fmla="*/ 3302000 w 3327052"/>
              <a:gd name="connsiteY1" fmla="*/ 768619 h 856940"/>
              <a:gd name="connsiteX2" fmla="*/ 3041650 w 3327052"/>
              <a:gd name="connsiteY2" fmla="*/ 146319 h 856940"/>
              <a:gd name="connsiteX3" fmla="*/ 2857500 w 3327052"/>
              <a:gd name="connsiteY3" fmla="*/ 32019 h 856940"/>
              <a:gd name="connsiteX4" fmla="*/ 2413000 w 3327052"/>
              <a:gd name="connsiteY4" fmla="*/ 19319 h 856940"/>
              <a:gd name="connsiteX5" fmla="*/ 2171700 w 3327052"/>
              <a:gd name="connsiteY5" fmla="*/ 273319 h 856940"/>
              <a:gd name="connsiteX6" fmla="*/ 1835150 w 3327052"/>
              <a:gd name="connsiteY6" fmla="*/ 311419 h 856940"/>
              <a:gd name="connsiteX7" fmla="*/ 1524000 w 3327052"/>
              <a:gd name="connsiteY7" fmla="*/ 305069 h 856940"/>
              <a:gd name="connsiteX8" fmla="*/ 1206500 w 3327052"/>
              <a:gd name="connsiteY8" fmla="*/ 374919 h 856940"/>
              <a:gd name="connsiteX9" fmla="*/ 996950 w 3327052"/>
              <a:gd name="connsiteY9" fmla="*/ 400319 h 856940"/>
              <a:gd name="connsiteX10" fmla="*/ 546100 w 3327052"/>
              <a:gd name="connsiteY10" fmla="*/ 463819 h 856940"/>
              <a:gd name="connsiteX11" fmla="*/ 0 w 3327052"/>
              <a:gd name="connsiteY11" fmla="*/ 444769 h 856940"/>
              <a:gd name="connsiteX0" fmla="*/ 3302000 w 3327052"/>
              <a:gd name="connsiteY0" fmla="*/ 838469 h 856940"/>
              <a:gd name="connsiteX1" fmla="*/ 3302000 w 3327052"/>
              <a:gd name="connsiteY1" fmla="*/ 768619 h 856940"/>
              <a:gd name="connsiteX2" fmla="*/ 3041650 w 3327052"/>
              <a:gd name="connsiteY2" fmla="*/ 146319 h 856940"/>
              <a:gd name="connsiteX3" fmla="*/ 2857500 w 3327052"/>
              <a:gd name="connsiteY3" fmla="*/ 32019 h 856940"/>
              <a:gd name="connsiteX4" fmla="*/ 2413000 w 3327052"/>
              <a:gd name="connsiteY4" fmla="*/ 19319 h 856940"/>
              <a:gd name="connsiteX5" fmla="*/ 2171700 w 3327052"/>
              <a:gd name="connsiteY5" fmla="*/ 273319 h 856940"/>
              <a:gd name="connsiteX6" fmla="*/ 1835150 w 3327052"/>
              <a:gd name="connsiteY6" fmla="*/ 311419 h 856940"/>
              <a:gd name="connsiteX7" fmla="*/ 1524000 w 3327052"/>
              <a:gd name="connsiteY7" fmla="*/ 305069 h 856940"/>
              <a:gd name="connsiteX8" fmla="*/ 1206500 w 3327052"/>
              <a:gd name="connsiteY8" fmla="*/ 374919 h 856940"/>
              <a:gd name="connsiteX9" fmla="*/ 971550 w 3327052"/>
              <a:gd name="connsiteY9" fmla="*/ 444769 h 856940"/>
              <a:gd name="connsiteX10" fmla="*/ 546100 w 3327052"/>
              <a:gd name="connsiteY10" fmla="*/ 463819 h 856940"/>
              <a:gd name="connsiteX11" fmla="*/ 0 w 3327052"/>
              <a:gd name="connsiteY11" fmla="*/ 444769 h 856940"/>
              <a:gd name="connsiteX0" fmla="*/ 3302000 w 3327052"/>
              <a:gd name="connsiteY0" fmla="*/ 838469 h 856940"/>
              <a:gd name="connsiteX1" fmla="*/ 3302000 w 3327052"/>
              <a:gd name="connsiteY1" fmla="*/ 768619 h 856940"/>
              <a:gd name="connsiteX2" fmla="*/ 3041650 w 3327052"/>
              <a:gd name="connsiteY2" fmla="*/ 146319 h 856940"/>
              <a:gd name="connsiteX3" fmla="*/ 2857500 w 3327052"/>
              <a:gd name="connsiteY3" fmla="*/ 32019 h 856940"/>
              <a:gd name="connsiteX4" fmla="*/ 2413000 w 3327052"/>
              <a:gd name="connsiteY4" fmla="*/ 19319 h 856940"/>
              <a:gd name="connsiteX5" fmla="*/ 2171700 w 3327052"/>
              <a:gd name="connsiteY5" fmla="*/ 273319 h 856940"/>
              <a:gd name="connsiteX6" fmla="*/ 1835150 w 3327052"/>
              <a:gd name="connsiteY6" fmla="*/ 311419 h 856940"/>
              <a:gd name="connsiteX7" fmla="*/ 1524000 w 3327052"/>
              <a:gd name="connsiteY7" fmla="*/ 305069 h 856940"/>
              <a:gd name="connsiteX8" fmla="*/ 1206500 w 3327052"/>
              <a:gd name="connsiteY8" fmla="*/ 374919 h 856940"/>
              <a:gd name="connsiteX9" fmla="*/ 971550 w 3327052"/>
              <a:gd name="connsiteY9" fmla="*/ 444769 h 856940"/>
              <a:gd name="connsiteX10" fmla="*/ 552450 w 3327052"/>
              <a:gd name="connsiteY10" fmla="*/ 438419 h 856940"/>
              <a:gd name="connsiteX11" fmla="*/ 0 w 3327052"/>
              <a:gd name="connsiteY11" fmla="*/ 444769 h 856940"/>
              <a:gd name="connsiteX0" fmla="*/ 3302000 w 3327052"/>
              <a:gd name="connsiteY0" fmla="*/ 808396 h 826867"/>
              <a:gd name="connsiteX1" fmla="*/ 3302000 w 3327052"/>
              <a:gd name="connsiteY1" fmla="*/ 738546 h 826867"/>
              <a:gd name="connsiteX2" fmla="*/ 3041650 w 3327052"/>
              <a:gd name="connsiteY2" fmla="*/ 116246 h 826867"/>
              <a:gd name="connsiteX3" fmla="*/ 2857500 w 3327052"/>
              <a:gd name="connsiteY3" fmla="*/ 1946 h 826867"/>
              <a:gd name="connsiteX4" fmla="*/ 2413000 w 3327052"/>
              <a:gd name="connsiteY4" fmla="*/ 59096 h 826867"/>
              <a:gd name="connsiteX5" fmla="*/ 2171700 w 3327052"/>
              <a:gd name="connsiteY5" fmla="*/ 243246 h 826867"/>
              <a:gd name="connsiteX6" fmla="*/ 1835150 w 3327052"/>
              <a:gd name="connsiteY6" fmla="*/ 281346 h 826867"/>
              <a:gd name="connsiteX7" fmla="*/ 1524000 w 3327052"/>
              <a:gd name="connsiteY7" fmla="*/ 274996 h 826867"/>
              <a:gd name="connsiteX8" fmla="*/ 1206500 w 3327052"/>
              <a:gd name="connsiteY8" fmla="*/ 344846 h 826867"/>
              <a:gd name="connsiteX9" fmla="*/ 971550 w 3327052"/>
              <a:gd name="connsiteY9" fmla="*/ 414696 h 826867"/>
              <a:gd name="connsiteX10" fmla="*/ 552450 w 3327052"/>
              <a:gd name="connsiteY10" fmla="*/ 408346 h 826867"/>
              <a:gd name="connsiteX11" fmla="*/ 0 w 3327052"/>
              <a:gd name="connsiteY11" fmla="*/ 414696 h 826867"/>
              <a:gd name="connsiteX0" fmla="*/ 3302000 w 3327052"/>
              <a:gd name="connsiteY0" fmla="*/ 759290 h 777761"/>
              <a:gd name="connsiteX1" fmla="*/ 3302000 w 3327052"/>
              <a:gd name="connsiteY1" fmla="*/ 689440 h 777761"/>
              <a:gd name="connsiteX2" fmla="*/ 3041650 w 3327052"/>
              <a:gd name="connsiteY2" fmla="*/ 67140 h 777761"/>
              <a:gd name="connsiteX3" fmla="*/ 2857500 w 3327052"/>
              <a:gd name="connsiteY3" fmla="*/ 29040 h 777761"/>
              <a:gd name="connsiteX4" fmla="*/ 2413000 w 3327052"/>
              <a:gd name="connsiteY4" fmla="*/ 9990 h 777761"/>
              <a:gd name="connsiteX5" fmla="*/ 2171700 w 3327052"/>
              <a:gd name="connsiteY5" fmla="*/ 194140 h 777761"/>
              <a:gd name="connsiteX6" fmla="*/ 1835150 w 3327052"/>
              <a:gd name="connsiteY6" fmla="*/ 232240 h 777761"/>
              <a:gd name="connsiteX7" fmla="*/ 1524000 w 3327052"/>
              <a:gd name="connsiteY7" fmla="*/ 225890 h 777761"/>
              <a:gd name="connsiteX8" fmla="*/ 1206500 w 3327052"/>
              <a:gd name="connsiteY8" fmla="*/ 295740 h 777761"/>
              <a:gd name="connsiteX9" fmla="*/ 971550 w 3327052"/>
              <a:gd name="connsiteY9" fmla="*/ 365590 h 777761"/>
              <a:gd name="connsiteX10" fmla="*/ 552450 w 3327052"/>
              <a:gd name="connsiteY10" fmla="*/ 359240 h 777761"/>
              <a:gd name="connsiteX11" fmla="*/ 0 w 3327052"/>
              <a:gd name="connsiteY11" fmla="*/ 365590 h 777761"/>
              <a:gd name="connsiteX0" fmla="*/ 3302000 w 3323951"/>
              <a:gd name="connsiteY0" fmla="*/ 762002 h 776445"/>
              <a:gd name="connsiteX1" fmla="*/ 3302000 w 3323951"/>
              <a:gd name="connsiteY1" fmla="*/ 692152 h 776445"/>
              <a:gd name="connsiteX2" fmla="*/ 3086100 w 3323951"/>
              <a:gd name="connsiteY2" fmla="*/ 158752 h 776445"/>
              <a:gd name="connsiteX3" fmla="*/ 2857500 w 3323951"/>
              <a:gd name="connsiteY3" fmla="*/ 31752 h 776445"/>
              <a:gd name="connsiteX4" fmla="*/ 2413000 w 3323951"/>
              <a:gd name="connsiteY4" fmla="*/ 12702 h 776445"/>
              <a:gd name="connsiteX5" fmla="*/ 2171700 w 3323951"/>
              <a:gd name="connsiteY5" fmla="*/ 196852 h 776445"/>
              <a:gd name="connsiteX6" fmla="*/ 1835150 w 3323951"/>
              <a:gd name="connsiteY6" fmla="*/ 234952 h 776445"/>
              <a:gd name="connsiteX7" fmla="*/ 1524000 w 3323951"/>
              <a:gd name="connsiteY7" fmla="*/ 228602 h 776445"/>
              <a:gd name="connsiteX8" fmla="*/ 1206500 w 3323951"/>
              <a:gd name="connsiteY8" fmla="*/ 298452 h 776445"/>
              <a:gd name="connsiteX9" fmla="*/ 971550 w 3323951"/>
              <a:gd name="connsiteY9" fmla="*/ 368302 h 776445"/>
              <a:gd name="connsiteX10" fmla="*/ 552450 w 3323951"/>
              <a:gd name="connsiteY10" fmla="*/ 361952 h 776445"/>
              <a:gd name="connsiteX11" fmla="*/ 0 w 3323951"/>
              <a:gd name="connsiteY11" fmla="*/ 368302 h 776445"/>
              <a:gd name="connsiteX0" fmla="*/ 3284791 w 3306742"/>
              <a:gd name="connsiteY0" fmla="*/ 762002 h 776445"/>
              <a:gd name="connsiteX1" fmla="*/ 3284791 w 3306742"/>
              <a:gd name="connsiteY1" fmla="*/ 692152 h 776445"/>
              <a:gd name="connsiteX2" fmla="*/ 3068891 w 3306742"/>
              <a:gd name="connsiteY2" fmla="*/ 158752 h 776445"/>
              <a:gd name="connsiteX3" fmla="*/ 2840291 w 3306742"/>
              <a:gd name="connsiteY3" fmla="*/ 31752 h 776445"/>
              <a:gd name="connsiteX4" fmla="*/ 2395791 w 3306742"/>
              <a:gd name="connsiteY4" fmla="*/ 12702 h 776445"/>
              <a:gd name="connsiteX5" fmla="*/ 2154491 w 3306742"/>
              <a:gd name="connsiteY5" fmla="*/ 196852 h 776445"/>
              <a:gd name="connsiteX6" fmla="*/ 1817941 w 3306742"/>
              <a:gd name="connsiteY6" fmla="*/ 234952 h 776445"/>
              <a:gd name="connsiteX7" fmla="*/ 1506791 w 3306742"/>
              <a:gd name="connsiteY7" fmla="*/ 228602 h 776445"/>
              <a:gd name="connsiteX8" fmla="*/ 1189291 w 3306742"/>
              <a:gd name="connsiteY8" fmla="*/ 298452 h 776445"/>
              <a:gd name="connsiteX9" fmla="*/ 954341 w 3306742"/>
              <a:gd name="connsiteY9" fmla="*/ 368302 h 776445"/>
              <a:gd name="connsiteX10" fmla="*/ 535241 w 3306742"/>
              <a:gd name="connsiteY10" fmla="*/ 361952 h 776445"/>
              <a:gd name="connsiteX11" fmla="*/ 0 w 3306742"/>
              <a:gd name="connsiteY11" fmla="*/ 243308 h 776445"/>
              <a:gd name="connsiteX0" fmla="*/ 3284791 w 3306742"/>
              <a:gd name="connsiteY0" fmla="*/ 762002 h 776445"/>
              <a:gd name="connsiteX1" fmla="*/ 3284791 w 3306742"/>
              <a:gd name="connsiteY1" fmla="*/ 692152 h 776445"/>
              <a:gd name="connsiteX2" fmla="*/ 3068891 w 3306742"/>
              <a:gd name="connsiteY2" fmla="*/ 158752 h 776445"/>
              <a:gd name="connsiteX3" fmla="*/ 2840291 w 3306742"/>
              <a:gd name="connsiteY3" fmla="*/ 31752 h 776445"/>
              <a:gd name="connsiteX4" fmla="*/ 2395791 w 3306742"/>
              <a:gd name="connsiteY4" fmla="*/ 12702 h 776445"/>
              <a:gd name="connsiteX5" fmla="*/ 2154491 w 3306742"/>
              <a:gd name="connsiteY5" fmla="*/ 196852 h 776445"/>
              <a:gd name="connsiteX6" fmla="*/ 1817941 w 3306742"/>
              <a:gd name="connsiteY6" fmla="*/ 234952 h 776445"/>
              <a:gd name="connsiteX7" fmla="*/ 1506791 w 3306742"/>
              <a:gd name="connsiteY7" fmla="*/ 228602 h 776445"/>
              <a:gd name="connsiteX8" fmla="*/ 1189291 w 3306742"/>
              <a:gd name="connsiteY8" fmla="*/ 298452 h 776445"/>
              <a:gd name="connsiteX9" fmla="*/ 954341 w 3306742"/>
              <a:gd name="connsiteY9" fmla="*/ 368302 h 776445"/>
              <a:gd name="connsiteX10" fmla="*/ 518032 w 3306742"/>
              <a:gd name="connsiteY10" fmla="*/ 185490 h 776445"/>
              <a:gd name="connsiteX11" fmla="*/ 0 w 3306742"/>
              <a:gd name="connsiteY11" fmla="*/ 243308 h 776445"/>
              <a:gd name="connsiteX0" fmla="*/ 3284791 w 3306742"/>
              <a:gd name="connsiteY0" fmla="*/ 762002 h 776445"/>
              <a:gd name="connsiteX1" fmla="*/ 3284791 w 3306742"/>
              <a:gd name="connsiteY1" fmla="*/ 692152 h 776445"/>
              <a:gd name="connsiteX2" fmla="*/ 3068891 w 3306742"/>
              <a:gd name="connsiteY2" fmla="*/ 158752 h 776445"/>
              <a:gd name="connsiteX3" fmla="*/ 2840291 w 3306742"/>
              <a:gd name="connsiteY3" fmla="*/ 31752 h 776445"/>
              <a:gd name="connsiteX4" fmla="*/ 2395791 w 3306742"/>
              <a:gd name="connsiteY4" fmla="*/ 12702 h 776445"/>
              <a:gd name="connsiteX5" fmla="*/ 2154491 w 3306742"/>
              <a:gd name="connsiteY5" fmla="*/ 196852 h 776445"/>
              <a:gd name="connsiteX6" fmla="*/ 1817941 w 3306742"/>
              <a:gd name="connsiteY6" fmla="*/ 234952 h 776445"/>
              <a:gd name="connsiteX7" fmla="*/ 1506791 w 3306742"/>
              <a:gd name="connsiteY7" fmla="*/ 228602 h 776445"/>
              <a:gd name="connsiteX8" fmla="*/ 1189291 w 3306742"/>
              <a:gd name="connsiteY8" fmla="*/ 298452 h 776445"/>
              <a:gd name="connsiteX9" fmla="*/ 942868 w 3306742"/>
              <a:gd name="connsiteY9" fmla="*/ 202869 h 776445"/>
              <a:gd name="connsiteX10" fmla="*/ 518032 w 3306742"/>
              <a:gd name="connsiteY10" fmla="*/ 185490 h 776445"/>
              <a:gd name="connsiteX11" fmla="*/ 0 w 3306742"/>
              <a:gd name="connsiteY11" fmla="*/ 243308 h 776445"/>
              <a:gd name="connsiteX0" fmla="*/ 3284791 w 3306742"/>
              <a:gd name="connsiteY0" fmla="*/ 762002 h 776445"/>
              <a:gd name="connsiteX1" fmla="*/ 3284791 w 3306742"/>
              <a:gd name="connsiteY1" fmla="*/ 692152 h 776445"/>
              <a:gd name="connsiteX2" fmla="*/ 3068891 w 3306742"/>
              <a:gd name="connsiteY2" fmla="*/ 158752 h 776445"/>
              <a:gd name="connsiteX3" fmla="*/ 2840291 w 3306742"/>
              <a:gd name="connsiteY3" fmla="*/ 31752 h 776445"/>
              <a:gd name="connsiteX4" fmla="*/ 2395791 w 3306742"/>
              <a:gd name="connsiteY4" fmla="*/ 12702 h 776445"/>
              <a:gd name="connsiteX5" fmla="*/ 2154491 w 3306742"/>
              <a:gd name="connsiteY5" fmla="*/ 196852 h 776445"/>
              <a:gd name="connsiteX6" fmla="*/ 1817941 w 3306742"/>
              <a:gd name="connsiteY6" fmla="*/ 234952 h 776445"/>
              <a:gd name="connsiteX7" fmla="*/ 1506791 w 3306742"/>
              <a:gd name="connsiteY7" fmla="*/ 228602 h 776445"/>
              <a:gd name="connsiteX8" fmla="*/ 1195027 w 3306742"/>
              <a:gd name="connsiteY8" fmla="*/ 213897 h 776445"/>
              <a:gd name="connsiteX9" fmla="*/ 942868 w 3306742"/>
              <a:gd name="connsiteY9" fmla="*/ 202869 h 776445"/>
              <a:gd name="connsiteX10" fmla="*/ 518032 w 3306742"/>
              <a:gd name="connsiteY10" fmla="*/ 185490 h 776445"/>
              <a:gd name="connsiteX11" fmla="*/ 0 w 3306742"/>
              <a:gd name="connsiteY11" fmla="*/ 243308 h 776445"/>
              <a:gd name="connsiteX0" fmla="*/ 3284791 w 3306742"/>
              <a:gd name="connsiteY0" fmla="*/ 756543 h 770986"/>
              <a:gd name="connsiteX1" fmla="*/ 3284791 w 3306742"/>
              <a:gd name="connsiteY1" fmla="*/ 686693 h 770986"/>
              <a:gd name="connsiteX2" fmla="*/ 3068891 w 3306742"/>
              <a:gd name="connsiteY2" fmla="*/ 153293 h 770986"/>
              <a:gd name="connsiteX3" fmla="*/ 2840291 w 3306742"/>
              <a:gd name="connsiteY3" fmla="*/ 48351 h 770986"/>
              <a:gd name="connsiteX4" fmla="*/ 2395791 w 3306742"/>
              <a:gd name="connsiteY4" fmla="*/ 7243 h 770986"/>
              <a:gd name="connsiteX5" fmla="*/ 2154491 w 3306742"/>
              <a:gd name="connsiteY5" fmla="*/ 191393 h 770986"/>
              <a:gd name="connsiteX6" fmla="*/ 1817941 w 3306742"/>
              <a:gd name="connsiteY6" fmla="*/ 229493 h 770986"/>
              <a:gd name="connsiteX7" fmla="*/ 1506791 w 3306742"/>
              <a:gd name="connsiteY7" fmla="*/ 223143 h 770986"/>
              <a:gd name="connsiteX8" fmla="*/ 1195027 w 3306742"/>
              <a:gd name="connsiteY8" fmla="*/ 208438 h 770986"/>
              <a:gd name="connsiteX9" fmla="*/ 942868 w 3306742"/>
              <a:gd name="connsiteY9" fmla="*/ 197410 h 770986"/>
              <a:gd name="connsiteX10" fmla="*/ 518032 w 3306742"/>
              <a:gd name="connsiteY10" fmla="*/ 180031 h 770986"/>
              <a:gd name="connsiteX11" fmla="*/ 0 w 3306742"/>
              <a:gd name="connsiteY11" fmla="*/ 237849 h 770986"/>
              <a:gd name="connsiteX0" fmla="*/ 3284791 w 3306742"/>
              <a:gd name="connsiteY0" fmla="*/ 726577 h 741020"/>
              <a:gd name="connsiteX1" fmla="*/ 3284791 w 3306742"/>
              <a:gd name="connsiteY1" fmla="*/ 656727 h 741020"/>
              <a:gd name="connsiteX2" fmla="*/ 3068891 w 3306742"/>
              <a:gd name="connsiteY2" fmla="*/ 123327 h 741020"/>
              <a:gd name="connsiteX3" fmla="*/ 2840291 w 3306742"/>
              <a:gd name="connsiteY3" fmla="*/ 18385 h 741020"/>
              <a:gd name="connsiteX4" fmla="*/ 2407264 w 3306742"/>
              <a:gd name="connsiteY4" fmla="*/ 14040 h 741020"/>
              <a:gd name="connsiteX5" fmla="*/ 2154491 w 3306742"/>
              <a:gd name="connsiteY5" fmla="*/ 161427 h 741020"/>
              <a:gd name="connsiteX6" fmla="*/ 1817941 w 3306742"/>
              <a:gd name="connsiteY6" fmla="*/ 199527 h 741020"/>
              <a:gd name="connsiteX7" fmla="*/ 1506791 w 3306742"/>
              <a:gd name="connsiteY7" fmla="*/ 193177 h 741020"/>
              <a:gd name="connsiteX8" fmla="*/ 1195027 w 3306742"/>
              <a:gd name="connsiteY8" fmla="*/ 178472 h 741020"/>
              <a:gd name="connsiteX9" fmla="*/ 942868 w 3306742"/>
              <a:gd name="connsiteY9" fmla="*/ 167444 h 741020"/>
              <a:gd name="connsiteX10" fmla="*/ 518032 w 3306742"/>
              <a:gd name="connsiteY10" fmla="*/ 150065 h 741020"/>
              <a:gd name="connsiteX11" fmla="*/ 0 w 3306742"/>
              <a:gd name="connsiteY11" fmla="*/ 207883 h 741020"/>
              <a:gd name="connsiteX0" fmla="*/ 3284791 w 3306742"/>
              <a:gd name="connsiteY0" fmla="*/ 726577 h 741020"/>
              <a:gd name="connsiteX1" fmla="*/ 3284791 w 3306742"/>
              <a:gd name="connsiteY1" fmla="*/ 656727 h 741020"/>
              <a:gd name="connsiteX2" fmla="*/ 3068891 w 3306742"/>
              <a:gd name="connsiteY2" fmla="*/ 123327 h 741020"/>
              <a:gd name="connsiteX3" fmla="*/ 2840291 w 3306742"/>
              <a:gd name="connsiteY3" fmla="*/ 18385 h 741020"/>
              <a:gd name="connsiteX4" fmla="*/ 2407264 w 3306742"/>
              <a:gd name="connsiteY4" fmla="*/ 14040 h 741020"/>
              <a:gd name="connsiteX5" fmla="*/ 2154491 w 3306742"/>
              <a:gd name="connsiteY5" fmla="*/ 161427 h 741020"/>
              <a:gd name="connsiteX6" fmla="*/ 1817941 w 3306742"/>
              <a:gd name="connsiteY6" fmla="*/ 199527 h 741020"/>
              <a:gd name="connsiteX7" fmla="*/ 1506791 w 3306742"/>
              <a:gd name="connsiteY7" fmla="*/ 193177 h 741020"/>
              <a:gd name="connsiteX8" fmla="*/ 1195027 w 3306742"/>
              <a:gd name="connsiteY8" fmla="*/ 178472 h 741020"/>
              <a:gd name="connsiteX9" fmla="*/ 942868 w 3306742"/>
              <a:gd name="connsiteY9" fmla="*/ 167444 h 741020"/>
              <a:gd name="connsiteX10" fmla="*/ 523768 w 3306742"/>
              <a:gd name="connsiteY10" fmla="*/ 183151 h 741020"/>
              <a:gd name="connsiteX11" fmla="*/ 0 w 3306742"/>
              <a:gd name="connsiteY11" fmla="*/ 207883 h 741020"/>
              <a:gd name="connsiteX0" fmla="*/ 3284791 w 3306742"/>
              <a:gd name="connsiteY0" fmla="*/ 726577 h 741020"/>
              <a:gd name="connsiteX1" fmla="*/ 3284791 w 3306742"/>
              <a:gd name="connsiteY1" fmla="*/ 656727 h 741020"/>
              <a:gd name="connsiteX2" fmla="*/ 3068891 w 3306742"/>
              <a:gd name="connsiteY2" fmla="*/ 123327 h 741020"/>
              <a:gd name="connsiteX3" fmla="*/ 2840291 w 3306742"/>
              <a:gd name="connsiteY3" fmla="*/ 18385 h 741020"/>
              <a:gd name="connsiteX4" fmla="*/ 2407264 w 3306742"/>
              <a:gd name="connsiteY4" fmla="*/ 14040 h 741020"/>
              <a:gd name="connsiteX5" fmla="*/ 2154491 w 3306742"/>
              <a:gd name="connsiteY5" fmla="*/ 161427 h 741020"/>
              <a:gd name="connsiteX6" fmla="*/ 1817941 w 3306742"/>
              <a:gd name="connsiteY6" fmla="*/ 199527 h 741020"/>
              <a:gd name="connsiteX7" fmla="*/ 1506791 w 3306742"/>
              <a:gd name="connsiteY7" fmla="*/ 193177 h 741020"/>
              <a:gd name="connsiteX8" fmla="*/ 1195027 w 3306742"/>
              <a:gd name="connsiteY8" fmla="*/ 178472 h 741020"/>
              <a:gd name="connsiteX9" fmla="*/ 960077 w 3306742"/>
              <a:gd name="connsiteY9" fmla="*/ 182149 h 741020"/>
              <a:gd name="connsiteX10" fmla="*/ 523768 w 3306742"/>
              <a:gd name="connsiteY10" fmla="*/ 183151 h 741020"/>
              <a:gd name="connsiteX11" fmla="*/ 0 w 3306742"/>
              <a:gd name="connsiteY11" fmla="*/ 207883 h 74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06742" h="741020">
                <a:moveTo>
                  <a:pt x="3284791" y="726577"/>
                </a:moveTo>
                <a:cubicBezTo>
                  <a:pt x="3306487" y="749331"/>
                  <a:pt x="3320774" y="757269"/>
                  <a:pt x="3284791" y="656727"/>
                </a:cubicBezTo>
                <a:cubicBezTo>
                  <a:pt x="3248808" y="556185"/>
                  <a:pt x="3142974" y="229717"/>
                  <a:pt x="3068891" y="123327"/>
                </a:cubicBezTo>
                <a:cubicBezTo>
                  <a:pt x="2994808" y="16937"/>
                  <a:pt x="2950562" y="36599"/>
                  <a:pt x="2840291" y="18385"/>
                </a:cubicBezTo>
                <a:cubicBezTo>
                  <a:pt x="2730020" y="171"/>
                  <a:pt x="2521564" y="-9800"/>
                  <a:pt x="2407264" y="14040"/>
                </a:cubicBezTo>
                <a:cubicBezTo>
                  <a:pt x="2292964" y="37880"/>
                  <a:pt x="2252711" y="130513"/>
                  <a:pt x="2154491" y="161427"/>
                </a:cubicBezTo>
                <a:cubicBezTo>
                  <a:pt x="2056271" y="192341"/>
                  <a:pt x="1925891" y="194235"/>
                  <a:pt x="1817941" y="199527"/>
                </a:cubicBezTo>
                <a:cubicBezTo>
                  <a:pt x="1709991" y="204819"/>
                  <a:pt x="1610610" y="196686"/>
                  <a:pt x="1506791" y="193177"/>
                </a:cubicBezTo>
                <a:cubicBezTo>
                  <a:pt x="1402972" y="189668"/>
                  <a:pt x="1286146" y="180310"/>
                  <a:pt x="1195027" y="178472"/>
                </a:cubicBezTo>
                <a:lnTo>
                  <a:pt x="960077" y="182149"/>
                </a:lnTo>
                <a:cubicBezTo>
                  <a:pt x="848201" y="182929"/>
                  <a:pt x="687810" y="202201"/>
                  <a:pt x="523768" y="183151"/>
                </a:cubicBezTo>
                <a:cubicBezTo>
                  <a:pt x="359726" y="164101"/>
                  <a:pt x="184679" y="242808"/>
                  <a:pt x="0" y="207883"/>
                </a:cubicBezTo>
              </a:path>
            </a:pathLst>
          </a:cu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reeform 60"/>
          <p:cNvSpPr/>
          <p:nvPr/>
        </p:nvSpPr>
        <p:spPr>
          <a:xfrm>
            <a:off x="898134" y="2800256"/>
            <a:ext cx="3649601" cy="847531"/>
          </a:xfrm>
          <a:custGeom>
            <a:avLst/>
            <a:gdLst>
              <a:gd name="connsiteX0" fmla="*/ 0 w 3308350"/>
              <a:gd name="connsiteY0" fmla="*/ 533400 h 851639"/>
              <a:gd name="connsiteX1" fmla="*/ 425450 w 3308350"/>
              <a:gd name="connsiteY1" fmla="*/ 527050 h 851639"/>
              <a:gd name="connsiteX2" fmla="*/ 577850 w 3308350"/>
              <a:gd name="connsiteY2" fmla="*/ 565150 h 851639"/>
              <a:gd name="connsiteX3" fmla="*/ 958850 w 3308350"/>
              <a:gd name="connsiteY3" fmla="*/ 584200 h 851639"/>
              <a:gd name="connsiteX4" fmla="*/ 1289050 w 3308350"/>
              <a:gd name="connsiteY4" fmla="*/ 584200 h 851639"/>
              <a:gd name="connsiteX5" fmla="*/ 1409700 w 3308350"/>
              <a:gd name="connsiteY5" fmla="*/ 635000 h 851639"/>
              <a:gd name="connsiteX6" fmla="*/ 1549400 w 3308350"/>
              <a:gd name="connsiteY6" fmla="*/ 660400 h 851639"/>
              <a:gd name="connsiteX7" fmla="*/ 1974850 w 3308350"/>
              <a:gd name="connsiteY7" fmla="*/ 742950 h 851639"/>
              <a:gd name="connsiteX8" fmla="*/ 2368550 w 3308350"/>
              <a:gd name="connsiteY8" fmla="*/ 774700 h 851639"/>
              <a:gd name="connsiteX9" fmla="*/ 2825750 w 3308350"/>
              <a:gd name="connsiteY9" fmla="*/ 850900 h 851639"/>
              <a:gd name="connsiteX10" fmla="*/ 2933700 w 3308350"/>
              <a:gd name="connsiteY10" fmla="*/ 723900 h 851639"/>
              <a:gd name="connsiteX11" fmla="*/ 3308350 w 3308350"/>
              <a:gd name="connsiteY11" fmla="*/ 0 h 851639"/>
              <a:gd name="connsiteX0" fmla="*/ 0 w 3308350"/>
              <a:gd name="connsiteY0" fmla="*/ 533400 h 795448"/>
              <a:gd name="connsiteX1" fmla="*/ 425450 w 3308350"/>
              <a:gd name="connsiteY1" fmla="*/ 527050 h 795448"/>
              <a:gd name="connsiteX2" fmla="*/ 577850 w 3308350"/>
              <a:gd name="connsiteY2" fmla="*/ 565150 h 795448"/>
              <a:gd name="connsiteX3" fmla="*/ 958850 w 3308350"/>
              <a:gd name="connsiteY3" fmla="*/ 584200 h 795448"/>
              <a:gd name="connsiteX4" fmla="*/ 1289050 w 3308350"/>
              <a:gd name="connsiteY4" fmla="*/ 584200 h 795448"/>
              <a:gd name="connsiteX5" fmla="*/ 1409700 w 3308350"/>
              <a:gd name="connsiteY5" fmla="*/ 635000 h 795448"/>
              <a:gd name="connsiteX6" fmla="*/ 1549400 w 3308350"/>
              <a:gd name="connsiteY6" fmla="*/ 660400 h 795448"/>
              <a:gd name="connsiteX7" fmla="*/ 1974850 w 3308350"/>
              <a:gd name="connsiteY7" fmla="*/ 742950 h 795448"/>
              <a:gd name="connsiteX8" fmla="*/ 2368550 w 3308350"/>
              <a:gd name="connsiteY8" fmla="*/ 774700 h 795448"/>
              <a:gd name="connsiteX9" fmla="*/ 2844800 w 3308350"/>
              <a:gd name="connsiteY9" fmla="*/ 774700 h 795448"/>
              <a:gd name="connsiteX10" fmla="*/ 2933700 w 3308350"/>
              <a:gd name="connsiteY10" fmla="*/ 723900 h 795448"/>
              <a:gd name="connsiteX11" fmla="*/ 3308350 w 3308350"/>
              <a:gd name="connsiteY11" fmla="*/ 0 h 795448"/>
              <a:gd name="connsiteX0" fmla="*/ 0 w 3308350"/>
              <a:gd name="connsiteY0" fmla="*/ 533400 h 781712"/>
              <a:gd name="connsiteX1" fmla="*/ 425450 w 3308350"/>
              <a:gd name="connsiteY1" fmla="*/ 527050 h 781712"/>
              <a:gd name="connsiteX2" fmla="*/ 577850 w 3308350"/>
              <a:gd name="connsiteY2" fmla="*/ 565150 h 781712"/>
              <a:gd name="connsiteX3" fmla="*/ 958850 w 3308350"/>
              <a:gd name="connsiteY3" fmla="*/ 584200 h 781712"/>
              <a:gd name="connsiteX4" fmla="*/ 1289050 w 3308350"/>
              <a:gd name="connsiteY4" fmla="*/ 584200 h 781712"/>
              <a:gd name="connsiteX5" fmla="*/ 1409700 w 3308350"/>
              <a:gd name="connsiteY5" fmla="*/ 635000 h 781712"/>
              <a:gd name="connsiteX6" fmla="*/ 1549400 w 3308350"/>
              <a:gd name="connsiteY6" fmla="*/ 660400 h 781712"/>
              <a:gd name="connsiteX7" fmla="*/ 1974850 w 3308350"/>
              <a:gd name="connsiteY7" fmla="*/ 742950 h 781712"/>
              <a:gd name="connsiteX8" fmla="*/ 2368550 w 3308350"/>
              <a:gd name="connsiteY8" fmla="*/ 774700 h 781712"/>
              <a:gd name="connsiteX9" fmla="*/ 2844800 w 3308350"/>
              <a:gd name="connsiteY9" fmla="*/ 774700 h 781712"/>
              <a:gd name="connsiteX10" fmla="*/ 2959100 w 3308350"/>
              <a:gd name="connsiteY10" fmla="*/ 698500 h 781712"/>
              <a:gd name="connsiteX11" fmla="*/ 3308350 w 3308350"/>
              <a:gd name="connsiteY11" fmla="*/ 0 h 781712"/>
              <a:gd name="connsiteX0" fmla="*/ 0 w 3308350"/>
              <a:gd name="connsiteY0" fmla="*/ 533400 h 781407"/>
              <a:gd name="connsiteX1" fmla="*/ 425450 w 3308350"/>
              <a:gd name="connsiteY1" fmla="*/ 527050 h 781407"/>
              <a:gd name="connsiteX2" fmla="*/ 577850 w 3308350"/>
              <a:gd name="connsiteY2" fmla="*/ 565150 h 781407"/>
              <a:gd name="connsiteX3" fmla="*/ 958850 w 3308350"/>
              <a:gd name="connsiteY3" fmla="*/ 584200 h 781407"/>
              <a:gd name="connsiteX4" fmla="*/ 1289050 w 3308350"/>
              <a:gd name="connsiteY4" fmla="*/ 584200 h 781407"/>
              <a:gd name="connsiteX5" fmla="*/ 1409700 w 3308350"/>
              <a:gd name="connsiteY5" fmla="*/ 635000 h 781407"/>
              <a:gd name="connsiteX6" fmla="*/ 1549400 w 3308350"/>
              <a:gd name="connsiteY6" fmla="*/ 660400 h 781407"/>
              <a:gd name="connsiteX7" fmla="*/ 1917700 w 3308350"/>
              <a:gd name="connsiteY7" fmla="*/ 749300 h 781407"/>
              <a:gd name="connsiteX8" fmla="*/ 2368550 w 3308350"/>
              <a:gd name="connsiteY8" fmla="*/ 774700 h 781407"/>
              <a:gd name="connsiteX9" fmla="*/ 2844800 w 3308350"/>
              <a:gd name="connsiteY9" fmla="*/ 774700 h 781407"/>
              <a:gd name="connsiteX10" fmla="*/ 2959100 w 3308350"/>
              <a:gd name="connsiteY10" fmla="*/ 698500 h 781407"/>
              <a:gd name="connsiteX11" fmla="*/ 3308350 w 3308350"/>
              <a:gd name="connsiteY11" fmla="*/ 0 h 781407"/>
              <a:gd name="connsiteX0" fmla="*/ 0 w 3308350"/>
              <a:gd name="connsiteY0" fmla="*/ 533400 h 781407"/>
              <a:gd name="connsiteX1" fmla="*/ 425450 w 3308350"/>
              <a:gd name="connsiteY1" fmla="*/ 527050 h 781407"/>
              <a:gd name="connsiteX2" fmla="*/ 577850 w 3308350"/>
              <a:gd name="connsiteY2" fmla="*/ 565150 h 781407"/>
              <a:gd name="connsiteX3" fmla="*/ 958850 w 3308350"/>
              <a:gd name="connsiteY3" fmla="*/ 584200 h 781407"/>
              <a:gd name="connsiteX4" fmla="*/ 1289050 w 3308350"/>
              <a:gd name="connsiteY4" fmla="*/ 584200 h 781407"/>
              <a:gd name="connsiteX5" fmla="*/ 1409700 w 3308350"/>
              <a:gd name="connsiteY5" fmla="*/ 635000 h 781407"/>
              <a:gd name="connsiteX6" fmla="*/ 1549400 w 3308350"/>
              <a:gd name="connsiteY6" fmla="*/ 660400 h 781407"/>
              <a:gd name="connsiteX7" fmla="*/ 1708150 w 3308350"/>
              <a:gd name="connsiteY7" fmla="*/ 666751 h 781407"/>
              <a:gd name="connsiteX8" fmla="*/ 1917700 w 3308350"/>
              <a:gd name="connsiteY8" fmla="*/ 749300 h 781407"/>
              <a:gd name="connsiteX9" fmla="*/ 2368550 w 3308350"/>
              <a:gd name="connsiteY9" fmla="*/ 774700 h 781407"/>
              <a:gd name="connsiteX10" fmla="*/ 2844800 w 3308350"/>
              <a:gd name="connsiteY10" fmla="*/ 774700 h 781407"/>
              <a:gd name="connsiteX11" fmla="*/ 2959100 w 3308350"/>
              <a:gd name="connsiteY11" fmla="*/ 698500 h 781407"/>
              <a:gd name="connsiteX12" fmla="*/ 3308350 w 3308350"/>
              <a:gd name="connsiteY12" fmla="*/ 0 h 781407"/>
              <a:gd name="connsiteX0" fmla="*/ 0 w 3308350"/>
              <a:gd name="connsiteY0" fmla="*/ 533400 h 788862"/>
              <a:gd name="connsiteX1" fmla="*/ 425450 w 3308350"/>
              <a:gd name="connsiteY1" fmla="*/ 527050 h 788862"/>
              <a:gd name="connsiteX2" fmla="*/ 577850 w 3308350"/>
              <a:gd name="connsiteY2" fmla="*/ 565150 h 788862"/>
              <a:gd name="connsiteX3" fmla="*/ 958850 w 3308350"/>
              <a:gd name="connsiteY3" fmla="*/ 584200 h 788862"/>
              <a:gd name="connsiteX4" fmla="*/ 1289050 w 3308350"/>
              <a:gd name="connsiteY4" fmla="*/ 584200 h 788862"/>
              <a:gd name="connsiteX5" fmla="*/ 1409700 w 3308350"/>
              <a:gd name="connsiteY5" fmla="*/ 635000 h 788862"/>
              <a:gd name="connsiteX6" fmla="*/ 1549400 w 3308350"/>
              <a:gd name="connsiteY6" fmla="*/ 660400 h 788862"/>
              <a:gd name="connsiteX7" fmla="*/ 1708150 w 3308350"/>
              <a:gd name="connsiteY7" fmla="*/ 666751 h 788862"/>
              <a:gd name="connsiteX8" fmla="*/ 1917700 w 3308350"/>
              <a:gd name="connsiteY8" fmla="*/ 749300 h 788862"/>
              <a:gd name="connsiteX9" fmla="*/ 2368550 w 3308350"/>
              <a:gd name="connsiteY9" fmla="*/ 774700 h 788862"/>
              <a:gd name="connsiteX10" fmla="*/ 2844800 w 3308350"/>
              <a:gd name="connsiteY10" fmla="*/ 774700 h 788862"/>
              <a:gd name="connsiteX11" fmla="*/ 3060700 w 3308350"/>
              <a:gd name="connsiteY11" fmla="*/ 596900 h 788862"/>
              <a:gd name="connsiteX12" fmla="*/ 3308350 w 3308350"/>
              <a:gd name="connsiteY12" fmla="*/ 0 h 788862"/>
              <a:gd name="connsiteX0" fmla="*/ 0 w 3308350"/>
              <a:gd name="connsiteY0" fmla="*/ 647700 h 788862"/>
              <a:gd name="connsiteX1" fmla="*/ 425450 w 3308350"/>
              <a:gd name="connsiteY1" fmla="*/ 527050 h 788862"/>
              <a:gd name="connsiteX2" fmla="*/ 577850 w 3308350"/>
              <a:gd name="connsiteY2" fmla="*/ 565150 h 788862"/>
              <a:gd name="connsiteX3" fmla="*/ 958850 w 3308350"/>
              <a:gd name="connsiteY3" fmla="*/ 584200 h 788862"/>
              <a:gd name="connsiteX4" fmla="*/ 1289050 w 3308350"/>
              <a:gd name="connsiteY4" fmla="*/ 584200 h 788862"/>
              <a:gd name="connsiteX5" fmla="*/ 1409700 w 3308350"/>
              <a:gd name="connsiteY5" fmla="*/ 635000 h 788862"/>
              <a:gd name="connsiteX6" fmla="*/ 1549400 w 3308350"/>
              <a:gd name="connsiteY6" fmla="*/ 660400 h 788862"/>
              <a:gd name="connsiteX7" fmla="*/ 1708150 w 3308350"/>
              <a:gd name="connsiteY7" fmla="*/ 666751 h 788862"/>
              <a:gd name="connsiteX8" fmla="*/ 1917700 w 3308350"/>
              <a:gd name="connsiteY8" fmla="*/ 749300 h 788862"/>
              <a:gd name="connsiteX9" fmla="*/ 2368550 w 3308350"/>
              <a:gd name="connsiteY9" fmla="*/ 774700 h 788862"/>
              <a:gd name="connsiteX10" fmla="*/ 2844800 w 3308350"/>
              <a:gd name="connsiteY10" fmla="*/ 774700 h 788862"/>
              <a:gd name="connsiteX11" fmla="*/ 3060700 w 3308350"/>
              <a:gd name="connsiteY11" fmla="*/ 596900 h 788862"/>
              <a:gd name="connsiteX12" fmla="*/ 3308350 w 3308350"/>
              <a:gd name="connsiteY12" fmla="*/ 0 h 788862"/>
              <a:gd name="connsiteX0" fmla="*/ 0 w 3308350"/>
              <a:gd name="connsiteY0" fmla="*/ 647700 h 788862"/>
              <a:gd name="connsiteX1" fmla="*/ 406400 w 3308350"/>
              <a:gd name="connsiteY1" fmla="*/ 666750 h 788862"/>
              <a:gd name="connsiteX2" fmla="*/ 577850 w 3308350"/>
              <a:gd name="connsiteY2" fmla="*/ 565150 h 788862"/>
              <a:gd name="connsiteX3" fmla="*/ 958850 w 3308350"/>
              <a:gd name="connsiteY3" fmla="*/ 584200 h 788862"/>
              <a:gd name="connsiteX4" fmla="*/ 1289050 w 3308350"/>
              <a:gd name="connsiteY4" fmla="*/ 584200 h 788862"/>
              <a:gd name="connsiteX5" fmla="*/ 1409700 w 3308350"/>
              <a:gd name="connsiteY5" fmla="*/ 635000 h 788862"/>
              <a:gd name="connsiteX6" fmla="*/ 1549400 w 3308350"/>
              <a:gd name="connsiteY6" fmla="*/ 660400 h 788862"/>
              <a:gd name="connsiteX7" fmla="*/ 1708150 w 3308350"/>
              <a:gd name="connsiteY7" fmla="*/ 666751 h 788862"/>
              <a:gd name="connsiteX8" fmla="*/ 1917700 w 3308350"/>
              <a:gd name="connsiteY8" fmla="*/ 749300 h 788862"/>
              <a:gd name="connsiteX9" fmla="*/ 2368550 w 3308350"/>
              <a:gd name="connsiteY9" fmla="*/ 774700 h 788862"/>
              <a:gd name="connsiteX10" fmla="*/ 2844800 w 3308350"/>
              <a:gd name="connsiteY10" fmla="*/ 774700 h 788862"/>
              <a:gd name="connsiteX11" fmla="*/ 3060700 w 3308350"/>
              <a:gd name="connsiteY11" fmla="*/ 596900 h 788862"/>
              <a:gd name="connsiteX12" fmla="*/ 3308350 w 3308350"/>
              <a:gd name="connsiteY12" fmla="*/ 0 h 788862"/>
              <a:gd name="connsiteX0" fmla="*/ 0 w 3308350"/>
              <a:gd name="connsiteY0" fmla="*/ 647700 h 788862"/>
              <a:gd name="connsiteX1" fmla="*/ 406400 w 3308350"/>
              <a:gd name="connsiteY1" fmla="*/ 666750 h 788862"/>
              <a:gd name="connsiteX2" fmla="*/ 571500 w 3308350"/>
              <a:gd name="connsiteY2" fmla="*/ 635000 h 788862"/>
              <a:gd name="connsiteX3" fmla="*/ 958850 w 3308350"/>
              <a:gd name="connsiteY3" fmla="*/ 584200 h 788862"/>
              <a:gd name="connsiteX4" fmla="*/ 1289050 w 3308350"/>
              <a:gd name="connsiteY4" fmla="*/ 584200 h 788862"/>
              <a:gd name="connsiteX5" fmla="*/ 1409700 w 3308350"/>
              <a:gd name="connsiteY5" fmla="*/ 635000 h 788862"/>
              <a:gd name="connsiteX6" fmla="*/ 1549400 w 3308350"/>
              <a:gd name="connsiteY6" fmla="*/ 660400 h 788862"/>
              <a:gd name="connsiteX7" fmla="*/ 1708150 w 3308350"/>
              <a:gd name="connsiteY7" fmla="*/ 666751 h 788862"/>
              <a:gd name="connsiteX8" fmla="*/ 1917700 w 3308350"/>
              <a:gd name="connsiteY8" fmla="*/ 749300 h 788862"/>
              <a:gd name="connsiteX9" fmla="*/ 2368550 w 3308350"/>
              <a:gd name="connsiteY9" fmla="*/ 774700 h 788862"/>
              <a:gd name="connsiteX10" fmla="*/ 2844800 w 3308350"/>
              <a:gd name="connsiteY10" fmla="*/ 774700 h 788862"/>
              <a:gd name="connsiteX11" fmla="*/ 3060700 w 3308350"/>
              <a:gd name="connsiteY11" fmla="*/ 596900 h 788862"/>
              <a:gd name="connsiteX12" fmla="*/ 3308350 w 3308350"/>
              <a:gd name="connsiteY12" fmla="*/ 0 h 788862"/>
              <a:gd name="connsiteX0" fmla="*/ 0 w 3308350"/>
              <a:gd name="connsiteY0" fmla="*/ 647700 h 788862"/>
              <a:gd name="connsiteX1" fmla="*/ 406400 w 3308350"/>
              <a:gd name="connsiteY1" fmla="*/ 666750 h 788862"/>
              <a:gd name="connsiteX2" fmla="*/ 571500 w 3308350"/>
              <a:gd name="connsiteY2" fmla="*/ 635000 h 788862"/>
              <a:gd name="connsiteX3" fmla="*/ 939800 w 3308350"/>
              <a:gd name="connsiteY3" fmla="*/ 635000 h 788862"/>
              <a:gd name="connsiteX4" fmla="*/ 1289050 w 3308350"/>
              <a:gd name="connsiteY4" fmla="*/ 584200 h 788862"/>
              <a:gd name="connsiteX5" fmla="*/ 1409700 w 3308350"/>
              <a:gd name="connsiteY5" fmla="*/ 635000 h 788862"/>
              <a:gd name="connsiteX6" fmla="*/ 1549400 w 3308350"/>
              <a:gd name="connsiteY6" fmla="*/ 660400 h 788862"/>
              <a:gd name="connsiteX7" fmla="*/ 1708150 w 3308350"/>
              <a:gd name="connsiteY7" fmla="*/ 666751 h 788862"/>
              <a:gd name="connsiteX8" fmla="*/ 1917700 w 3308350"/>
              <a:gd name="connsiteY8" fmla="*/ 749300 h 788862"/>
              <a:gd name="connsiteX9" fmla="*/ 2368550 w 3308350"/>
              <a:gd name="connsiteY9" fmla="*/ 774700 h 788862"/>
              <a:gd name="connsiteX10" fmla="*/ 2844800 w 3308350"/>
              <a:gd name="connsiteY10" fmla="*/ 774700 h 788862"/>
              <a:gd name="connsiteX11" fmla="*/ 3060700 w 3308350"/>
              <a:gd name="connsiteY11" fmla="*/ 596900 h 788862"/>
              <a:gd name="connsiteX12" fmla="*/ 3308350 w 3308350"/>
              <a:gd name="connsiteY12" fmla="*/ 0 h 788862"/>
              <a:gd name="connsiteX0" fmla="*/ 0 w 3308350"/>
              <a:gd name="connsiteY0" fmla="*/ 647700 h 788862"/>
              <a:gd name="connsiteX1" fmla="*/ 406400 w 3308350"/>
              <a:gd name="connsiteY1" fmla="*/ 666750 h 788862"/>
              <a:gd name="connsiteX2" fmla="*/ 571500 w 3308350"/>
              <a:gd name="connsiteY2" fmla="*/ 635000 h 788862"/>
              <a:gd name="connsiteX3" fmla="*/ 939800 w 3308350"/>
              <a:gd name="connsiteY3" fmla="*/ 635000 h 788862"/>
              <a:gd name="connsiteX4" fmla="*/ 1308100 w 3308350"/>
              <a:gd name="connsiteY4" fmla="*/ 628650 h 788862"/>
              <a:gd name="connsiteX5" fmla="*/ 1409700 w 3308350"/>
              <a:gd name="connsiteY5" fmla="*/ 635000 h 788862"/>
              <a:gd name="connsiteX6" fmla="*/ 1549400 w 3308350"/>
              <a:gd name="connsiteY6" fmla="*/ 660400 h 788862"/>
              <a:gd name="connsiteX7" fmla="*/ 1708150 w 3308350"/>
              <a:gd name="connsiteY7" fmla="*/ 666751 h 788862"/>
              <a:gd name="connsiteX8" fmla="*/ 1917700 w 3308350"/>
              <a:gd name="connsiteY8" fmla="*/ 749300 h 788862"/>
              <a:gd name="connsiteX9" fmla="*/ 2368550 w 3308350"/>
              <a:gd name="connsiteY9" fmla="*/ 774700 h 788862"/>
              <a:gd name="connsiteX10" fmla="*/ 2844800 w 3308350"/>
              <a:gd name="connsiteY10" fmla="*/ 774700 h 788862"/>
              <a:gd name="connsiteX11" fmla="*/ 3060700 w 3308350"/>
              <a:gd name="connsiteY11" fmla="*/ 596900 h 788862"/>
              <a:gd name="connsiteX12" fmla="*/ 3308350 w 3308350"/>
              <a:gd name="connsiteY12" fmla="*/ 0 h 788862"/>
              <a:gd name="connsiteX0" fmla="*/ 0 w 3308350"/>
              <a:gd name="connsiteY0" fmla="*/ 647700 h 788862"/>
              <a:gd name="connsiteX1" fmla="*/ 406400 w 3308350"/>
              <a:gd name="connsiteY1" fmla="*/ 666750 h 788862"/>
              <a:gd name="connsiteX2" fmla="*/ 571500 w 3308350"/>
              <a:gd name="connsiteY2" fmla="*/ 635000 h 788862"/>
              <a:gd name="connsiteX3" fmla="*/ 939800 w 3308350"/>
              <a:gd name="connsiteY3" fmla="*/ 635000 h 788862"/>
              <a:gd name="connsiteX4" fmla="*/ 1308100 w 3308350"/>
              <a:gd name="connsiteY4" fmla="*/ 628650 h 788862"/>
              <a:gd name="connsiteX5" fmla="*/ 1409700 w 3308350"/>
              <a:gd name="connsiteY5" fmla="*/ 635000 h 788862"/>
              <a:gd name="connsiteX6" fmla="*/ 1549400 w 3308350"/>
              <a:gd name="connsiteY6" fmla="*/ 660400 h 788862"/>
              <a:gd name="connsiteX7" fmla="*/ 1860550 w 3308350"/>
              <a:gd name="connsiteY7" fmla="*/ 717551 h 788862"/>
              <a:gd name="connsiteX8" fmla="*/ 1917700 w 3308350"/>
              <a:gd name="connsiteY8" fmla="*/ 749300 h 788862"/>
              <a:gd name="connsiteX9" fmla="*/ 2368550 w 3308350"/>
              <a:gd name="connsiteY9" fmla="*/ 774700 h 788862"/>
              <a:gd name="connsiteX10" fmla="*/ 2844800 w 3308350"/>
              <a:gd name="connsiteY10" fmla="*/ 774700 h 788862"/>
              <a:gd name="connsiteX11" fmla="*/ 3060700 w 3308350"/>
              <a:gd name="connsiteY11" fmla="*/ 596900 h 788862"/>
              <a:gd name="connsiteX12" fmla="*/ 3308350 w 3308350"/>
              <a:gd name="connsiteY12" fmla="*/ 0 h 788862"/>
              <a:gd name="connsiteX0" fmla="*/ 0 w 3308350"/>
              <a:gd name="connsiteY0" fmla="*/ 647700 h 825500"/>
              <a:gd name="connsiteX1" fmla="*/ 406400 w 3308350"/>
              <a:gd name="connsiteY1" fmla="*/ 666750 h 825500"/>
              <a:gd name="connsiteX2" fmla="*/ 571500 w 3308350"/>
              <a:gd name="connsiteY2" fmla="*/ 635000 h 825500"/>
              <a:gd name="connsiteX3" fmla="*/ 939800 w 3308350"/>
              <a:gd name="connsiteY3" fmla="*/ 635000 h 825500"/>
              <a:gd name="connsiteX4" fmla="*/ 1308100 w 3308350"/>
              <a:gd name="connsiteY4" fmla="*/ 628650 h 825500"/>
              <a:gd name="connsiteX5" fmla="*/ 1409700 w 3308350"/>
              <a:gd name="connsiteY5" fmla="*/ 635000 h 825500"/>
              <a:gd name="connsiteX6" fmla="*/ 1549400 w 3308350"/>
              <a:gd name="connsiteY6" fmla="*/ 660400 h 825500"/>
              <a:gd name="connsiteX7" fmla="*/ 1860550 w 3308350"/>
              <a:gd name="connsiteY7" fmla="*/ 717551 h 825500"/>
              <a:gd name="connsiteX8" fmla="*/ 1917700 w 3308350"/>
              <a:gd name="connsiteY8" fmla="*/ 749300 h 825500"/>
              <a:gd name="connsiteX9" fmla="*/ 2368550 w 3308350"/>
              <a:gd name="connsiteY9" fmla="*/ 774700 h 825500"/>
              <a:gd name="connsiteX10" fmla="*/ 2387600 w 3308350"/>
              <a:gd name="connsiteY10" fmla="*/ 825500 h 825500"/>
              <a:gd name="connsiteX11" fmla="*/ 2844800 w 3308350"/>
              <a:gd name="connsiteY11" fmla="*/ 774700 h 825500"/>
              <a:gd name="connsiteX12" fmla="*/ 3060700 w 3308350"/>
              <a:gd name="connsiteY12" fmla="*/ 596900 h 825500"/>
              <a:gd name="connsiteX13" fmla="*/ 3308350 w 3308350"/>
              <a:gd name="connsiteY13" fmla="*/ 0 h 825500"/>
              <a:gd name="connsiteX0" fmla="*/ 0 w 3308350"/>
              <a:gd name="connsiteY0" fmla="*/ 647700 h 825500"/>
              <a:gd name="connsiteX1" fmla="*/ 406400 w 3308350"/>
              <a:gd name="connsiteY1" fmla="*/ 666750 h 825500"/>
              <a:gd name="connsiteX2" fmla="*/ 571500 w 3308350"/>
              <a:gd name="connsiteY2" fmla="*/ 635000 h 825500"/>
              <a:gd name="connsiteX3" fmla="*/ 939800 w 3308350"/>
              <a:gd name="connsiteY3" fmla="*/ 635000 h 825500"/>
              <a:gd name="connsiteX4" fmla="*/ 1308100 w 3308350"/>
              <a:gd name="connsiteY4" fmla="*/ 628650 h 825500"/>
              <a:gd name="connsiteX5" fmla="*/ 1409700 w 3308350"/>
              <a:gd name="connsiteY5" fmla="*/ 635000 h 825500"/>
              <a:gd name="connsiteX6" fmla="*/ 1549400 w 3308350"/>
              <a:gd name="connsiteY6" fmla="*/ 660400 h 825500"/>
              <a:gd name="connsiteX7" fmla="*/ 1860550 w 3308350"/>
              <a:gd name="connsiteY7" fmla="*/ 717551 h 825500"/>
              <a:gd name="connsiteX8" fmla="*/ 1917700 w 3308350"/>
              <a:gd name="connsiteY8" fmla="*/ 749300 h 825500"/>
              <a:gd name="connsiteX9" fmla="*/ 2012950 w 3308350"/>
              <a:gd name="connsiteY9" fmla="*/ 806450 h 825500"/>
              <a:gd name="connsiteX10" fmla="*/ 2387600 w 3308350"/>
              <a:gd name="connsiteY10" fmla="*/ 825500 h 825500"/>
              <a:gd name="connsiteX11" fmla="*/ 2844800 w 3308350"/>
              <a:gd name="connsiteY11" fmla="*/ 774700 h 825500"/>
              <a:gd name="connsiteX12" fmla="*/ 3060700 w 3308350"/>
              <a:gd name="connsiteY12" fmla="*/ 596900 h 825500"/>
              <a:gd name="connsiteX13" fmla="*/ 3308350 w 3308350"/>
              <a:gd name="connsiteY13" fmla="*/ 0 h 825500"/>
              <a:gd name="connsiteX0" fmla="*/ 0 w 3308350"/>
              <a:gd name="connsiteY0" fmla="*/ 647700 h 827532"/>
              <a:gd name="connsiteX1" fmla="*/ 406400 w 3308350"/>
              <a:gd name="connsiteY1" fmla="*/ 666750 h 827532"/>
              <a:gd name="connsiteX2" fmla="*/ 571500 w 3308350"/>
              <a:gd name="connsiteY2" fmla="*/ 635000 h 827532"/>
              <a:gd name="connsiteX3" fmla="*/ 939800 w 3308350"/>
              <a:gd name="connsiteY3" fmla="*/ 635000 h 827532"/>
              <a:gd name="connsiteX4" fmla="*/ 1308100 w 3308350"/>
              <a:gd name="connsiteY4" fmla="*/ 628650 h 827532"/>
              <a:gd name="connsiteX5" fmla="*/ 1409700 w 3308350"/>
              <a:gd name="connsiteY5" fmla="*/ 635000 h 827532"/>
              <a:gd name="connsiteX6" fmla="*/ 1549400 w 3308350"/>
              <a:gd name="connsiteY6" fmla="*/ 660400 h 827532"/>
              <a:gd name="connsiteX7" fmla="*/ 1860550 w 3308350"/>
              <a:gd name="connsiteY7" fmla="*/ 717551 h 827532"/>
              <a:gd name="connsiteX8" fmla="*/ 1917700 w 3308350"/>
              <a:gd name="connsiteY8" fmla="*/ 749300 h 827532"/>
              <a:gd name="connsiteX9" fmla="*/ 2012950 w 3308350"/>
              <a:gd name="connsiteY9" fmla="*/ 806450 h 827532"/>
              <a:gd name="connsiteX10" fmla="*/ 2387600 w 3308350"/>
              <a:gd name="connsiteY10" fmla="*/ 825500 h 827532"/>
              <a:gd name="connsiteX11" fmla="*/ 2844800 w 3308350"/>
              <a:gd name="connsiteY11" fmla="*/ 800100 h 827532"/>
              <a:gd name="connsiteX12" fmla="*/ 3060700 w 3308350"/>
              <a:gd name="connsiteY12" fmla="*/ 596900 h 827532"/>
              <a:gd name="connsiteX13" fmla="*/ 3308350 w 3308350"/>
              <a:gd name="connsiteY13" fmla="*/ 0 h 827532"/>
              <a:gd name="connsiteX0" fmla="*/ 0 w 3296877"/>
              <a:gd name="connsiteY0" fmla="*/ 393096 h 827532"/>
              <a:gd name="connsiteX1" fmla="*/ 394927 w 3296877"/>
              <a:gd name="connsiteY1" fmla="*/ 666750 h 827532"/>
              <a:gd name="connsiteX2" fmla="*/ 560027 w 3296877"/>
              <a:gd name="connsiteY2" fmla="*/ 635000 h 827532"/>
              <a:gd name="connsiteX3" fmla="*/ 928327 w 3296877"/>
              <a:gd name="connsiteY3" fmla="*/ 635000 h 827532"/>
              <a:gd name="connsiteX4" fmla="*/ 1296627 w 3296877"/>
              <a:gd name="connsiteY4" fmla="*/ 628650 h 827532"/>
              <a:gd name="connsiteX5" fmla="*/ 1398227 w 3296877"/>
              <a:gd name="connsiteY5" fmla="*/ 635000 h 827532"/>
              <a:gd name="connsiteX6" fmla="*/ 1537927 w 3296877"/>
              <a:gd name="connsiteY6" fmla="*/ 660400 h 827532"/>
              <a:gd name="connsiteX7" fmla="*/ 1849077 w 3296877"/>
              <a:gd name="connsiteY7" fmla="*/ 717551 h 827532"/>
              <a:gd name="connsiteX8" fmla="*/ 1906227 w 3296877"/>
              <a:gd name="connsiteY8" fmla="*/ 749300 h 827532"/>
              <a:gd name="connsiteX9" fmla="*/ 2001477 w 3296877"/>
              <a:gd name="connsiteY9" fmla="*/ 806450 h 827532"/>
              <a:gd name="connsiteX10" fmla="*/ 2376127 w 3296877"/>
              <a:gd name="connsiteY10" fmla="*/ 825500 h 827532"/>
              <a:gd name="connsiteX11" fmla="*/ 2833327 w 3296877"/>
              <a:gd name="connsiteY11" fmla="*/ 800100 h 827532"/>
              <a:gd name="connsiteX12" fmla="*/ 3049227 w 3296877"/>
              <a:gd name="connsiteY12" fmla="*/ 596900 h 827532"/>
              <a:gd name="connsiteX13" fmla="*/ 3296877 w 3296877"/>
              <a:gd name="connsiteY13" fmla="*/ 0 h 827532"/>
              <a:gd name="connsiteX0" fmla="*/ 0 w 3296877"/>
              <a:gd name="connsiteY0" fmla="*/ 393096 h 827532"/>
              <a:gd name="connsiteX1" fmla="*/ 389191 w 3296877"/>
              <a:gd name="connsiteY1" fmla="*/ 408229 h 827532"/>
              <a:gd name="connsiteX2" fmla="*/ 560027 w 3296877"/>
              <a:gd name="connsiteY2" fmla="*/ 635000 h 827532"/>
              <a:gd name="connsiteX3" fmla="*/ 928327 w 3296877"/>
              <a:gd name="connsiteY3" fmla="*/ 635000 h 827532"/>
              <a:gd name="connsiteX4" fmla="*/ 1296627 w 3296877"/>
              <a:gd name="connsiteY4" fmla="*/ 628650 h 827532"/>
              <a:gd name="connsiteX5" fmla="*/ 1398227 w 3296877"/>
              <a:gd name="connsiteY5" fmla="*/ 635000 h 827532"/>
              <a:gd name="connsiteX6" fmla="*/ 1537927 w 3296877"/>
              <a:gd name="connsiteY6" fmla="*/ 660400 h 827532"/>
              <a:gd name="connsiteX7" fmla="*/ 1849077 w 3296877"/>
              <a:gd name="connsiteY7" fmla="*/ 717551 h 827532"/>
              <a:gd name="connsiteX8" fmla="*/ 1906227 w 3296877"/>
              <a:gd name="connsiteY8" fmla="*/ 749300 h 827532"/>
              <a:gd name="connsiteX9" fmla="*/ 2001477 w 3296877"/>
              <a:gd name="connsiteY9" fmla="*/ 806450 h 827532"/>
              <a:gd name="connsiteX10" fmla="*/ 2376127 w 3296877"/>
              <a:gd name="connsiteY10" fmla="*/ 825500 h 827532"/>
              <a:gd name="connsiteX11" fmla="*/ 2833327 w 3296877"/>
              <a:gd name="connsiteY11" fmla="*/ 800100 h 827532"/>
              <a:gd name="connsiteX12" fmla="*/ 3049227 w 3296877"/>
              <a:gd name="connsiteY12" fmla="*/ 596900 h 827532"/>
              <a:gd name="connsiteX13" fmla="*/ 3296877 w 3296877"/>
              <a:gd name="connsiteY13" fmla="*/ 0 h 827532"/>
              <a:gd name="connsiteX0" fmla="*/ 0 w 3296877"/>
              <a:gd name="connsiteY0" fmla="*/ 393096 h 827532"/>
              <a:gd name="connsiteX1" fmla="*/ 389191 w 3296877"/>
              <a:gd name="connsiteY1" fmla="*/ 408229 h 827532"/>
              <a:gd name="connsiteX2" fmla="*/ 697698 w 3296877"/>
              <a:gd name="connsiteY2" fmla="*/ 411732 h 827532"/>
              <a:gd name="connsiteX3" fmla="*/ 928327 w 3296877"/>
              <a:gd name="connsiteY3" fmla="*/ 635000 h 827532"/>
              <a:gd name="connsiteX4" fmla="*/ 1296627 w 3296877"/>
              <a:gd name="connsiteY4" fmla="*/ 628650 h 827532"/>
              <a:gd name="connsiteX5" fmla="*/ 1398227 w 3296877"/>
              <a:gd name="connsiteY5" fmla="*/ 635000 h 827532"/>
              <a:gd name="connsiteX6" fmla="*/ 1537927 w 3296877"/>
              <a:gd name="connsiteY6" fmla="*/ 660400 h 827532"/>
              <a:gd name="connsiteX7" fmla="*/ 1849077 w 3296877"/>
              <a:gd name="connsiteY7" fmla="*/ 717551 h 827532"/>
              <a:gd name="connsiteX8" fmla="*/ 1906227 w 3296877"/>
              <a:gd name="connsiteY8" fmla="*/ 749300 h 827532"/>
              <a:gd name="connsiteX9" fmla="*/ 2001477 w 3296877"/>
              <a:gd name="connsiteY9" fmla="*/ 806450 h 827532"/>
              <a:gd name="connsiteX10" fmla="*/ 2376127 w 3296877"/>
              <a:gd name="connsiteY10" fmla="*/ 825500 h 827532"/>
              <a:gd name="connsiteX11" fmla="*/ 2833327 w 3296877"/>
              <a:gd name="connsiteY11" fmla="*/ 800100 h 827532"/>
              <a:gd name="connsiteX12" fmla="*/ 3049227 w 3296877"/>
              <a:gd name="connsiteY12" fmla="*/ 596900 h 827532"/>
              <a:gd name="connsiteX13" fmla="*/ 3296877 w 3296877"/>
              <a:gd name="connsiteY13" fmla="*/ 0 h 827532"/>
              <a:gd name="connsiteX0" fmla="*/ 0 w 3296877"/>
              <a:gd name="connsiteY0" fmla="*/ 393096 h 827532"/>
              <a:gd name="connsiteX1" fmla="*/ 389191 w 3296877"/>
              <a:gd name="connsiteY1" fmla="*/ 408229 h 827532"/>
              <a:gd name="connsiteX2" fmla="*/ 697698 w 3296877"/>
              <a:gd name="connsiteY2" fmla="*/ 411732 h 827532"/>
              <a:gd name="connsiteX3" fmla="*/ 951272 w 3296877"/>
              <a:gd name="connsiteY3" fmla="*/ 411732 h 827532"/>
              <a:gd name="connsiteX4" fmla="*/ 1296627 w 3296877"/>
              <a:gd name="connsiteY4" fmla="*/ 628650 h 827532"/>
              <a:gd name="connsiteX5" fmla="*/ 1398227 w 3296877"/>
              <a:gd name="connsiteY5" fmla="*/ 635000 h 827532"/>
              <a:gd name="connsiteX6" fmla="*/ 1537927 w 3296877"/>
              <a:gd name="connsiteY6" fmla="*/ 660400 h 827532"/>
              <a:gd name="connsiteX7" fmla="*/ 1849077 w 3296877"/>
              <a:gd name="connsiteY7" fmla="*/ 717551 h 827532"/>
              <a:gd name="connsiteX8" fmla="*/ 1906227 w 3296877"/>
              <a:gd name="connsiteY8" fmla="*/ 749300 h 827532"/>
              <a:gd name="connsiteX9" fmla="*/ 2001477 w 3296877"/>
              <a:gd name="connsiteY9" fmla="*/ 806450 h 827532"/>
              <a:gd name="connsiteX10" fmla="*/ 2376127 w 3296877"/>
              <a:gd name="connsiteY10" fmla="*/ 825500 h 827532"/>
              <a:gd name="connsiteX11" fmla="*/ 2833327 w 3296877"/>
              <a:gd name="connsiteY11" fmla="*/ 800100 h 827532"/>
              <a:gd name="connsiteX12" fmla="*/ 3049227 w 3296877"/>
              <a:gd name="connsiteY12" fmla="*/ 596900 h 827532"/>
              <a:gd name="connsiteX13" fmla="*/ 3296877 w 3296877"/>
              <a:gd name="connsiteY13" fmla="*/ 0 h 827532"/>
              <a:gd name="connsiteX0" fmla="*/ 0 w 3296877"/>
              <a:gd name="connsiteY0" fmla="*/ 393096 h 827532"/>
              <a:gd name="connsiteX1" fmla="*/ 389191 w 3296877"/>
              <a:gd name="connsiteY1" fmla="*/ 408229 h 827532"/>
              <a:gd name="connsiteX2" fmla="*/ 697698 w 3296877"/>
              <a:gd name="connsiteY2" fmla="*/ 411732 h 827532"/>
              <a:gd name="connsiteX3" fmla="*/ 951272 w 3296877"/>
              <a:gd name="connsiteY3" fmla="*/ 411732 h 827532"/>
              <a:gd name="connsiteX4" fmla="*/ 1302364 w 3296877"/>
              <a:gd name="connsiteY4" fmla="*/ 448469 h 827532"/>
              <a:gd name="connsiteX5" fmla="*/ 1398227 w 3296877"/>
              <a:gd name="connsiteY5" fmla="*/ 635000 h 827532"/>
              <a:gd name="connsiteX6" fmla="*/ 1537927 w 3296877"/>
              <a:gd name="connsiteY6" fmla="*/ 660400 h 827532"/>
              <a:gd name="connsiteX7" fmla="*/ 1849077 w 3296877"/>
              <a:gd name="connsiteY7" fmla="*/ 717551 h 827532"/>
              <a:gd name="connsiteX8" fmla="*/ 1906227 w 3296877"/>
              <a:gd name="connsiteY8" fmla="*/ 749300 h 827532"/>
              <a:gd name="connsiteX9" fmla="*/ 2001477 w 3296877"/>
              <a:gd name="connsiteY9" fmla="*/ 806450 h 827532"/>
              <a:gd name="connsiteX10" fmla="*/ 2376127 w 3296877"/>
              <a:gd name="connsiteY10" fmla="*/ 825500 h 827532"/>
              <a:gd name="connsiteX11" fmla="*/ 2833327 w 3296877"/>
              <a:gd name="connsiteY11" fmla="*/ 800100 h 827532"/>
              <a:gd name="connsiteX12" fmla="*/ 3049227 w 3296877"/>
              <a:gd name="connsiteY12" fmla="*/ 596900 h 827532"/>
              <a:gd name="connsiteX13" fmla="*/ 3296877 w 3296877"/>
              <a:gd name="connsiteY13" fmla="*/ 0 h 827532"/>
              <a:gd name="connsiteX0" fmla="*/ 0 w 3296877"/>
              <a:gd name="connsiteY0" fmla="*/ 393096 h 827532"/>
              <a:gd name="connsiteX1" fmla="*/ 389191 w 3296877"/>
              <a:gd name="connsiteY1" fmla="*/ 408229 h 827532"/>
              <a:gd name="connsiteX2" fmla="*/ 697698 w 3296877"/>
              <a:gd name="connsiteY2" fmla="*/ 411732 h 827532"/>
              <a:gd name="connsiteX3" fmla="*/ 951272 w 3296877"/>
              <a:gd name="connsiteY3" fmla="*/ 411732 h 827532"/>
              <a:gd name="connsiteX4" fmla="*/ 1302364 w 3296877"/>
              <a:gd name="connsiteY4" fmla="*/ 448469 h 827532"/>
              <a:gd name="connsiteX5" fmla="*/ 1524426 w 3296877"/>
              <a:gd name="connsiteY5" fmla="*/ 493989 h 827532"/>
              <a:gd name="connsiteX6" fmla="*/ 1537927 w 3296877"/>
              <a:gd name="connsiteY6" fmla="*/ 660400 h 827532"/>
              <a:gd name="connsiteX7" fmla="*/ 1849077 w 3296877"/>
              <a:gd name="connsiteY7" fmla="*/ 717551 h 827532"/>
              <a:gd name="connsiteX8" fmla="*/ 1906227 w 3296877"/>
              <a:gd name="connsiteY8" fmla="*/ 749300 h 827532"/>
              <a:gd name="connsiteX9" fmla="*/ 2001477 w 3296877"/>
              <a:gd name="connsiteY9" fmla="*/ 806450 h 827532"/>
              <a:gd name="connsiteX10" fmla="*/ 2376127 w 3296877"/>
              <a:gd name="connsiteY10" fmla="*/ 825500 h 827532"/>
              <a:gd name="connsiteX11" fmla="*/ 2833327 w 3296877"/>
              <a:gd name="connsiteY11" fmla="*/ 800100 h 827532"/>
              <a:gd name="connsiteX12" fmla="*/ 3049227 w 3296877"/>
              <a:gd name="connsiteY12" fmla="*/ 596900 h 827532"/>
              <a:gd name="connsiteX13" fmla="*/ 3296877 w 3296877"/>
              <a:gd name="connsiteY13" fmla="*/ 0 h 827532"/>
              <a:gd name="connsiteX0" fmla="*/ 0 w 3296877"/>
              <a:gd name="connsiteY0" fmla="*/ 393096 h 827532"/>
              <a:gd name="connsiteX1" fmla="*/ 389191 w 3296877"/>
              <a:gd name="connsiteY1" fmla="*/ 408229 h 827532"/>
              <a:gd name="connsiteX2" fmla="*/ 697698 w 3296877"/>
              <a:gd name="connsiteY2" fmla="*/ 411732 h 827532"/>
              <a:gd name="connsiteX3" fmla="*/ 951272 w 3296877"/>
              <a:gd name="connsiteY3" fmla="*/ 411732 h 827532"/>
              <a:gd name="connsiteX4" fmla="*/ 1302364 w 3296877"/>
              <a:gd name="connsiteY4" fmla="*/ 448469 h 827532"/>
              <a:gd name="connsiteX5" fmla="*/ 1524426 w 3296877"/>
              <a:gd name="connsiteY5" fmla="*/ 493989 h 827532"/>
              <a:gd name="connsiteX6" fmla="*/ 1658389 w 3296877"/>
              <a:gd name="connsiteY6" fmla="*/ 511555 h 827532"/>
              <a:gd name="connsiteX7" fmla="*/ 1849077 w 3296877"/>
              <a:gd name="connsiteY7" fmla="*/ 717551 h 827532"/>
              <a:gd name="connsiteX8" fmla="*/ 1906227 w 3296877"/>
              <a:gd name="connsiteY8" fmla="*/ 749300 h 827532"/>
              <a:gd name="connsiteX9" fmla="*/ 2001477 w 3296877"/>
              <a:gd name="connsiteY9" fmla="*/ 806450 h 827532"/>
              <a:gd name="connsiteX10" fmla="*/ 2376127 w 3296877"/>
              <a:gd name="connsiteY10" fmla="*/ 825500 h 827532"/>
              <a:gd name="connsiteX11" fmla="*/ 2833327 w 3296877"/>
              <a:gd name="connsiteY11" fmla="*/ 800100 h 827532"/>
              <a:gd name="connsiteX12" fmla="*/ 3049227 w 3296877"/>
              <a:gd name="connsiteY12" fmla="*/ 596900 h 827532"/>
              <a:gd name="connsiteX13" fmla="*/ 3296877 w 3296877"/>
              <a:gd name="connsiteY13" fmla="*/ 0 h 827532"/>
              <a:gd name="connsiteX0" fmla="*/ 0 w 3296877"/>
              <a:gd name="connsiteY0" fmla="*/ 393096 h 827532"/>
              <a:gd name="connsiteX1" fmla="*/ 389191 w 3296877"/>
              <a:gd name="connsiteY1" fmla="*/ 408229 h 827532"/>
              <a:gd name="connsiteX2" fmla="*/ 697698 w 3296877"/>
              <a:gd name="connsiteY2" fmla="*/ 411732 h 827532"/>
              <a:gd name="connsiteX3" fmla="*/ 951272 w 3296877"/>
              <a:gd name="connsiteY3" fmla="*/ 411732 h 827532"/>
              <a:gd name="connsiteX4" fmla="*/ 1302364 w 3296877"/>
              <a:gd name="connsiteY4" fmla="*/ 448469 h 827532"/>
              <a:gd name="connsiteX5" fmla="*/ 1524426 w 3296877"/>
              <a:gd name="connsiteY5" fmla="*/ 493989 h 827532"/>
              <a:gd name="connsiteX6" fmla="*/ 1658389 w 3296877"/>
              <a:gd name="connsiteY6" fmla="*/ 511555 h 827532"/>
              <a:gd name="connsiteX7" fmla="*/ 1912176 w 3296877"/>
              <a:gd name="connsiteY7" fmla="*/ 513868 h 827532"/>
              <a:gd name="connsiteX8" fmla="*/ 1906227 w 3296877"/>
              <a:gd name="connsiteY8" fmla="*/ 749300 h 827532"/>
              <a:gd name="connsiteX9" fmla="*/ 2001477 w 3296877"/>
              <a:gd name="connsiteY9" fmla="*/ 806450 h 827532"/>
              <a:gd name="connsiteX10" fmla="*/ 2376127 w 3296877"/>
              <a:gd name="connsiteY10" fmla="*/ 825500 h 827532"/>
              <a:gd name="connsiteX11" fmla="*/ 2833327 w 3296877"/>
              <a:gd name="connsiteY11" fmla="*/ 800100 h 827532"/>
              <a:gd name="connsiteX12" fmla="*/ 3049227 w 3296877"/>
              <a:gd name="connsiteY12" fmla="*/ 596900 h 827532"/>
              <a:gd name="connsiteX13" fmla="*/ 3296877 w 3296877"/>
              <a:gd name="connsiteY13" fmla="*/ 0 h 827532"/>
              <a:gd name="connsiteX0" fmla="*/ 0 w 3296877"/>
              <a:gd name="connsiteY0" fmla="*/ 393096 h 844309"/>
              <a:gd name="connsiteX1" fmla="*/ 389191 w 3296877"/>
              <a:gd name="connsiteY1" fmla="*/ 408229 h 844309"/>
              <a:gd name="connsiteX2" fmla="*/ 697698 w 3296877"/>
              <a:gd name="connsiteY2" fmla="*/ 411732 h 844309"/>
              <a:gd name="connsiteX3" fmla="*/ 951272 w 3296877"/>
              <a:gd name="connsiteY3" fmla="*/ 411732 h 844309"/>
              <a:gd name="connsiteX4" fmla="*/ 1302364 w 3296877"/>
              <a:gd name="connsiteY4" fmla="*/ 448469 h 844309"/>
              <a:gd name="connsiteX5" fmla="*/ 1524426 w 3296877"/>
              <a:gd name="connsiteY5" fmla="*/ 493989 h 844309"/>
              <a:gd name="connsiteX6" fmla="*/ 1658389 w 3296877"/>
              <a:gd name="connsiteY6" fmla="*/ 511555 h 844309"/>
              <a:gd name="connsiteX7" fmla="*/ 1912176 w 3296877"/>
              <a:gd name="connsiteY7" fmla="*/ 513868 h 844309"/>
              <a:gd name="connsiteX8" fmla="*/ 2066843 w 3296877"/>
              <a:gd name="connsiteY8" fmla="*/ 392855 h 844309"/>
              <a:gd name="connsiteX9" fmla="*/ 2001477 w 3296877"/>
              <a:gd name="connsiteY9" fmla="*/ 806450 h 844309"/>
              <a:gd name="connsiteX10" fmla="*/ 2376127 w 3296877"/>
              <a:gd name="connsiteY10" fmla="*/ 825500 h 844309"/>
              <a:gd name="connsiteX11" fmla="*/ 2833327 w 3296877"/>
              <a:gd name="connsiteY11" fmla="*/ 800100 h 844309"/>
              <a:gd name="connsiteX12" fmla="*/ 3049227 w 3296877"/>
              <a:gd name="connsiteY12" fmla="*/ 596900 h 844309"/>
              <a:gd name="connsiteX13" fmla="*/ 3296877 w 3296877"/>
              <a:gd name="connsiteY13" fmla="*/ 0 h 844309"/>
              <a:gd name="connsiteX0" fmla="*/ 0 w 3296877"/>
              <a:gd name="connsiteY0" fmla="*/ 393096 h 867256"/>
              <a:gd name="connsiteX1" fmla="*/ 389191 w 3296877"/>
              <a:gd name="connsiteY1" fmla="*/ 408229 h 867256"/>
              <a:gd name="connsiteX2" fmla="*/ 697698 w 3296877"/>
              <a:gd name="connsiteY2" fmla="*/ 411732 h 867256"/>
              <a:gd name="connsiteX3" fmla="*/ 951272 w 3296877"/>
              <a:gd name="connsiteY3" fmla="*/ 411732 h 867256"/>
              <a:gd name="connsiteX4" fmla="*/ 1302364 w 3296877"/>
              <a:gd name="connsiteY4" fmla="*/ 448469 h 867256"/>
              <a:gd name="connsiteX5" fmla="*/ 1524426 w 3296877"/>
              <a:gd name="connsiteY5" fmla="*/ 493989 h 867256"/>
              <a:gd name="connsiteX6" fmla="*/ 1658389 w 3296877"/>
              <a:gd name="connsiteY6" fmla="*/ 511555 h 867256"/>
              <a:gd name="connsiteX7" fmla="*/ 1912176 w 3296877"/>
              <a:gd name="connsiteY7" fmla="*/ 513868 h 867256"/>
              <a:gd name="connsiteX8" fmla="*/ 2066843 w 3296877"/>
              <a:gd name="connsiteY8" fmla="*/ 392855 h 867256"/>
              <a:gd name="connsiteX9" fmla="*/ 2351391 w 3296877"/>
              <a:gd name="connsiteY9" fmla="*/ 261990 h 867256"/>
              <a:gd name="connsiteX10" fmla="*/ 2376127 w 3296877"/>
              <a:gd name="connsiteY10" fmla="*/ 825500 h 867256"/>
              <a:gd name="connsiteX11" fmla="*/ 2833327 w 3296877"/>
              <a:gd name="connsiteY11" fmla="*/ 800100 h 867256"/>
              <a:gd name="connsiteX12" fmla="*/ 3049227 w 3296877"/>
              <a:gd name="connsiteY12" fmla="*/ 596900 h 867256"/>
              <a:gd name="connsiteX13" fmla="*/ 3296877 w 3296877"/>
              <a:gd name="connsiteY13" fmla="*/ 0 h 867256"/>
              <a:gd name="connsiteX0" fmla="*/ 0 w 3296877"/>
              <a:gd name="connsiteY0" fmla="*/ 393096 h 809736"/>
              <a:gd name="connsiteX1" fmla="*/ 389191 w 3296877"/>
              <a:gd name="connsiteY1" fmla="*/ 408229 h 809736"/>
              <a:gd name="connsiteX2" fmla="*/ 697698 w 3296877"/>
              <a:gd name="connsiteY2" fmla="*/ 411732 h 809736"/>
              <a:gd name="connsiteX3" fmla="*/ 951272 w 3296877"/>
              <a:gd name="connsiteY3" fmla="*/ 411732 h 809736"/>
              <a:gd name="connsiteX4" fmla="*/ 1302364 w 3296877"/>
              <a:gd name="connsiteY4" fmla="*/ 448469 h 809736"/>
              <a:gd name="connsiteX5" fmla="*/ 1524426 w 3296877"/>
              <a:gd name="connsiteY5" fmla="*/ 493989 h 809736"/>
              <a:gd name="connsiteX6" fmla="*/ 1658389 w 3296877"/>
              <a:gd name="connsiteY6" fmla="*/ 511555 h 809736"/>
              <a:gd name="connsiteX7" fmla="*/ 1912176 w 3296877"/>
              <a:gd name="connsiteY7" fmla="*/ 513868 h 809736"/>
              <a:gd name="connsiteX8" fmla="*/ 2066843 w 3296877"/>
              <a:gd name="connsiteY8" fmla="*/ 392855 h 809736"/>
              <a:gd name="connsiteX9" fmla="*/ 2351391 w 3296877"/>
              <a:gd name="connsiteY9" fmla="*/ 261990 h 809736"/>
              <a:gd name="connsiteX10" fmla="*/ 2634261 w 3296877"/>
              <a:gd name="connsiteY10" fmla="*/ 328043 h 809736"/>
              <a:gd name="connsiteX11" fmla="*/ 2833327 w 3296877"/>
              <a:gd name="connsiteY11" fmla="*/ 800100 h 809736"/>
              <a:gd name="connsiteX12" fmla="*/ 3049227 w 3296877"/>
              <a:gd name="connsiteY12" fmla="*/ 596900 h 809736"/>
              <a:gd name="connsiteX13" fmla="*/ 3296877 w 3296877"/>
              <a:gd name="connsiteY13" fmla="*/ 0 h 809736"/>
              <a:gd name="connsiteX0" fmla="*/ 0 w 3296877"/>
              <a:gd name="connsiteY0" fmla="*/ 393096 h 623173"/>
              <a:gd name="connsiteX1" fmla="*/ 389191 w 3296877"/>
              <a:gd name="connsiteY1" fmla="*/ 408229 h 623173"/>
              <a:gd name="connsiteX2" fmla="*/ 697698 w 3296877"/>
              <a:gd name="connsiteY2" fmla="*/ 411732 h 623173"/>
              <a:gd name="connsiteX3" fmla="*/ 951272 w 3296877"/>
              <a:gd name="connsiteY3" fmla="*/ 411732 h 623173"/>
              <a:gd name="connsiteX4" fmla="*/ 1302364 w 3296877"/>
              <a:gd name="connsiteY4" fmla="*/ 448469 h 623173"/>
              <a:gd name="connsiteX5" fmla="*/ 1524426 w 3296877"/>
              <a:gd name="connsiteY5" fmla="*/ 493989 h 623173"/>
              <a:gd name="connsiteX6" fmla="*/ 1658389 w 3296877"/>
              <a:gd name="connsiteY6" fmla="*/ 511555 h 623173"/>
              <a:gd name="connsiteX7" fmla="*/ 1912176 w 3296877"/>
              <a:gd name="connsiteY7" fmla="*/ 513868 h 623173"/>
              <a:gd name="connsiteX8" fmla="*/ 2066843 w 3296877"/>
              <a:gd name="connsiteY8" fmla="*/ 392855 h 623173"/>
              <a:gd name="connsiteX9" fmla="*/ 2351391 w 3296877"/>
              <a:gd name="connsiteY9" fmla="*/ 261990 h 623173"/>
              <a:gd name="connsiteX10" fmla="*/ 2634261 w 3296877"/>
              <a:gd name="connsiteY10" fmla="*/ 328043 h 623173"/>
              <a:gd name="connsiteX11" fmla="*/ 2833327 w 3296877"/>
              <a:gd name="connsiteY11" fmla="*/ 294810 h 623173"/>
              <a:gd name="connsiteX12" fmla="*/ 3049227 w 3296877"/>
              <a:gd name="connsiteY12" fmla="*/ 596900 h 623173"/>
              <a:gd name="connsiteX13" fmla="*/ 3296877 w 3296877"/>
              <a:gd name="connsiteY13" fmla="*/ 0 h 623173"/>
              <a:gd name="connsiteX0" fmla="*/ 0 w 3296877"/>
              <a:gd name="connsiteY0" fmla="*/ 393096 h 623585"/>
              <a:gd name="connsiteX1" fmla="*/ 389191 w 3296877"/>
              <a:gd name="connsiteY1" fmla="*/ 408229 h 623585"/>
              <a:gd name="connsiteX2" fmla="*/ 697698 w 3296877"/>
              <a:gd name="connsiteY2" fmla="*/ 411732 h 623585"/>
              <a:gd name="connsiteX3" fmla="*/ 951272 w 3296877"/>
              <a:gd name="connsiteY3" fmla="*/ 411732 h 623585"/>
              <a:gd name="connsiteX4" fmla="*/ 1302364 w 3296877"/>
              <a:gd name="connsiteY4" fmla="*/ 448469 h 623585"/>
              <a:gd name="connsiteX5" fmla="*/ 1524426 w 3296877"/>
              <a:gd name="connsiteY5" fmla="*/ 493989 h 623585"/>
              <a:gd name="connsiteX6" fmla="*/ 1658389 w 3296877"/>
              <a:gd name="connsiteY6" fmla="*/ 511555 h 623585"/>
              <a:gd name="connsiteX7" fmla="*/ 1912176 w 3296877"/>
              <a:gd name="connsiteY7" fmla="*/ 513868 h 623585"/>
              <a:gd name="connsiteX8" fmla="*/ 2066843 w 3296877"/>
              <a:gd name="connsiteY8" fmla="*/ 392855 h 623585"/>
              <a:gd name="connsiteX9" fmla="*/ 2351391 w 3296877"/>
              <a:gd name="connsiteY9" fmla="*/ 261990 h 623585"/>
              <a:gd name="connsiteX10" fmla="*/ 2622789 w 3296877"/>
              <a:gd name="connsiteY10" fmla="*/ 281039 h 623585"/>
              <a:gd name="connsiteX11" fmla="*/ 2833327 w 3296877"/>
              <a:gd name="connsiteY11" fmla="*/ 294810 h 623585"/>
              <a:gd name="connsiteX12" fmla="*/ 3049227 w 3296877"/>
              <a:gd name="connsiteY12" fmla="*/ 596900 h 623585"/>
              <a:gd name="connsiteX13" fmla="*/ 3296877 w 3296877"/>
              <a:gd name="connsiteY13" fmla="*/ 0 h 623585"/>
              <a:gd name="connsiteX0" fmla="*/ 0 w 3296877"/>
              <a:gd name="connsiteY0" fmla="*/ 393096 h 522797"/>
              <a:gd name="connsiteX1" fmla="*/ 389191 w 3296877"/>
              <a:gd name="connsiteY1" fmla="*/ 408229 h 522797"/>
              <a:gd name="connsiteX2" fmla="*/ 697698 w 3296877"/>
              <a:gd name="connsiteY2" fmla="*/ 411732 h 522797"/>
              <a:gd name="connsiteX3" fmla="*/ 951272 w 3296877"/>
              <a:gd name="connsiteY3" fmla="*/ 411732 h 522797"/>
              <a:gd name="connsiteX4" fmla="*/ 1302364 w 3296877"/>
              <a:gd name="connsiteY4" fmla="*/ 448469 h 522797"/>
              <a:gd name="connsiteX5" fmla="*/ 1524426 w 3296877"/>
              <a:gd name="connsiteY5" fmla="*/ 493989 h 522797"/>
              <a:gd name="connsiteX6" fmla="*/ 1658389 w 3296877"/>
              <a:gd name="connsiteY6" fmla="*/ 511555 h 522797"/>
              <a:gd name="connsiteX7" fmla="*/ 1912176 w 3296877"/>
              <a:gd name="connsiteY7" fmla="*/ 513868 h 522797"/>
              <a:gd name="connsiteX8" fmla="*/ 2066843 w 3296877"/>
              <a:gd name="connsiteY8" fmla="*/ 392855 h 522797"/>
              <a:gd name="connsiteX9" fmla="*/ 2351391 w 3296877"/>
              <a:gd name="connsiteY9" fmla="*/ 261990 h 522797"/>
              <a:gd name="connsiteX10" fmla="*/ 2622789 w 3296877"/>
              <a:gd name="connsiteY10" fmla="*/ 281039 h 522797"/>
              <a:gd name="connsiteX11" fmla="*/ 2833327 w 3296877"/>
              <a:gd name="connsiteY11" fmla="*/ 294810 h 522797"/>
              <a:gd name="connsiteX12" fmla="*/ 3129535 w 3296877"/>
              <a:gd name="connsiteY12" fmla="*/ 338380 h 522797"/>
              <a:gd name="connsiteX13" fmla="*/ 3296877 w 3296877"/>
              <a:gd name="connsiteY13" fmla="*/ 0 h 522797"/>
              <a:gd name="connsiteX0" fmla="*/ 0 w 3296877"/>
              <a:gd name="connsiteY0" fmla="*/ 393096 h 522797"/>
              <a:gd name="connsiteX1" fmla="*/ 389191 w 3296877"/>
              <a:gd name="connsiteY1" fmla="*/ 408229 h 522797"/>
              <a:gd name="connsiteX2" fmla="*/ 697698 w 3296877"/>
              <a:gd name="connsiteY2" fmla="*/ 411732 h 522797"/>
              <a:gd name="connsiteX3" fmla="*/ 939799 w 3296877"/>
              <a:gd name="connsiteY3" fmla="*/ 454819 h 522797"/>
              <a:gd name="connsiteX4" fmla="*/ 1302364 w 3296877"/>
              <a:gd name="connsiteY4" fmla="*/ 448469 h 522797"/>
              <a:gd name="connsiteX5" fmla="*/ 1524426 w 3296877"/>
              <a:gd name="connsiteY5" fmla="*/ 493989 h 522797"/>
              <a:gd name="connsiteX6" fmla="*/ 1658389 w 3296877"/>
              <a:gd name="connsiteY6" fmla="*/ 511555 h 522797"/>
              <a:gd name="connsiteX7" fmla="*/ 1912176 w 3296877"/>
              <a:gd name="connsiteY7" fmla="*/ 513868 h 522797"/>
              <a:gd name="connsiteX8" fmla="*/ 2066843 w 3296877"/>
              <a:gd name="connsiteY8" fmla="*/ 392855 h 522797"/>
              <a:gd name="connsiteX9" fmla="*/ 2351391 w 3296877"/>
              <a:gd name="connsiteY9" fmla="*/ 261990 h 522797"/>
              <a:gd name="connsiteX10" fmla="*/ 2622789 w 3296877"/>
              <a:gd name="connsiteY10" fmla="*/ 281039 h 522797"/>
              <a:gd name="connsiteX11" fmla="*/ 2833327 w 3296877"/>
              <a:gd name="connsiteY11" fmla="*/ 294810 h 522797"/>
              <a:gd name="connsiteX12" fmla="*/ 3129535 w 3296877"/>
              <a:gd name="connsiteY12" fmla="*/ 338380 h 522797"/>
              <a:gd name="connsiteX13" fmla="*/ 3296877 w 3296877"/>
              <a:gd name="connsiteY13" fmla="*/ 0 h 522797"/>
              <a:gd name="connsiteX0" fmla="*/ 0 w 3296877"/>
              <a:gd name="connsiteY0" fmla="*/ 393096 h 522797"/>
              <a:gd name="connsiteX1" fmla="*/ 389191 w 3296877"/>
              <a:gd name="connsiteY1" fmla="*/ 408229 h 522797"/>
              <a:gd name="connsiteX2" fmla="*/ 697698 w 3296877"/>
              <a:gd name="connsiteY2" fmla="*/ 462653 h 522797"/>
              <a:gd name="connsiteX3" fmla="*/ 939799 w 3296877"/>
              <a:gd name="connsiteY3" fmla="*/ 454819 h 522797"/>
              <a:gd name="connsiteX4" fmla="*/ 1302364 w 3296877"/>
              <a:gd name="connsiteY4" fmla="*/ 448469 h 522797"/>
              <a:gd name="connsiteX5" fmla="*/ 1524426 w 3296877"/>
              <a:gd name="connsiteY5" fmla="*/ 493989 h 522797"/>
              <a:gd name="connsiteX6" fmla="*/ 1658389 w 3296877"/>
              <a:gd name="connsiteY6" fmla="*/ 511555 h 522797"/>
              <a:gd name="connsiteX7" fmla="*/ 1912176 w 3296877"/>
              <a:gd name="connsiteY7" fmla="*/ 513868 h 522797"/>
              <a:gd name="connsiteX8" fmla="*/ 2066843 w 3296877"/>
              <a:gd name="connsiteY8" fmla="*/ 392855 h 522797"/>
              <a:gd name="connsiteX9" fmla="*/ 2351391 w 3296877"/>
              <a:gd name="connsiteY9" fmla="*/ 261990 h 522797"/>
              <a:gd name="connsiteX10" fmla="*/ 2622789 w 3296877"/>
              <a:gd name="connsiteY10" fmla="*/ 281039 h 522797"/>
              <a:gd name="connsiteX11" fmla="*/ 2833327 w 3296877"/>
              <a:gd name="connsiteY11" fmla="*/ 294810 h 522797"/>
              <a:gd name="connsiteX12" fmla="*/ 3129535 w 3296877"/>
              <a:gd name="connsiteY12" fmla="*/ 338380 h 522797"/>
              <a:gd name="connsiteX13" fmla="*/ 3296877 w 3296877"/>
              <a:gd name="connsiteY13" fmla="*/ 0 h 522797"/>
              <a:gd name="connsiteX0" fmla="*/ 0 w 3296877"/>
              <a:gd name="connsiteY0" fmla="*/ 393096 h 522797"/>
              <a:gd name="connsiteX1" fmla="*/ 389191 w 3296877"/>
              <a:gd name="connsiteY1" fmla="*/ 439565 h 522797"/>
              <a:gd name="connsiteX2" fmla="*/ 697698 w 3296877"/>
              <a:gd name="connsiteY2" fmla="*/ 462653 h 522797"/>
              <a:gd name="connsiteX3" fmla="*/ 939799 w 3296877"/>
              <a:gd name="connsiteY3" fmla="*/ 454819 h 522797"/>
              <a:gd name="connsiteX4" fmla="*/ 1302364 w 3296877"/>
              <a:gd name="connsiteY4" fmla="*/ 448469 h 522797"/>
              <a:gd name="connsiteX5" fmla="*/ 1524426 w 3296877"/>
              <a:gd name="connsiteY5" fmla="*/ 493989 h 522797"/>
              <a:gd name="connsiteX6" fmla="*/ 1658389 w 3296877"/>
              <a:gd name="connsiteY6" fmla="*/ 511555 h 522797"/>
              <a:gd name="connsiteX7" fmla="*/ 1912176 w 3296877"/>
              <a:gd name="connsiteY7" fmla="*/ 513868 h 522797"/>
              <a:gd name="connsiteX8" fmla="*/ 2066843 w 3296877"/>
              <a:gd name="connsiteY8" fmla="*/ 392855 h 522797"/>
              <a:gd name="connsiteX9" fmla="*/ 2351391 w 3296877"/>
              <a:gd name="connsiteY9" fmla="*/ 261990 h 522797"/>
              <a:gd name="connsiteX10" fmla="*/ 2622789 w 3296877"/>
              <a:gd name="connsiteY10" fmla="*/ 281039 h 522797"/>
              <a:gd name="connsiteX11" fmla="*/ 2833327 w 3296877"/>
              <a:gd name="connsiteY11" fmla="*/ 294810 h 522797"/>
              <a:gd name="connsiteX12" fmla="*/ 3129535 w 3296877"/>
              <a:gd name="connsiteY12" fmla="*/ 338380 h 522797"/>
              <a:gd name="connsiteX13" fmla="*/ 3296877 w 3296877"/>
              <a:gd name="connsiteY13" fmla="*/ 0 h 522797"/>
              <a:gd name="connsiteX0" fmla="*/ 0 w 3296877"/>
              <a:gd name="connsiteY0" fmla="*/ 393096 h 522797"/>
              <a:gd name="connsiteX1" fmla="*/ 389191 w 3296877"/>
              <a:gd name="connsiteY1" fmla="*/ 439565 h 522797"/>
              <a:gd name="connsiteX2" fmla="*/ 697698 w 3296877"/>
              <a:gd name="connsiteY2" fmla="*/ 462653 h 522797"/>
              <a:gd name="connsiteX3" fmla="*/ 939799 w 3296877"/>
              <a:gd name="connsiteY3" fmla="*/ 454819 h 522797"/>
              <a:gd name="connsiteX4" fmla="*/ 1302364 w 3296877"/>
              <a:gd name="connsiteY4" fmla="*/ 448469 h 522797"/>
              <a:gd name="connsiteX5" fmla="*/ 1524426 w 3296877"/>
              <a:gd name="connsiteY5" fmla="*/ 493989 h 522797"/>
              <a:gd name="connsiteX6" fmla="*/ 1658389 w 3296877"/>
              <a:gd name="connsiteY6" fmla="*/ 511555 h 522797"/>
              <a:gd name="connsiteX7" fmla="*/ 1912176 w 3296877"/>
              <a:gd name="connsiteY7" fmla="*/ 513868 h 522797"/>
              <a:gd name="connsiteX8" fmla="*/ 2066843 w 3296877"/>
              <a:gd name="connsiteY8" fmla="*/ 392855 h 522797"/>
              <a:gd name="connsiteX9" fmla="*/ 2351391 w 3296877"/>
              <a:gd name="connsiteY9" fmla="*/ 261990 h 522797"/>
              <a:gd name="connsiteX10" fmla="*/ 2622789 w 3296877"/>
              <a:gd name="connsiteY10" fmla="*/ 281039 h 522797"/>
              <a:gd name="connsiteX11" fmla="*/ 2833327 w 3296877"/>
              <a:gd name="connsiteY11" fmla="*/ 294810 h 522797"/>
              <a:gd name="connsiteX12" fmla="*/ 3135272 w 3296877"/>
              <a:gd name="connsiteY12" fmla="*/ 177784 h 522797"/>
              <a:gd name="connsiteX13" fmla="*/ 3296877 w 3296877"/>
              <a:gd name="connsiteY13" fmla="*/ 0 h 522797"/>
              <a:gd name="connsiteX0" fmla="*/ 0 w 3296877"/>
              <a:gd name="connsiteY0" fmla="*/ 393096 h 522797"/>
              <a:gd name="connsiteX1" fmla="*/ 389191 w 3296877"/>
              <a:gd name="connsiteY1" fmla="*/ 439565 h 522797"/>
              <a:gd name="connsiteX2" fmla="*/ 697698 w 3296877"/>
              <a:gd name="connsiteY2" fmla="*/ 462653 h 522797"/>
              <a:gd name="connsiteX3" fmla="*/ 939799 w 3296877"/>
              <a:gd name="connsiteY3" fmla="*/ 454819 h 522797"/>
              <a:gd name="connsiteX4" fmla="*/ 1302364 w 3296877"/>
              <a:gd name="connsiteY4" fmla="*/ 448469 h 522797"/>
              <a:gd name="connsiteX5" fmla="*/ 1524426 w 3296877"/>
              <a:gd name="connsiteY5" fmla="*/ 493989 h 522797"/>
              <a:gd name="connsiteX6" fmla="*/ 1658389 w 3296877"/>
              <a:gd name="connsiteY6" fmla="*/ 511555 h 522797"/>
              <a:gd name="connsiteX7" fmla="*/ 1912176 w 3296877"/>
              <a:gd name="connsiteY7" fmla="*/ 513868 h 522797"/>
              <a:gd name="connsiteX8" fmla="*/ 2066843 w 3296877"/>
              <a:gd name="connsiteY8" fmla="*/ 392855 h 522797"/>
              <a:gd name="connsiteX9" fmla="*/ 2362864 w 3296877"/>
              <a:gd name="connsiteY9" fmla="*/ 277658 h 522797"/>
              <a:gd name="connsiteX10" fmla="*/ 2622789 w 3296877"/>
              <a:gd name="connsiteY10" fmla="*/ 281039 h 522797"/>
              <a:gd name="connsiteX11" fmla="*/ 2833327 w 3296877"/>
              <a:gd name="connsiteY11" fmla="*/ 294810 h 522797"/>
              <a:gd name="connsiteX12" fmla="*/ 3135272 w 3296877"/>
              <a:gd name="connsiteY12" fmla="*/ 177784 h 522797"/>
              <a:gd name="connsiteX13" fmla="*/ 3296877 w 3296877"/>
              <a:gd name="connsiteY13" fmla="*/ 0 h 522797"/>
              <a:gd name="connsiteX0" fmla="*/ 0 w 3296877"/>
              <a:gd name="connsiteY0" fmla="*/ 393096 h 522797"/>
              <a:gd name="connsiteX1" fmla="*/ 389191 w 3296877"/>
              <a:gd name="connsiteY1" fmla="*/ 439565 h 522797"/>
              <a:gd name="connsiteX2" fmla="*/ 697698 w 3296877"/>
              <a:gd name="connsiteY2" fmla="*/ 462653 h 522797"/>
              <a:gd name="connsiteX3" fmla="*/ 939799 w 3296877"/>
              <a:gd name="connsiteY3" fmla="*/ 454819 h 522797"/>
              <a:gd name="connsiteX4" fmla="*/ 1302364 w 3296877"/>
              <a:gd name="connsiteY4" fmla="*/ 448469 h 522797"/>
              <a:gd name="connsiteX5" fmla="*/ 1524426 w 3296877"/>
              <a:gd name="connsiteY5" fmla="*/ 493989 h 522797"/>
              <a:gd name="connsiteX6" fmla="*/ 1658389 w 3296877"/>
              <a:gd name="connsiteY6" fmla="*/ 511555 h 522797"/>
              <a:gd name="connsiteX7" fmla="*/ 1912176 w 3296877"/>
              <a:gd name="connsiteY7" fmla="*/ 513868 h 522797"/>
              <a:gd name="connsiteX8" fmla="*/ 2066843 w 3296877"/>
              <a:gd name="connsiteY8" fmla="*/ 392855 h 522797"/>
              <a:gd name="connsiteX9" fmla="*/ 2362864 w 3296877"/>
              <a:gd name="connsiteY9" fmla="*/ 301160 h 522797"/>
              <a:gd name="connsiteX10" fmla="*/ 2622789 w 3296877"/>
              <a:gd name="connsiteY10" fmla="*/ 281039 h 522797"/>
              <a:gd name="connsiteX11" fmla="*/ 2833327 w 3296877"/>
              <a:gd name="connsiteY11" fmla="*/ 294810 h 522797"/>
              <a:gd name="connsiteX12" fmla="*/ 3135272 w 3296877"/>
              <a:gd name="connsiteY12" fmla="*/ 177784 h 522797"/>
              <a:gd name="connsiteX13" fmla="*/ 3296877 w 3296877"/>
              <a:gd name="connsiteY13" fmla="*/ 0 h 522797"/>
              <a:gd name="connsiteX0" fmla="*/ 0 w 3296877"/>
              <a:gd name="connsiteY0" fmla="*/ 393096 h 522797"/>
              <a:gd name="connsiteX1" fmla="*/ 389191 w 3296877"/>
              <a:gd name="connsiteY1" fmla="*/ 439565 h 522797"/>
              <a:gd name="connsiteX2" fmla="*/ 697698 w 3296877"/>
              <a:gd name="connsiteY2" fmla="*/ 462653 h 522797"/>
              <a:gd name="connsiteX3" fmla="*/ 939799 w 3296877"/>
              <a:gd name="connsiteY3" fmla="*/ 454819 h 522797"/>
              <a:gd name="connsiteX4" fmla="*/ 1302364 w 3296877"/>
              <a:gd name="connsiteY4" fmla="*/ 448469 h 522797"/>
              <a:gd name="connsiteX5" fmla="*/ 1524426 w 3296877"/>
              <a:gd name="connsiteY5" fmla="*/ 493989 h 522797"/>
              <a:gd name="connsiteX6" fmla="*/ 1658389 w 3296877"/>
              <a:gd name="connsiteY6" fmla="*/ 511555 h 522797"/>
              <a:gd name="connsiteX7" fmla="*/ 1912176 w 3296877"/>
              <a:gd name="connsiteY7" fmla="*/ 513868 h 522797"/>
              <a:gd name="connsiteX8" fmla="*/ 2066843 w 3296877"/>
              <a:gd name="connsiteY8" fmla="*/ 392855 h 522797"/>
              <a:gd name="connsiteX9" fmla="*/ 2362864 w 3296877"/>
              <a:gd name="connsiteY9" fmla="*/ 301160 h 522797"/>
              <a:gd name="connsiteX10" fmla="*/ 2617053 w 3296877"/>
              <a:gd name="connsiteY10" fmla="*/ 284956 h 522797"/>
              <a:gd name="connsiteX11" fmla="*/ 2833327 w 3296877"/>
              <a:gd name="connsiteY11" fmla="*/ 294810 h 522797"/>
              <a:gd name="connsiteX12" fmla="*/ 3135272 w 3296877"/>
              <a:gd name="connsiteY12" fmla="*/ 177784 h 522797"/>
              <a:gd name="connsiteX13" fmla="*/ 3296877 w 3296877"/>
              <a:gd name="connsiteY13" fmla="*/ 0 h 52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96877" h="522797">
                <a:moveTo>
                  <a:pt x="0" y="393096"/>
                </a:moveTo>
                <a:cubicBezTo>
                  <a:pt x="129730" y="398140"/>
                  <a:pt x="272908" y="427972"/>
                  <a:pt x="389191" y="439565"/>
                </a:cubicBezTo>
                <a:cubicBezTo>
                  <a:pt x="505474" y="451158"/>
                  <a:pt x="605930" y="460111"/>
                  <a:pt x="697698" y="462653"/>
                </a:cubicBezTo>
                <a:cubicBezTo>
                  <a:pt x="789466" y="465195"/>
                  <a:pt x="859099" y="440457"/>
                  <a:pt x="939799" y="454819"/>
                </a:cubicBezTo>
                <a:lnTo>
                  <a:pt x="1302364" y="448469"/>
                </a:lnTo>
                <a:cubicBezTo>
                  <a:pt x="1380681" y="448469"/>
                  <a:pt x="1465089" y="483475"/>
                  <a:pt x="1524426" y="493989"/>
                </a:cubicBezTo>
                <a:cubicBezTo>
                  <a:pt x="1583763" y="504503"/>
                  <a:pt x="1593764" y="508242"/>
                  <a:pt x="1658389" y="511555"/>
                </a:cubicBezTo>
                <a:cubicBezTo>
                  <a:pt x="1723014" y="514868"/>
                  <a:pt x="1844100" y="533651"/>
                  <a:pt x="1912176" y="513868"/>
                </a:cubicBezTo>
                <a:cubicBezTo>
                  <a:pt x="1980252" y="494085"/>
                  <a:pt x="1991728" y="428306"/>
                  <a:pt x="2066843" y="392855"/>
                </a:cubicBezTo>
                <a:cubicBezTo>
                  <a:pt x="2141958" y="357404"/>
                  <a:pt x="2271162" y="319143"/>
                  <a:pt x="2362864" y="301160"/>
                </a:cubicBezTo>
                <a:cubicBezTo>
                  <a:pt x="2454566" y="283177"/>
                  <a:pt x="2538643" y="286014"/>
                  <a:pt x="2617053" y="284956"/>
                </a:cubicBezTo>
                <a:cubicBezTo>
                  <a:pt x="2695464" y="283898"/>
                  <a:pt x="2746957" y="312672"/>
                  <a:pt x="2833327" y="294810"/>
                </a:cubicBezTo>
                <a:cubicBezTo>
                  <a:pt x="2919697" y="276948"/>
                  <a:pt x="3058014" y="306901"/>
                  <a:pt x="3135272" y="177784"/>
                </a:cubicBezTo>
                <a:cubicBezTo>
                  <a:pt x="3212530" y="48667"/>
                  <a:pt x="3149768" y="291041"/>
                  <a:pt x="3296877" y="0"/>
                </a:cubicBezTo>
              </a:path>
            </a:pathLst>
          </a:cu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454248" y="4855222"/>
            <a:ext cx="81735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Virtual channels are configured to support specific virtual networks</a:t>
            </a:r>
          </a:p>
          <a:p>
            <a:r>
              <a:rPr lang="en-GB" sz="1600" dirty="0"/>
              <a:t>VC0 set of virtual channels is always mapped to VN 0, the Configuration Virtual Network</a:t>
            </a:r>
          </a:p>
        </p:txBody>
      </p:sp>
    </p:spTree>
    <p:extLst>
      <p:ext uri="{BB962C8B-B14F-4D97-AF65-F5344CB8AC3E}">
        <p14:creationId xmlns:p14="http://schemas.microsoft.com/office/powerpoint/2010/main" val="91158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 bwMode="auto">
          <a:xfrm>
            <a:off x="5142" y="3130699"/>
            <a:ext cx="2554710" cy="1234405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74" y="1417940"/>
            <a:ext cx="2546458" cy="1253626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500929" y="3141641"/>
            <a:ext cx="2644692" cy="1223463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499308" y="1208168"/>
            <a:ext cx="2644692" cy="1431163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843807" y="1208169"/>
            <a:ext cx="3346011" cy="3408964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SpaceFibre Virtual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18003" y="1347409"/>
            <a:ext cx="996399" cy="30818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SpaceFibre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Routing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Switch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5012013" y="1347411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7" name="Rectangle 6"/>
          <p:cNvSpPr/>
          <p:nvPr/>
        </p:nvSpPr>
        <p:spPr>
          <a:xfrm>
            <a:off x="5012013" y="1617486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VC1</a:t>
            </a:r>
          </a:p>
        </p:txBody>
      </p:sp>
      <p:sp>
        <p:nvSpPr>
          <p:cNvPr id="8" name="Rectangle 7"/>
          <p:cNvSpPr/>
          <p:nvPr/>
        </p:nvSpPr>
        <p:spPr>
          <a:xfrm>
            <a:off x="5012013" y="1898459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9" name="Rectangle 8"/>
          <p:cNvSpPr/>
          <p:nvPr/>
        </p:nvSpPr>
        <p:spPr>
          <a:xfrm>
            <a:off x="5014402" y="2151786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4402" y="2432760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09624" y="3062911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09624" y="3332986"/>
            <a:ext cx="498200" cy="2809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09624" y="3613960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12013" y="3867287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12013" y="4148261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17414" y="1353436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17414" y="1623511"/>
            <a:ext cx="498200" cy="2809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17414" y="1904485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19803" y="2157812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19803" y="2438786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19940" y="3070788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19940" y="3340863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19940" y="3621837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522329" y="3902810"/>
            <a:ext cx="498200" cy="2533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22329" y="4156138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12601" y="1347411"/>
            <a:ext cx="498200" cy="13663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12601" y="3065029"/>
            <a:ext cx="498200" cy="13642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026519" y="1347411"/>
            <a:ext cx="498200" cy="13559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26519" y="3070788"/>
            <a:ext cx="498200" cy="13621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1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005419" y="2053435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074810" y="1640435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074810" y="1910509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074810" y="2191483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583914" y="1634410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51504" y="1377390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Control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Processor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573009" y="1791736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005419" y="3749652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074810" y="3336652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4810" y="3606727"/>
            <a:ext cx="498200" cy="2809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074810" y="3887701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583914" y="3330627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151504" y="3339985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Mass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Unit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7573009" y="3754330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2452582" y="3742452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 flipH="1">
            <a:off x="1463486" y="3446373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46" name="Rectangle 45"/>
          <p:cNvSpPr/>
          <p:nvPr/>
        </p:nvSpPr>
        <p:spPr>
          <a:xfrm flipH="1">
            <a:off x="1463486" y="3716448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48" name="Rectangle 47"/>
          <p:cNvSpPr/>
          <p:nvPr/>
        </p:nvSpPr>
        <p:spPr>
          <a:xfrm flipH="1">
            <a:off x="1954383" y="3323428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49" name="Rectangle 48"/>
          <p:cNvSpPr/>
          <p:nvPr/>
        </p:nvSpPr>
        <p:spPr>
          <a:xfrm flipH="1">
            <a:off x="0" y="3332785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Instrument 2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884992" y="3747131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2452582" y="2053435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 flipH="1">
            <a:off x="1463486" y="1757356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53" name="Rectangle 52"/>
          <p:cNvSpPr/>
          <p:nvPr/>
        </p:nvSpPr>
        <p:spPr>
          <a:xfrm flipH="1">
            <a:off x="1463486" y="2027430"/>
            <a:ext cx="498200" cy="2809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1</a:t>
            </a:r>
          </a:p>
        </p:txBody>
      </p:sp>
      <p:sp>
        <p:nvSpPr>
          <p:cNvPr id="55" name="Rectangle 54"/>
          <p:cNvSpPr/>
          <p:nvPr/>
        </p:nvSpPr>
        <p:spPr>
          <a:xfrm flipH="1">
            <a:off x="1954383" y="1634410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56" name="Rectangle 55"/>
          <p:cNvSpPr/>
          <p:nvPr/>
        </p:nvSpPr>
        <p:spPr>
          <a:xfrm flipH="1">
            <a:off x="0" y="1643768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Instrument 1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884992" y="2058113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894566" y="1806722"/>
            <a:ext cx="7232815" cy="2091619"/>
          </a:xfrm>
          <a:custGeom>
            <a:avLst/>
            <a:gdLst>
              <a:gd name="connsiteX0" fmla="*/ 0 w 6559550"/>
              <a:gd name="connsiteY0" fmla="*/ 111720 h 1428756"/>
              <a:gd name="connsiteX1" fmla="*/ 317500 w 6559550"/>
              <a:gd name="connsiteY1" fmla="*/ 111720 h 1428756"/>
              <a:gd name="connsiteX2" fmla="*/ 476250 w 6559550"/>
              <a:gd name="connsiteY2" fmla="*/ 73620 h 1428756"/>
              <a:gd name="connsiteX3" fmla="*/ 508000 w 6559550"/>
              <a:gd name="connsiteY3" fmla="*/ 48220 h 1428756"/>
              <a:gd name="connsiteX4" fmla="*/ 736600 w 6559550"/>
              <a:gd name="connsiteY4" fmla="*/ 48220 h 1428756"/>
              <a:gd name="connsiteX5" fmla="*/ 965200 w 6559550"/>
              <a:gd name="connsiteY5" fmla="*/ 41870 h 1428756"/>
              <a:gd name="connsiteX6" fmla="*/ 1098550 w 6559550"/>
              <a:gd name="connsiteY6" fmla="*/ 41870 h 1428756"/>
              <a:gd name="connsiteX7" fmla="*/ 1263650 w 6559550"/>
              <a:gd name="connsiteY7" fmla="*/ 99020 h 1428756"/>
              <a:gd name="connsiteX8" fmla="*/ 1428750 w 6559550"/>
              <a:gd name="connsiteY8" fmla="*/ 137120 h 1428756"/>
              <a:gd name="connsiteX9" fmla="*/ 1587500 w 6559550"/>
              <a:gd name="connsiteY9" fmla="*/ 143470 h 1428756"/>
              <a:gd name="connsiteX10" fmla="*/ 1917700 w 6559550"/>
              <a:gd name="connsiteY10" fmla="*/ 137120 h 1428756"/>
              <a:gd name="connsiteX11" fmla="*/ 2038350 w 6559550"/>
              <a:gd name="connsiteY11" fmla="*/ 105370 h 1428756"/>
              <a:gd name="connsiteX12" fmla="*/ 2184400 w 6559550"/>
              <a:gd name="connsiteY12" fmla="*/ 35520 h 1428756"/>
              <a:gd name="connsiteX13" fmla="*/ 2362200 w 6559550"/>
              <a:gd name="connsiteY13" fmla="*/ 16470 h 1428756"/>
              <a:gd name="connsiteX14" fmla="*/ 2584450 w 6559550"/>
              <a:gd name="connsiteY14" fmla="*/ 16470 h 1428756"/>
              <a:gd name="connsiteX15" fmla="*/ 2825750 w 6559550"/>
              <a:gd name="connsiteY15" fmla="*/ 3770 h 1428756"/>
              <a:gd name="connsiteX16" fmla="*/ 2933700 w 6559550"/>
              <a:gd name="connsiteY16" fmla="*/ 92670 h 1428756"/>
              <a:gd name="connsiteX17" fmla="*/ 2978150 w 6559550"/>
              <a:gd name="connsiteY17" fmla="*/ 206970 h 1428756"/>
              <a:gd name="connsiteX18" fmla="*/ 3054350 w 6559550"/>
              <a:gd name="connsiteY18" fmla="*/ 568920 h 1428756"/>
              <a:gd name="connsiteX19" fmla="*/ 3219450 w 6559550"/>
              <a:gd name="connsiteY19" fmla="*/ 797520 h 1428756"/>
              <a:gd name="connsiteX20" fmla="*/ 3492500 w 6559550"/>
              <a:gd name="connsiteY20" fmla="*/ 1007070 h 1428756"/>
              <a:gd name="connsiteX21" fmla="*/ 3683000 w 6559550"/>
              <a:gd name="connsiteY21" fmla="*/ 1076920 h 1428756"/>
              <a:gd name="connsiteX22" fmla="*/ 3835400 w 6559550"/>
              <a:gd name="connsiteY22" fmla="*/ 1076920 h 1428756"/>
              <a:gd name="connsiteX23" fmla="*/ 4108450 w 6559550"/>
              <a:gd name="connsiteY23" fmla="*/ 1089620 h 1428756"/>
              <a:gd name="connsiteX24" fmla="*/ 4229100 w 6559550"/>
              <a:gd name="connsiteY24" fmla="*/ 1089620 h 1428756"/>
              <a:gd name="connsiteX25" fmla="*/ 4445000 w 6559550"/>
              <a:gd name="connsiteY25" fmla="*/ 1159470 h 1428756"/>
              <a:gd name="connsiteX26" fmla="*/ 4705350 w 6559550"/>
              <a:gd name="connsiteY26" fmla="*/ 1184870 h 1428756"/>
              <a:gd name="connsiteX27" fmla="*/ 5003800 w 6559550"/>
              <a:gd name="connsiteY27" fmla="*/ 1184870 h 1428756"/>
              <a:gd name="connsiteX28" fmla="*/ 5226050 w 6559550"/>
              <a:gd name="connsiteY28" fmla="*/ 1216620 h 1428756"/>
              <a:gd name="connsiteX29" fmla="*/ 5403850 w 6559550"/>
              <a:gd name="connsiteY29" fmla="*/ 1299170 h 1428756"/>
              <a:gd name="connsiteX30" fmla="*/ 5543550 w 6559550"/>
              <a:gd name="connsiteY30" fmla="*/ 1419820 h 1428756"/>
              <a:gd name="connsiteX31" fmla="*/ 5613400 w 6559550"/>
              <a:gd name="connsiteY31" fmla="*/ 1419820 h 1428756"/>
              <a:gd name="connsiteX32" fmla="*/ 6038850 w 6559550"/>
              <a:gd name="connsiteY32" fmla="*/ 1419820 h 1428756"/>
              <a:gd name="connsiteX33" fmla="*/ 6096000 w 6559550"/>
              <a:gd name="connsiteY33" fmla="*/ 1375370 h 1428756"/>
              <a:gd name="connsiteX34" fmla="*/ 6178550 w 6559550"/>
              <a:gd name="connsiteY34" fmla="*/ 1337270 h 1428756"/>
              <a:gd name="connsiteX35" fmla="*/ 6350000 w 6559550"/>
              <a:gd name="connsiteY35" fmla="*/ 1330920 h 1428756"/>
              <a:gd name="connsiteX36" fmla="*/ 6559550 w 6559550"/>
              <a:gd name="connsiteY36" fmla="*/ 1330920 h 1428756"/>
              <a:gd name="connsiteX0" fmla="*/ 0 w 6559550"/>
              <a:gd name="connsiteY0" fmla="*/ 111720 h 1428756"/>
              <a:gd name="connsiteX1" fmla="*/ 317500 w 6559550"/>
              <a:gd name="connsiteY1" fmla="*/ 111720 h 1428756"/>
              <a:gd name="connsiteX2" fmla="*/ 476250 w 6559550"/>
              <a:gd name="connsiteY2" fmla="*/ 73620 h 1428756"/>
              <a:gd name="connsiteX3" fmla="*/ 508000 w 6559550"/>
              <a:gd name="connsiteY3" fmla="*/ 48220 h 1428756"/>
              <a:gd name="connsiteX4" fmla="*/ 736600 w 6559550"/>
              <a:gd name="connsiteY4" fmla="*/ 48220 h 1428756"/>
              <a:gd name="connsiteX5" fmla="*/ 965200 w 6559550"/>
              <a:gd name="connsiteY5" fmla="*/ 41870 h 1428756"/>
              <a:gd name="connsiteX6" fmla="*/ 1098550 w 6559550"/>
              <a:gd name="connsiteY6" fmla="*/ 41870 h 1428756"/>
              <a:gd name="connsiteX7" fmla="*/ 1263650 w 6559550"/>
              <a:gd name="connsiteY7" fmla="*/ 99020 h 1428756"/>
              <a:gd name="connsiteX8" fmla="*/ 1428750 w 6559550"/>
              <a:gd name="connsiteY8" fmla="*/ 137120 h 1428756"/>
              <a:gd name="connsiteX9" fmla="*/ 1587500 w 6559550"/>
              <a:gd name="connsiteY9" fmla="*/ 143470 h 1428756"/>
              <a:gd name="connsiteX10" fmla="*/ 1917700 w 6559550"/>
              <a:gd name="connsiteY10" fmla="*/ 137120 h 1428756"/>
              <a:gd name="connsiteX11" fmla="*/ 2038350 w 6559550"/>
              <a:gd name="connsiteY11" fmla="*/ 105370 h 1428756"/>
              <a:gd name="connsiteX12" fmla="*/ 2184400 w 6559550"/>
              <a:gd name="connsiteY12" fmla="*/ 35520 h 1428756"/>
              <a:gd name="connsiteX13" fmla="*/ 2362200 w 6559550"/>
              <a:gd name="connsiteY13" fmla="*/ 16470 h 1428756"/>
              <a:gd name="connsiteX14" fmla="*/ 2584450 w 6559550"/>
              <a:gd name="connsiteY14" fmla="*/ 16470 h 1428756"/>
              <a:gd name="connsiteX15" fmla="*/ 2825750 w 6559550"/>
              <a:gd name="connsiteY15" fmla="*/ 3770 h 1428756"/>
              <a:gd name="connsiteX16" fmla="*/ 2933700 w 6559550"/>
              <a:gd name="connsiteY16" fmla="*/ 92670 h 1428756"/>
              <a:gd name="connsiteX17" fmla="*/ 2978150 w 6559550"/>
              <a:gd name="connsiteY17" fmla="*/ 206970 h 1428756"/>
              <a:gd name="connsiteX18" fmla="*/ 3054350 w 6559550"/>
              <a:gd name="connsiteY18" fmla="*/ 568920 h 1428756"/>
              <a:gd name="connsiteX19" fmla="*/ 3219450 w 6559550"/>
              <a:gd name="connsiteY19" fmla="*/ 797520 h 1428756"/>
              <a:gd name="connsiteX20" fmla="*/ 3492500 w 6559550"/>
              <a:gd name="connsiteY20" fmla="*/ 1007070 h 1428756"/>
              <a:gd name="connsiteX21" fmla="*/ 3683000 w 6559550"/>
              <a:gd name="connsiteY21" fmla="*/ 1076920 h 1428756"/>
              <a:gd name="connsiteX22" fmla="*/ 3835400 w 6559550"/>
              <a:gd name="connsiteY22" fmla="*/ 1076920 h 1428756"/>
              <a:gd name="connsiteX23" fmla="*/ 4108450 w 6559550"/>
              <a:gd name="connsiteY23" fmla="*/ 1089620 h 1428756"/>
              <a:gd name="connsiteX24" fmla="*/ 4229100 w 6559550"/>
              <a:gd name="connsiteY24" fmla="*/ 1089620 h 1428756"/>
              <a:gd name="connsiteX25" fmla="*/ 4445000 w 6559550"/>
              <a:gd name="connsiteY25" fmla="*/ 1159470 h 1428756"/>
              <a:gd name="connsiteX26" fmla="*/ 4705350 w 6559550"/>
              <a:gd name="connsiteY26" fmla="*/ 1184870 h 1428756"/>
              <a:gd name="connsiteX27" fmla="*/ 5003800 w 6559550"/>
              <a:gd name="connsiteY27" fmla="*/ 1184870 h 1428756"/>
              <a:gd name="connsiteX28" fmla="*/ 5226050 w 6559550"/>
              <a:gd name="connsiteY28" fmla="*/ 1216620 h 1428756"/>
              <a:gd name="connsiteX29" fmla="*/ 5403850 w 6559550"/>
              <a:gd name="connsiteY29" fmla="*/ 1299170 h 1428756"/>
              <a:gd name="connsiteX30" fmla="*/ 5543550 w 6559550"/>
              <a:gd name="connsiteY30" fmla="*/ 1419820 h 1428756"/>
              <a:gd name="connsiteX31" fmla="*/ 5613400 w 6559550"/>
              <a:gd name="connsiteY31" fmla="*/ 1419820 h 1428756"/>
              <a:gd name="connsiteX32" fmla="*/ 5937250 w 6559550"/>
              <a:gd name="connsiteY32" fmla="*/ 1419820 h 1428756"/>
              <a:gd name="connsiteX33" fmla="*/ 6038850 w 6559550"/>
              <a:gd name="connsiteY33" fmla="*/ 1419820 h 1428756"/>
              <a:gd name="connsiteX34" fmla="*/ 6096000 w 6559550"/>
              <a:gd name="connsiteY34" fmla="*/ 1375370 h 1428756"/>
              <a:gd name="connsiteX35" fmla="*/ 6178550 w 6559550"/>
              <a:gd name="connsiteY35" fmla="*/ 1337270 h 1428756"/>
              <a:gd name="connsiteX36" fmla="*/ 6350000 w 6559550"/>
              <a:gd name="connsiteY36" fmla="*/ 1330920 h 1428756"/>
              <a:gd name="connsiteX37" fmla="*/ 6559550 w 6559550"/>
              <a:gd name="connsiteY37" fmla="*/ 1330920 h 1428756"/>
              <a:gd name="connsiteX0" fmla="*/ 0 w 6559550"/>
              <a:gd name="connsiteY0" fmla="*/ 112222 h 1429258"/>
              <a:gd name="connsiteX1" fmla="*/ 317500 w 6559550"/>
              <a:gd name="connsiteY1" fmla="*/ 112222 h 1429258"/>
              <a:gd name="connsiteX2" fmla="*/ 476250 w 6559550"/>
              <a:gd name="connsiteY2" fmla="*/ 74122 h 1429258"/>
              <a:gd name="connsiteX3" fmla="*/ 508000 w 6559550"/>
              <a:gd name="connsiteY3" fmla="*/ 48722 h 1429258"/>
              <a:gd name="connsiteX4" fmla="*/ 736600 w 6559550"/>
              <a:gd name="connsiteY4" fmla="*/ 48722 h 1429258"/>
              <a:gd name="connsiteX5" fmla="*/ 965200 w 6559550"/>
              <a:gd name="connsiteY5" fmla="*/ 42372 h 1429258"/>
              <a:gd name="connsiteX6" fmla="*/ 1098550 w 6559550"/>
              <a:gd name="connsiteY6" fmla="*/ 42372 h 1429258"/>
              <a:gd name="connsiteX7" fmla="*/ 1263650 w 6559550"/>
              <a:gd name="connsiteY7" fmla="*/ 99522 h 1429258"/>
              <a:gd name="connsiteX8" fmla="*/ 1428750 w 6559550"/>
              <a:gd name="connsiteY8" fmla="*/ 137622 h 1429258"/>
              <a:gd name="connsiteX9" fmla="*/ 1587500 w 6559550"/>
              <a:gd name="connsiteY9" fmla="*/ 143972 h 1429258"/>
              <a:gd name="connsiteX10" fmla="*/ 1917700 w 6559550"/>
              <a:gd name="connsiteY10" fmla="*/ 137622 h 1429258"/>
              <a:gd name="connsiteX11" fmla="*/ 2038350 w 6559550"/>
              <a:gd name="connsiteY11" fmla="*/ 105872 h 1429258"/>
              <a:gd name="connsiteX12" fmla="*/ 2184400 w 6559550"/>
              <a:gd name="connsiteY12" fmla="*/ 36022 h 1429258"/>
              <a:gd name="connsiteX13" fmla="*/ 2362200 w 6559550"/>
              <a:gd name="connsiteY13" fmla="*/ 42372 h 1429258"/>
              <a:gd name="connsiteX14" fmla="*/ 2584450 w 6559550"/>
              <a:gd name="connsiteY14" fmla="*/ 16972 h 1429258"/>
              <a:gd name="connsiteX15" fmla="*/ 2825750 w 6559550"/>
              <a:gd name="connsiteY15" fmla="*/ 4272 h 1429258"/>
              <a:gd name="connsiteX16" fmla="*/ 2933700 w 6559550"/>
              <a:gd name="connsiteY16" fmla="*/ 93172 h 1429258"/>
              <a:gd name="connsiteX17" fmla="*/ 2978150 w 6559550"/>
              <a:gd name="connsiteY17" fmla="*/ 207472 h 1429258"/>
              <a:gd name="connsiteX18" fmla="*/ 3054350 w 6559550"/>
              <a:gd name="connsiteY18" fmla="*/ 569422 h 1429258"/>
              <a:gd name="connsiteX19" fmla="*/ 3219450 w 6559550"/>
              <a:gd name="connsiteY19" fmla="*/ 798022 h 1429258"/>
              <a:gd name="connsiteX20" fmla="*/ 3492500 w 6559550"/>
              <a:gd name="connsiteY20" fmla="*/ 1007572 h 1429258"/>
              <a:gd name="connsiteX21" fmla="*/ 3683000 w 6559550"/>
              <a:gd name="connsiteY21" fmla="*/ 1077422 h 1429258"/>
              <a:gd name="connsiteX22" fmla="*/ 3835400 w 6559550"/>
              <a:gd name="connsiteY22" fmla="*/ 1077422 h 1429258"/>
              <a:gd name="connsiteX23" fmla="*/ 4108450 w 6559550"/>
              <a:gd name="connsiteY23" fmla="*/ 1090122 h 1429258"/>
              <a:gd name="connsiteX24" fmla="*/ 4229100 w 6559550"/>
              <a:gd name="connsiteY24" fmla="*/ 1090122 h 1429258"/>
              <a:gd name="connsiteX25" fmla="*/ 4445000 w 6559550"/>
              <a:gd name="connsiteY25" fmla="*/ 1159972 h 1429258"/>
              <a:gd name="connsiteX26" fmla="*/ 4705350 w 6559550"/>
              <a:gd name="connsiteY26" fmla="*/ 1185372 h 1429258"/>
              <a:gd name="connsiteX27" fmla="*/ 5003800 w 6559550"/>
              <a:gd name="connsiteY27" fmla="*/ 1185372 h 1429258"/>
              <a:gd name="connsiteX28" fmla="*/ 5226050 w 6559550"/>
              <a:gd name="connsiteY28" fmla="*/ 1217122 h 1429258"/>
              <a:gd name="connsiteX29" fmla="*/ 5403850 w 6559550"/>
              <a:gd name="connsiteY29" fmla="*/ 1299672 h 1429258"/>
              <a:gd name="connsiteX30" fmla="*/ 5543550 w 6559550"/>
              <a:gd name="connsiteY30" fmla="*/ 1420322 h 1429258"/>
              <a:gd name="connsiteX31" fmla="*/ 5613400 w 6559550"/>
              <a:gd name="connsiteY31" fmla="*/ 1420322 h 1429258"/>
              <a:gd name="connsiteX32" fmla="*/ 5937250 w 6559550"/>
              <a:gd name="connsiteY32" fmla="*/ 1420322 h 1429258"/>
              <a:gd name="connsiteX33" fmla="*/ 6038850 w 6559550"/>
              <a:gd name="connsiteY33" fmla="*/ 1420322 h 1429258"/>
              <a:gd name="connsiteX34" fmla="*/ 6096000 w 6559550"/>
              <a:gd name="connsiteY34" fmla="*/ 1375872 h 1429258"/>
              <a:gd name="connsiteX35" fmla="*/ 6178550 w 6559550"/>
              <a:gd name="connsiteY35" fmla="*/ 1337772 h 1429258"/>
              <a:gd name="connsiteX36" fmla="*/ 6350000 w 6559550"/>
              <a:gd name="connsiteY36" fmla="*/ 1331422 h 1429258"/>
              <a:gd name="connsiteX37" fmla="*/ 6559550 w 6559550"/>
              <a:gd name="connsiteY37" fmla="*/ 1331422 h 1429258"/>
              <a:gd name="connsiteX0" fmla="*/ 0 w 6559550"/>
              <a:gd name="connsiteY0" fmla="*/ 109116 h 1426152"/>
              <a:gd name="connsiteX1" fmla="*/ 317500 w 6559550"/>
              <a:gd name="connsiteY1" fmla="*/ 109116 h 1426152"/>
              <a:gd name="connsiteX2" fmla="*/ 476250 w 6559550"/>
              <a:gd name="connsiteY2" fmla="*/ 71016 h 1426152"/>
              <a:gd name="connsiteX3" fmla="*/ 508000 w 6559550"/>
              <a:gd name="connsiteY3" fmla="*/ 45616 h 1426152"/>
              <a:gd name="connsiteX4" fmla="*/ 736600 w 6559550"/>
              <a:gd name="connsiteY4" fmla="*/ 45616 h 1426152"/>
              <a:gd name="connsiteX5" fmla="*/ 965200 w 6559550"/>
              <a:gd name="connsiteY5" fmla="*/ 39266 h 1426152"/>
              <a:gd name="connsiteX6" fmla="*/ 1098550 w 6559550"/>
              <a:gd name="connsiteY6" fmla="*/ 39266 h 1426152"/>
              <a:gd name="connsiteX7" fmla="*/ 1263650 w 6559550"/>
              <a:gd name="connsiteY7" fmla="*/ 96416 h 1426152"/>
              <a:gd name="connsiteX8" fmla="*/ 1428750 w 6559550"/>
              <a:gd name="connsiteY8" fmla="*/ 134516 h 1426152"/>
              <a:gd name="connsiteX9" fmla="*/ 1587500 w 6559550"/>
              <a:gd name="connsiteY9" fmla="*/ 140866 h 1426152"/>
              <a:gd name="connsiteX10" fmla="*/ 1917700 w 6559550"/>
              <a:gd name="connsiteY10" fmla="*/ 134516 h 1426152"/>
              <a:gd name="connsiteX11" fmla="*/ 2038350 w 6559550"/>
              <a:gd name="connsiteY11" fmla="*/ 102766 h 1426152"/>
              <a:gd name="connsiteX12" fmla="*/ 2184400 w 6559550"/>
              <a:gd name="connsiteY12" fmla="*/ 32916 h 1426152"/>
              <a:gd name="connsiteX13" fmla="*/ 2362200 w 6559550"/>
              <a:gd name="connsiteY13" fmla="*/ 39266 h 1426152"/>
              <a:gd name="connsiteX14" fmla="*/ 2584450 w 6559550"/>
              <a:gd name="connsiteY14" fmla="*/ 39266 h 1426152"/>
              <a:gd name="connsiteX15" fmla="*/ 2825750 w 6559550"/>
              <a:gd name="connsiteY15" fmla="*/ 1166 h 1426152"/>
              <a:gd name="connsiteX16" fmla="*/ 2933700 w 6559550"/>
              <a:gd name="connsiteY16" fmla="*/ 90066 h 1426152"/>
              <a:gd name="connsiteX17" fmla="*/ 2978150 w 6559550"/>
              <a:gd name="connsiteY17" fmla="*/ 204366 h 1426152"/>
              <a:gd name="connsiteX18" fmla="*/ 3054350 w 6559550"/>
              <a:gd name="connsiteY18" fmla="*/ 566316 h 1426152"/>
              <a:gd name="connsiteX19" fmla="*/ 3219450 w 6559550"/>
              <a:gd name="connsiteY19" fmla="*/ 794916 h 1426152"/>
              <a:gd name="connsiteX20" fmla="*/ 3492500 w 6559550"/>
              <a:gd name="connsiteY20" fmla="*/ 1004466 h 1426152"/>
              <a:gd name="connsiteX21" fmla="*/ 3683000 w 6559550"/>
              <a:gd name="connsiteY21" fmla="*/ 1074316 h 1426152"/>
              <a:gd name="connsiteX22" fmla="*/ 3835400 w 6559550"/>
              <a:gd name="connsiteY22" fmla="*/ 1074316 h 1426152"/>
              <a:gd name="connsiteX23" fmla="*/ 4108450 w 6559550"/>
              <a:gd name="connsiteY23" fmla="*/ 1087016 h 1426152"/>
              <a:gd name="connsiteX24" fmla="*/ 4229100 w 6559550"/>
              <a:gd name="connsiteY24" fmla="*/ 1087016 h 1426152"/>
              <a:gd name="connsiteX25" fmla="*/ 4445000 w 6559550"/>
              <a:gd name="connsiteY25" fmla="*/ 1156866 h 1426152"/>
              <a:gd name="connsiteX26" fmla="*/ 4705350 w 6559550"/>
              <a:gd name="connsiteY26" fmla="*/ 1182266 h 1426152"/>
              <a:gd name="connsiteX27" fmla="*/ 5003800 w 6559550"/>
              <a:gd name="connsiteY27" fmla="*/ 1182266 h 1426152"/>
              <a:gd name="connsiteX28" fmla="*/ 5226050 w 6559550"/>
              <a:gd name="connsiteY28" fmla="*/ 1214016 h 1426152"/>
              <a:gd name="connsiteX29" fmla="*/ 5403850 w 6559550"/>
              <a:gd name="connsiteY29" fmla="*/ 1296566 h 1426152"/>
              <a:gd name="connsiteX30" fmla="*/ 5543550 w 6559550"/>
              <a:gd name="connsiteY30" fmla="*/ 1417216 h 1426152"/>
              <a:gd name="connsiteX31" fmla="*/ 5613400 w 6559550"/>
              <a:gd name="connsiteY31" fmla="*/ 1417216 h 1426152"/>
              <a:gd name="connsiteX32" fmla="*/ 5937250 w 6559550"/>
              <a:gd name="connsiteY32" fmla="*/ 1417216 h 1426152"/>
              <a:gd name="connsiteX33" fmla="*/ 6038850 w 6559550"/>
              <a:gd name="connsiteY33" fmla="*/ 1417216 h 1426152"/>
              <a:gd name="connsiteX34" fmla="*/ 6096000 w 6559550"/>
              <a:gd name="connsiteY34" fmla="*/ 1372766 h 1426152"/>
              <a:gd name="connsiteX35" fmla="*/ 6178550 w 6559550"/>
              <a:gd name="connsiteY35" fmla="*/ 1334666 h 1426152"/>
              <a:gd name="connsiteX36" fmla="*/ 6350000 w 6559550"/>
              <a:gd name="connsiteY36" fmla="*/ 1328316 h 1426152"/>
              <a:gd name="connsiteX37" fmla="*/ 6559550 w 6559550"/>
              <a:gd name="connsiteY37" fmla="*/ 1328316 h 1426152"/>
              <a:gd name="connsiteX0" fmla="*/ 0 w 6559550"/>
              <a:gd name="connsiteY0" fmla="*/ 79822 h 1396858"/>
              <a:gd name="connsiteX1" fmla="*/ 317500 w 6559550"/>
              <a:gd name="connsiteY1" fmla="*/ 79822 h 1396858"/>
              <a:gd name="connsiteX2" fmla="*/ 476250 w 6559550"/>
              <a:gd name="connsiteY2" fmla="*/ 41722 h 1396858"/>
              <a:gd name="connsiteX3" fmla="*/ 508000 w 6559550"/>
              <a:gd name="connsiteY3" fmla="*/ 16322 h 1396858"/>
              <a:gd name="connsiteX4" fmla="*/ 736600 w 6559550"/>
              <a:gd name="connsiteY4" fmla="*/ 16322 h 1396858"/>
              <a:gd name="connsiteX5" fmla="*/ 965200 w 6559550"/>
              <a:gd name="connsiteY5" fmla="*/ 9972 h 1396858"/>
              <a:gd name="connsiteX6" fmla="*/ 1098550 w 6559550"/>
              <a:gd name="connsiteY6" fmla="*/ 9972 h 1396858"/>
              <a:gd name="connsiteX7" fmla="*/ 1263650 w 6559550"/>
              <a:gd name="connsiteY7" fmla="*/ 67122 h 1396858"/>
              <a:gd name="connsiteX8" fmla="*/ 1428750 w 6559550"/>
              <a:gd name="connsiteY8" fmla="*/ 105222 h 1396858"/>
              <a:gd name="connsiteX9" fmla="*/ 1587500 w 6559550"/>
              <a:gd name="connsiteY9" fmla="*/ 111572 h 1396858"/>
              <a:gd name="connsiteX10" fmla="*/ 1917700 w 6559550"/>
              <a:gd name="connsiteY10" fmla="*/ 105222 h 1396858"/>
              <a:gd name="connsiteX11" fmla="*/ 2038350 w 6559550"/>
              <a:gd name="connsiteY11" fmla="*/ 73472 h 1396858"/>
              <a:gd name="connsiteX12" fmla="*/ 2184400 w 6559550"/>
              <a:gd name="connsiteY12" fmla="*/ 3622 h 1396858"/>
              <a:gd name="connsiteX13" fmla="*/ 2362200 w 6559550"/>
              <a:gd name="connsiteY13" fmla="*/ 9972 h 1396858"/>
              <a:gd name="connsiteX14" fmla="*/ 2584450 w 6559550"/>
              <a:gd name="connsiteY14" fmla="*/ 9972 h 1396858"/>
              <a:gd name="connsiteX15" fmla="*/ 2825750 w 6559550"/>
              <a:gd name="connsiteY15" fmla="*/ 9972 h 1396858"/>
              <a:gd name="connsiteX16" fmla="*/ 2933700 w 6559550"/>
              <a:gd name="connsiteY16" fmla="*/ 60772 h 1396858"/>
              <a:gd name="connsiteX17" fmla="*/ 2978150 w 6559550"/>
              <a:gd name="connsiteY17" fmla="*/ 175072 h 1396858"/>
              <a:gd name="connsiteX18" fmla="*/ 3054350 w 6559550"/>
              <a:gd name="connsiteY18" fmla="*/ 537022 h 1396858"/>
              <a:gd name="connsiteX19" fmla="*/ 3219450 w 6559550"/>
              <a:gd name="connsiteY19" fmla="*/ 765622 h 1396858"/>
              <a:gd name="connsiteX20" fmla="*/ 3492500 w 6559550"/>
              <a:gd name="connsiteY20" fmla="*/ 975172 h 1396858"/>
              <a:gd name="connsiteX21" fmla="*/ 3683000 w 6559550"/>
              <a:gd name="connsiteY21" fmla="*/ 1045022 h 1396858"/>
              <a:gd name="connsiteX22" fmla="*/ 3835400 w 6559550"/>
              <a:gd name="connsiteY22" fmla="*/ 1045022 h 1396858"/>
              <a:gd name="connsiteX23" fmla="*/ 4108450 w 6559550"/>
              <a:gd name="connsiteY23" fmla="*/ 1057722 h 1396858"/>
              <a:gd name="connsiteX24" fmla="*/ 4229100 w 6559550"/>
              <a:gd name="connsiteY24" fmla="*/ 1057722 h 1396858"/>
              <a:gd name="connsiteX25" fmla="*/ 4445000 w 6559550"/>
              <a:gd name="connsiteY25" fmla="*/ 1127572 h 1396858"/>
              <a:gd name="connsiteX26" fmla="*/ 4705350 w 6559550"/>
              <a:gd name="connsiteY26" fmla="*/ 1152972 h 1396858"/>
              <a:gd name="connsiteX27" fmla="*/ 5003800 w 6559550"/>
              <a:gd name="connsiteY27" fmla="*/ 1152972 h 1396858"/>
              <a:gd name="connsiteX28" fmla="*/ 5226050 w 6559550"/>
              <a:gd name="connsiteY28" fmla="*/ 1184722 h 1396858"/>
              <a:gd name="connsiteX29" fmla="*/ 5403850 w 6559550"/>
              <a:gd name="connsiteY29" fmla="*/ 1267272 h 1396858"/>
              <a:gd name="connsiteX30" fmla="*/ 5543550 w 6559550"/>
              <a:gd name="connsiteY30" fmla="*/ 1387922 h 1396858"/>
              <a:gd name="connsiteX31" fmla="*/ 5613400 w 6559550"/>
              <a:gd name="connsiteY31" fmla="*/ 1387922 h 1396858"/>
              <a:gd name="connsiteX32" fmla="*/ 5937250 w 6559550"/>
              <a:gd name="connsiteY32" fmla="*/ 1387922 h 1396858"/>
              <a:gd name="connsiteX33" fmla="*/ 6038850 w 6559550"/>
              <a:gd name="connsiteY33" fmla="*/ 1387922 h 1396858"/>
              <a:gd name="connsiteX34" fmla="*/ 6096000 w 6559550"/>
              <a:gd name="connsiteY34" fmla="*/ 1343472 h 1396858"/>
              <a:gd name="connsiteX35" fmla="*/ 6178550 w 6559550"/>
              <a:gd name="connsiteY35" fmla="*/ 1305372 h 1396858"/>
              <a:gd name="connsiteX36" fmla="*/ 6350000 w 6559550"/>
              <a:gd name="connsiteY36" fmla="*/ 1299022 h 1396858"/>
              <a:gd name="connsiteX37" fmla="*/ 6559550 w 6559550"/>
              <a:gd name="connsiteY37" fmla="*/ 1299022 h 1396858"/>
              <a:gd name="connsiteX0" fmla="*/ 0 w 6559550"/>
              <a:gd name="connsiteY0" fmla="*/ 79822 h 1426022"/>
              <a:gd name="connsiteX1" fmla="*/ 317500 w 6559550"/>
              <a:gd name="connsiteY1" fmla="*/ 79822 h 1426022"/>
              <a:gd name="connsiteX2" fmla="*/ 476250 w 6559550"/>
              <a:gd name="connsiteY2" fmla="*/ 41722 h 1426022"/>
              <a:gd name="connsiteX3" fmla="*/ 508000 w 6559550"/>
              <a:gd name="connsiteY3" fmla="*/ 16322 h 1426022"/>
              <a:gd name="connsiteX4" fmla="*/ 736600 w 6559550"/>
              <a:gd name="connsiteY4" fmla="*/ 16322 h 1426022"/>
              <a:gd name="connsiteX5" fmla="*/ 965200 w 6559550"/>
              <a:gd name="connsiteY5" fmla="*/ 9972 h 1426022"/>
              <a:gd name="connsiteX6" fmla="*/ 1098550 w 6559550"/>
              <a:gd name="connsiteY6" fmla="*/ 9972 h 1426022"/>
              <a:gd name="connsiteX7" fmla="*/ 1263650 w 6559550"/>
              <a:gd name="connsiteY7" fmla="*/ 67122 h 1426022"/>
              <a:gd name="connsiteX8" fmla="*/ 1428750 w 6559550"/>
              <a:gd name="connsiteY8" fmla="*/ 105222 h 1426022"/>
              <a:gd name="connsiteX9" fmla="*/ 1587500 w 6559550"/>
              <a:gd name="connsiteY9" fmla="*/ 111572 h 1426022"/>
              <a:gd name="connsiteX10" fmla="*/ 1917700 w 6559550"/>
              <a:gd name="connsiteY10" fmla="*/ 105222 h 1426022"/>
              <a:gd name="connsiteX11" fmla="*/ 2038350 w 6559550"/>
              <a:gd name="connsiteY11" fmla="*/ 73472 h 1426022"/>
              <a:gd name="connsiteX12" fmla="*/ 2184400 w 6559550"/>
              <a:gd name="connsiteY12" fmla="*/ 3622 h 1426022"/>
              <a:gd name="connsiteX13" fmla="*/ 2362200 w 6559550"/>
              <a:gd name="connsiteY13" fmla="*/ 9972 h 1426022"/>
              <a:gd name="connsiteX14" fmla="*/ 2584450 w 6559550"/>
              <a:gd name="connsiteY14" fmla="*/ 9972 h 1426022"/>
              <a:gd name="connsiteX15" fmla="*/ 2825750 w 6559550"/>
              <a:gd name="connsiteY15" fmla="*/ 9972 h 1426022"/>
              <a:gd name="connsiteX16" fmla="*/ 2933700 w 6559550"/>
              <a:gd name="connsiteY16" fmla="*/ 60772 h 1426022"/>
              <a:gd name="connsiteX17" fmla="*/ 2978150 w 6559550"/>
              <a:gd name="connsiteY17" fmla="*/ 175072 h 1426022"/>
              <a:gd name="connsiteX18" fmla="*/ 3054350 w 6559550"/>
              <a:gd name="connsiteY18" fmla="*/ 537022 h 1426022"/>
              <a:gd name="connsiteX19" fmla="*/ 3219450 w 6559550"/>
              <a:gd name="connsiteY19" fmla="*/ 765622 h 1426022"/>
              <a:gd name="connsiteX20" fmla="*/ 3492500 w 6559550"/>
              <a:gd name="connsiteY20" fmla="*/ 975172 h 1426022"/>
              <a:gd name="connsiteX21" fmla="*/ 3683000 w 6559550"/>
              <a:gd name="connsiteY21" fmla="*/ 1045022 h 1426022"/>
              <a:gd name="connsiteX22" fmla="*/ 3835400 w 6559550"/>
              <a:gd name="connsiteY22" fmla="*/ 1045022 h 1426022"/>
              <a:gd name="connsiteX23" fmla="*/ 4108450 w 6559550"/>
              <a:gd name="connsiteY23" fmla="*/ 1057722 h 1426022"/>
              <a:gd name="connsiteX24" fmla="*/ 4229100 w 6559550"/>
              <a:gd name="connsiteY24" fmla="*/ 1057722 h 1426022"/>
              <a:gd name="connsiteX25" fmla="*/ 4445000 w 6559550"/>
              <a:gd name="connsiteY25" fmla="*/ 1127572 h 1426022"/>
              <a:gd name="connsiteX26" fmla="*/ 4705350 w 6559550"/>
              <a:gd name="connsiteY26" fmla="*/ 1152972 h 1426022"/>
              <a:gd name="connsiteX27" fmla="*/ 5003800 w 6559550"/>
              <a:gd name="connsiteY27" fmla="*/ 1152972 h 1426022"/>
              <a:gd name="connsiteX28" fmla="*/ 5226050 w 6559550"/>
              <a:gd name="connsiteY28" fmla="*/ 1184722 h 1426022"/>
              <a:gd name="connsiteX29" fmla="*/ 5403850 w 6559550"/>
              <a:gd name="connsiteY29" fmla="*/ 1267272 h 1426022"/>
              <a:gd name="connsiteX30" fmla="*/ 5543550 w 6559550"/>
              <a:gd name="connsiteY30" fmla="*/ 1387922 h 1426022"/>
              <a:gd name="connsiteX31" fmla="*/ 5613400 w 6559550"/>
              <a:gd name="connsiteY31" fmla="*/ 1426022 h 1426022"/>
              <a:gd name="connsiteX32" fmla="*/ 5937250 w 6559550"/>
              <a:gd name="connsiteY32" fmla="*/ 1387922 h 1426022"/>
              <a:gd name="connsiteX33" fmla="*/ 6038850 w 6559550"/>
              <a:gd name="connsiteY33" fmla="*/ 1387922 h 1426022"/>
              <a:gd name="connsiteX34" fmla="*/ 6096000 w 6559550"/>
              <a:gd name="connsiteY34" fmla="*/ 1343472 h 1426022"/>
              <a:gd name="connsiteX35" fmla="*/ 6178550 w 6559550"/>
              <a:gd name="connsiteY35" fmla="*/ 1305372 h 1426022"/>
              <a:gd name="connsiteX36" fmla="*/ 6350000 w 6559550"/>
              <a:gd name="connsiteY36" fmla="*/ 1299022 h 1426022"/>
              <a:gd name="connsiteX37" fmla="*/ 6559550 w 6559550"/>
              <a:gd name="connsiteY37" fmla="*/ 1299022 h 1426022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76250 w 6559550"/>
              <a:gd name="connsiteY2" fmla="*/ 41722 h 1427601"/>
              <a:gd name="connsiteX3" fmla="*/ 508000 w 6559550"/>
              <a:gd name="connsiteY3" fmla="*/ 16322 h 1427601"/>
              <a:gd name="connsiteX4" fmla="*/ 736600 w 6559550"/>
              <a:gd name="connsiteY4" fmla="*/ 16322 h 1427601"/>
              <a:gd name="connsiteX5" fmla="*/ 965200 w 6559550"/>
              <a:gd name="connsiteY5" fmla="*/ 9972 h 1427601"/>
              <a:gd name="connsiteX6" fmla="*/ 1098550 w 6559550"/>
              <a:gd name="connsiteY6" fmla="*/ 9972 h 1427601"/>
              <a:gd name="connsiteX7" fmla="*/ 1263650 w 6559550"/>
              <a:gd name="connsiteY7" fmla="*/ 67122 h 1427601"/>
              <a:gd name="connsiteX8" fmla="*/ 1428750 w 6559550"/>
              <a:gd name="connsiteY8" fmla="*/ 105222 h 1427601"/>
              <a:gd name="connsiteX9" fmla="*/ 1587500 w 6559550"/>
              <a:gd name="connsiteY9" fmla="*/ 111572 h 1427601"/>
              <a:gd name="connsiteX10" fmla="*/ 1917700 w 6559550"/>
              <a:gd name="connsiteY10" fmla="*/ 105222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76250 w 6559550"/>
              <a:gd name="connsiteY2" fmla="*/ 41722 h 1427601"/>
              <a:gd name="connsiteX3" fmla="*/ 605902 w 6559550"/>
              <a:gd name="connsiteY3" fmla="*/ 84026 h 1427601"/>
              <a:gd name="connsiteX4" fmla="*/ 736600 w 6559550"/>
              <a:gd name="connsiteY4" fmla="*/ 16322 h 1427601"/>
              <a:gd name="connsiteX5" fmla="*/ 965200 w 6559550"/>
              <a:gd name="connsiteY5" fmla="*/ 9972 h 1427601"/>
              <a:gd name="connsiteX6" fmla="*/ 1098550 w 6559550"/>
              <a:gd name="connsiteY6" fmla="*/ 9972 h 1427601"/>
              <a:gd name="connsiteX7" fmla="*/ 1263650 w 6559550"/>
              <a:gd name="connsiteY7" fmla="*/ 67122 h 1427601"/>
              <a:gd name="connsiteX8" fmla="*/ 1428750 w 6559550"/>
              <a:gd name="connsiteY8" fmla="*/ 105222 h 1427601"/>
              <a:gd name="connsiteX9" fmla="*/ 1587500 w 6559550"/>
              <a:gd name="connsiteY9" fmla="*/ 111572 h 1427601"/>
              <a:gd name="connsiteX10" fmla="*/ 1917700 w 6559550"/>
              <a:gd name="connsiteY10" fmla="*/ 105222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87768 w 6559550"/>
              <a:gd name="connsiteY2" fmla="*/ 93496 h 1427601"/>
              <a:gd name="connsiteX3" fmla="*/ 605902 w 6559550"/>
              <a:gd name="connsiteY3" fmla="*/ 84026 h 1427601"/>
              <a:gd name="connsiteX4" fmla="*/ 736600 w 6559550"/>
              <a:gd name="connsiteY4" fmla="*/ 16322 h 1427601"/>
              <a:gd name="connsiteX5" fmla="*/ 965200 w 6559550"/>
              <a:gd name="connsiteY5" fmla="*/ 9972 h 1427601"/>
              <a:gd name="connsiteX6" fmla="*/ 1098550 w 6559550"/>
              <a:gd name="connsiteY6" fmla="*/ 9972 h 1427601"/>
              <a:gd name="connsiteX7" fmla="*/ 1263650 w 6559550"/>
              <a:gd name="connsiteY7" fmla="*/ 67122 h 1427601"/>
              <a:gd name="connsiteX8" fmla="*/ 1428750 w 6559550"/>
              <a:gd name="connsiteY8" fmla="*/ 105222 h 1427601"/>
              <a:gd name="connsiteX9" fmla="*/ 1587500 w 6559550"/>
              <a:gd name="connsiteY9" fmla="*/ 111572 h 1427601"/>
              <a:gd name="connsiteX10" fmla="*/ 1917700 w 6559550"/>
              <a:gd name="connsiteY10" fmla="*/ 105222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87768 w 6559550"/>
              <a:gd name="connsiteY2" fmla="*/ 93496 h 1427601"/>
              <a:gd name="connsiteX3" fmla="*/ 605902 w 6559550"/>
              <a:gd name="connsiteY3" fmla="*/ 84026 h 1427601"/>
              <a:gd name="connsiteX4" fmla="*/ 759636 w 6559550"/>
              <a:gd name="connsiteY4" fmla="*/ 72078 h 1427601"/>
              <a:gd name="connsiteX5" fmla="*/ 965200 w 6559550"/>
              <a:gd name="connsiteY5" fmla="*/ 9972 h 1427601"/>
              <a:gd name="connsiteX6" fmla="*/ 1098550 w 6559550"/>
              <a:gd name="connsiteY6" fmla="*/ 9972 h 1427601"/>
              <a:gd name="connsiteX7" fmla="*/ 1263650 w 6559550"/>
              <a:gd name="connsiteY7" fmla="*/ 67122 h 1427601"/>
              <a:gd name="connsiteX8" fmla="*/ 1428750 w 6559550"/>
              <a:gd name="connsiteY8" fmla="*/ 105222 h 1427601"/>
              <a:gd name="connsiteX9" fmla="*/ 1587500 w 6559550"/>
              <a:gd name="connsiteY9" fmla="*/ 111572 h 1427601"/>
              <a:gd name="connsiteX10" fmla="*/ 1917700 w 6559550"/>
              <a:gd name="connsiteY10" fmla="*/ 105222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87768 w 6559550"/>
              <a:gd name="connsiteY2" fmla="*/ 93496 h 1427601"/>
              <a:gd name="connsiteX3" fmla="*/ 605902 w 6559550"/>
              <a:gd name="connsiteY3" fmla="*/ 84026 h 1427601"/>
              <a:gd name="connsiteX4" fmla="*/ 759636 w 6559550"/>
              <a:gd name="connsiteY4" fmla="*/ 72078 h 1427601"/>
              <a:gd name="connsiteX5" fmla="*/ 959441 w 6559550"/>
              <a:gd name="connsiteY5" fmla="*/ 69711 h 1427601"/>
              <a:gd name="connsiteX6" fmla="*/ 1098550 w 6559550"/>
              <a:gd name="connsiteY6" fmla="*/ 9972 h 1427601"/>
              <a:gd name="connsiteX7" fmla="*/ 1263650 w 6559550"/>
              <a:gd name="connsiteY7" fmla="*/ 67122 h 1427601"/>
              <a:gd name="connsiteX8" fmla="*/ 1428750 w 6559550"/>
              <a:gd name="connsiteY8" fmla="*/ 105222 h 1427601"/>
              <a:gd name="connsiteX9" fmla="*/ 1587500 w 6559550"/>
              <a:gd name="connsiteY9" fmla="*/ 111572 h 1427601"/>
              <a:gd name="connsiteX10" fmla="*/ 1917700 w 6559550"/>
              <a:gd name="connsiteY10" fmla="*/ 105222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87768 w 6559550"/>
              <a:gd name="connsiteY2" fmla="*/ 93496 h 1427601"/>
              <a:gd name="connsiteX3" fmla="*/ 605902 w 6559550"/>
              <a:gd name="connsiteY3" fmla="*/ 84026 h 1427601"/>
              <a:gd name="connsiteX4" fmla="*/ 759636 w 6559550"/>
              <a:gd name="connsiteY4" fmla="*/ 72078 h 1427601"/>
              <a:gd name="connsiteX5" fmla="*/ 959441 w 6559550"/>
              <a:gd name="connsiteY5" fmla="*/ 69711 h 1427601"/>
              <a:gd name="connsiteX6" fmla="*/ 1179175 w 6559550"/>
              <a:gd name="connsiteY6" fmla="*/ 45816 h 1427601"/>
              <a:gd name="connsiteX7" fmla="*/ 1263650 w 6559550"/>
              <a:gd name="connsiteY7" fmla="*/ 67122 h 1427601"/>
              <a:gd name="connsiteX8" fmla="*/ 1428750 w 6559550"/>
              <a:gd name="connsiteY8" fmla="*/ 105222 h 1427601"/>
              <a:gd name="connsiteX9" fmla="*/ 1587500 w 6559550"/>
              <a:gd name="connsiteY9" fmla="*/ 111572 h 1427601"/>
              <a:gd name="connsiteX10" fmla="*/ 1917700 w 6559550"/>
              <a:gd name="connsiteY10" fmla="*/ 105222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87768 w 6559550"/>
              <a:gd name="connsiteY2" fmla="*/ 93496 h 1427601"/>
              <a:gd name="connsiteX3" fmla="*/ 605902 w 6559550"/>
              <a:gd name="connsiteY3" fmla="*/ 84026 h 1427601"/>
              <a:gd name="connsiteX4" fmla="*/ 759636 w 6559550"/>
              <a:gd name="connsiteY4" fmla="*/ 72078 h 1427601"/>
              <a:gd name="connsiteX5" fmla="*/ 959441 w 6559550"/>
              <a:gd name="connsiteY5" fmla="*/ 69711 h 1427601"/>
              <a:gd name="connsiteX6" fmla="*/ 1179175 w 6559550"/>
              <a:gd name="connsiteY6" fmla="*/ 45816 h 1427601"/>
              <a:gd name="connsiteX7" fmla="*/ 1263650 w 6559550"/>
              <a:gd name="connsiteY7" fmla="*/ 67122 h 1427601"/>
              <a:gd name="connsiteX8" fmla="*/ 1428750 w 6559550"/>
              <a:gd name="connsiteY8" fmla="*/ 81326 h 1427601"/>
              <a:gd name="connsiteX9" fmla="*/ 1587500 w 6559550"/>
              <a:gd name="connsiteY9" fmla="*/ 111572 h 1427601"/>
              <a:gd name="connsiteX10" fmla="*/ 1917700 w 6559550"/>
              <a:gd name="connsiteY10" fmla="*/ 105222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87768 w 6559550"/>
              <a:gd name="connsiteY2" fmla="*/ 93496 h 1427601"/>
              <a:gd name="connsiteX3" fmla="*/ 605902 w 6559550"/>
              <a:gd name="connsiteY3" fmla="*/ 84026 h 1427601"/>
              <a:gd name="connsiteX4" fmla="*/ 759636 w 6559550"/>
              <a:gd name="connsiteY4" fmla="*/ 72078 h 1427601"/>
              <a:gd name="connsiteX5" fmla="*/ 959441 w 6559550"/>
              <a:gd name="connsiteY5" fmla="*/ 69711 h 1427601"/>
              <a:gd name="connsiteX6" fmla="*/ 1179175 w 6559550"/>
              <a:gd name="connsiteY6" fmla="*/ 45816 h 1427601"/>
              <a:gd name="connsiteX7" fmla="*/ 1263650 w 6559550"/>
              <a:gd name="connsiteY7" fmla="*/ 67122 h 1427601"/>
              <a:gd name="connsiteX8" fmla="*/ 1428750 w 6559550"/>
              <a:gd name="connsiteY8" fmla="*/ 81326 h 1427601"/>
              <a:gd name="connsiteX9" fmla="*/ 1616294 w 6559550"/>
              <a:gd name="connsiteY9" fmla="*/ 87676 h 1427601"/>
              <a:gd name="connsiteX10" fmla="*/ 1917700 w 6559550"/>
              <a:gd name="connsiteY10" fmla="*/ 105222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87768 w 6559550"/>
              <a:gd name="connsiteY2" fmla="*/ 93496 h 1427601"/>
              <a:gd name="connsiteX3" fmla="*/ 605902 w 6559550"/>
              <a:gd name="connsiteY3" fmla="*/ 84026 h 1427601"/>
              <a:gd name="connsiteX4" fmla="*/ 759636 w 6559550"/>
              <a:gd name="connsiteY4" fmla="*/ 72078 h 1427601"/>
              <a:gd name="connsiteX5" fmla="*/ 959441 w 6559550"/>
              <a:gd name="connsiteY5" fmla="*/ 69711 h 1427601"/>
              <a:gd name="connsiteX6" fmla="*/ 1179175 w 6559550"/>
              <a:gd name="connsiteY6" fmla="*/ 45816 h 1427601"/>
              <a:gd name="connsiteX7" fmla="*/ 1263650 w 6559550"/>
              <a:gd name="connsiteY7" fmla="*/ 67122 h 1427601"/>
              <a:gd name="connsiteX8" fmla="*/ 1428750 w 6559550"/>
              <a:gd name="connsiteY8" fmla="*/ 81326 h 1427601"/>
              <a:gd name="connsiteX9" fmla="*/ 1616294 w 6559550"/>
              <a:gd name="connsiteY9" fmla="*/ 87676 h 1427601"/>
              <a:gd name="connsiteX10" fmla="*/ 1911941 w 6559550"/>
              <a:gd name="connsiteY10" fmla="*/ 77343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83332 h 1431111"/>
              <a:gd name="connsiteX1" fmla="*/ 317500 w 6559550"/>
              <a:gd name="connsiteY1" fmla="*/ 83332 h 1431111"/>
              <a:gd name="connsiteX2" fmla="*/ 487768 w 6559550"/>
              <a:gd name="connsiteY2" fmla="*/ 97006 h 1431111"/>
              <a:gd name="connsiteX3" fmla="*/ 605902 w 6559550"/>
              <a:gd name="connsiteY3" fmla="*/ 87536 h 1431111"/>
              <a:gd name="connsiteX4" fmla="*/ 759636 w 6559550"/>
              <a:gd name="connsiteY4" fmla="*/ 75588 h 1431111"/>
              <a:gd name="connsiteX5" fmla="*/ 959441 w 6559550"/>
              <a:gd name="connsiteY5" fmla="*/ 73221 h 1431111"/>
              <a:gd name="connsiteX6" fmla="*/ 1179175 w 6559550"/>
              <a:gd name="connsiteY6" fmla="*/ 49326 h 1431111"/>
              <a:gd name="connsiteX7" fmla="*/ 1263650 w 6559550"/>
              <a:gd name="connsiteY7" fmla="*/ 70632 h 1431111"/>
              <a:gd name="connsiteX8" fmla="*/ 1428750 w 6559550"/>
              <a:gd name="connsiteY8" fmla="*/ 84836 h 1431111"/>
              <a:gd name="connsiteX9" fmla="*/ 1616294 w 6559550"/>
              <a:gd name="connsiteY9" fmla="*/ 91186 h 1431111"/>
              <a:gd name="connsiteX10" fmla="*/ 1911941 w 6559550"/>
              <a:gd name="connsiteY10" fmla="*/ 80853 h 1431111"/>
              <a:gd name="connsiteX11" fmla="*/ 2044109 w 6559550"/>
              <a:gd name="connsiteY11" fmla="*/ 5295 h 1431111"/>
              <a:gd name="connsiteX12" fmla="*/ 2184400 w 6559550"/>
              <a:gd name="connsiteY12" fmla="*/ 7132 h 1431111"/>
              <a:gd name="connsiteX13" fmla="*/ 2362200 w 6559550"/>
              <a:gd name="connsiteY13" fmla="*/ 13482 h 1431111"/>
              <a:gd name="connsiteX14" fmla="*/ 2584450 w 6559550"/>
              <a:gd name="connsiteY14" fmla="*/ 13482 h 1431111"/>
              <a:gd name="connsiteX15" fmla="*/ 2825750 w 6559550"/>
              <a:gd name="connsiteY15" fmla="*/ 13482 h 1431111"/>
              <a:gd name="connsiteX16" fmla="*/ 2933700 w 6559550"/>
              <a:gd name="connsiteY16" fmla="*/ 64282 h 1431111"/>
              <a:gd name="connsiteX17" fmla="*/ 2978150 w 6559550"/>
              <a:gd name="connsiteY17" fmla="*/ 178582 h 1431111"/>
              <a:gd name="connsiteX18" fmla="*/ 3054350 w 6559550"/>
              <a:gd name="connsiteY18" fmla="*/ 540532 h 1431111"/>
              <a:gd name="connsiteX19" fmla="*/ 3219450 w 6559550"/>
              <a:gd name="connsiteY19" fmla="*/ 769132 h 1431111"/>
              <a:gd name="connsiteX20" fmla="*/ 3492500 w 6559550"/>
              <a:gd name="connsiteY20" fmla="*/ 978682 h 1431111"/>
              <a:gd name="connsiteX21" fmla="*/ 3683000 w 6559550"/>
              <a:gd name="connsiteY21" fmla="*/ 1048532 h 1431111"/>
              <a:gd name="connsiteX22" fmla="*/ 3835400 w 6559550"/>
              <a:gd name="connsiteY22" fmla="*/ 1048532 h 1431111"/>
              <a:gd name="connsiteX23" fmla="*/ 4108450 w 6559550"/>
              <a:gd name="connsiteY23" fmla="*/ 1061232 h 1431111"/>
              <a:gd name="connsiteX24" fmla="*/ 4229100 w 6559550"/>
              <a:gd name="connsiteY24" fmla="*/ 1061232 h 1431111"/>
              <a:gd name="connsiteX25" fmla="*/ 4445000 w 6559550"/>
              <a:gd name="connsiteY25" fmla="*/ 1131082 h 1431111"/>
              <a:gd name="connsiteX26" fmla="*/ 4705350 w 6559550"/>
              <a:gd name="connsiteY26" fmla="*/ 1156482 h 1431111"/>
              <a:gd name="connsiteX27" fmla="*/ 5003800 w 6559550"/>
              <a:gd name="connsiteY27" fmla="*/ 1156482 h 1431111"/>
              <a:gd name="connsiteX28" fmla="*/ 5226050 w 6559550"/>
              <a:gd name="connsiteY28" fmla="*/ 1188232 h 1431111"/>
              <a:gd name="connsiteX29" fmla="*/ 5403850 w 6559550"/>
              <a:gd name="connsiteY29" fmla="*/ 1270782 h 1431111"/>
              <a:gd name="connsiteX30" fmla="*/ 5543550 w 6559550"/>
              <a:gd name="connsiteY30" fmla="*/ 1391432 h 1431111"/>
              <a:gd name="connsiteX31" fmla="*/ 5613400 w 6559550"/>
              <a:gd name="connsiteY31" fmla="*/ 1429532 h 1431111"/>
              <a:gd name="connsiteX32" fmla="*/ 5937250 w 6559550"/>
              <a:gd name="connsiteY32" fmla="*/ 1423182 h 1431111"/>
              <a:gd name="connsiteX33" fmla="*/ 6038850 w 6559550"/>
              <a:gd name="connsiteY33" fmla="*/ 1391432 h 1431111"/>
              <a:gd name="connsiteX34" fmla="*/ 6096000 w 6559550"/>
              <a:gd name="connsiteY34" fmla="*/ 1346982 h 1431111"/>
              <a:gd name="connsiteX35" fmla="*/ 6178550 w 6559550"/>
              <a:gd name="connsiteY35" fmla="*/ 1308882 h 1431111"/>
              <a:gd name="connsiteX36" fmla="*/ 6350000 w 6559550"/>
              <a:gd name="connsiteY36" fmla="*/ 1302532 h 1431111"/>
              <a:gd name="connsiteX37" fmla="*/ 6559550 w 6559550"/>
              <a:gd name="connsiteY37" fmla="*/ 1302532 h 1431111"/>
              <a:gd name="connsiteX0" fmla="*/ 0 w 6559550"/>
              <a:gd name="connsiteY0" fmla="*/ 128018 h 1475797"/>
              <a:gd name="connsiteX1" fmla="*/ 317500 w 6559550"/>
              <a:gd name="connsiteY1" fmla="*/ 128018 h 1475797"/>
              <a:gd name="connsiteX2" fmla="*/ 487768 w 6559550"/>
              <a:gd name="connsiteY2" fmla="*/ 141692 h 1475797"/>
              <a:gd name="connsiteX3" fmla="*/ 605902 w 6559550"/>
              <a:gd name="connsiteY3" fmla="*/ 132222 h 1475797"/>
              <a:gd name="connsiteX4" fmla="*/ 759636 w 6559550"/>
              <a:gd name="connsiteY4" fmla="*/ 120274 h 1475797"/>
              <a:gd name="connsiteX5" fmla="*/ 959441 w 6559550"/>
              <a:gd name="connsiteY5" fmla="*/ 117907 h 1475797"/>
              <a:gd name="connsiteX6" fmla="*/ 1179175 w 6559550"/>
              <a:gd name="connsiteY6" fmla="*/ 94012 h 1475797"/>
              <a:gd name="connsiteX7" fmla="*/ 1263650 w 6559550"/>
              <a:gd name="connsiteY7" fmla="*/ 115318 h 1475797"/>
              <a:gd name="connsiteX8" fmla="*/ 1428750 w 6559550"/>
              <a:gd name="connsiteY8" fmla="*/ 129522 h 1475797"/>
              <a:gd name="connsiteX9" fmla="*/ 1616294 w 6559550"/>
              <a:gd name="connsiteY9" fmla="*/ 135872 h 1475797"/>
              <a:gd name="connsiteX10" fmla="*/ 1911941 w 6559550"/>
              <a:gd name="connsiteY10" fmla="*/ 125539 h 1475797"/>
              <a:gd name="connsiteX11" fmla="*/ 2044109 w 6559550"/>
              <a:gd name="connsiteY11" fmla="*/ 49981 h 1475797"/>
              <a:gd name="connsiteX12" fmla="*/ 2190159 w 6559550"/>
              <a:gd name="connsiteY12" fmla="*/ 44 h 1475797"/>
              <a:gd name="connsiteX13" fmla="*/ 2362200 w 6559550"/>
              <a:gd name="connsiteY13" fmla="*/ 58168 h 1475797"/>
              <a:gd name="connsiteX14" fmla="*/ 2584450 w 6559550"/>
              <a:gd name="connsiteY14" fmla="*/ 58168 h 1475797"/>
              <a:gd name="connsiteX15" fmla="*/ 2825750 w 6559550"/>
              <a:gd name="connsiteY15" fmla="*/ 58168 h 1475797"/>
              <a:gd name="connsiteX16" fmla="*/ 2933700 w 6559550"/>
              <a:gd name="connsiteY16" fmla="*/ 108968 h 1475797"/>
              <a:gd name="connsiteX17" fmla="*/ 2978150 w 6559550"/>
              <a:gd name="connsiteY17" fmla="*/ 223268 h 1475797"/>
              <a:gd name="connsiteX18" fmla="*/ 3054350 w 6559550"/>
              <a:gd name="connsiteY18" fmla="*/ 585218 h 1475797"/>
              <a:gd name="connsiteX19" fmla="*/ 3219450 w 6559550"/>
              <a:gd name="connsiteY19" fmla="*/ 813818 h 1475797"/>
              <a:gd name="connsiteX20" fmla="*/ 3492500 w 6559550"/>
              <a:gd name="connsiteY20" fmla="*/ 1023368 h 1475797"/>
              <a:gd name="connsiteX21" fmla="*/ 3683000 w 6559550"/>
              <a:gd name="connsiteY21" fmla="*/ 1093218 h 1475797"/>
              <a:gd name="connsiteX22" fmla="*/ 3835400 w 6559550"/>
              <a:gd name="connsiteY22" fmla="*/ 1093218 h 1475797"/>
              <a:gd name="connsiteX23" fmla="*/ 4108450 w 6559550"/>
              <a:gd name="connsiteY23" fmla="*/ 1105918 h 1475797"/>
              <a:gd name="connsiteX24" fmla="*/ 4229100 w 6559550"/>
              <a:gd name="connsiteY24" fmla="*/ 1105918 h 1475797"/>
              <a:gd name="connsiteX25" fmla="*/ 4445000 w 6559550"/>
              <a:gd name="connsiteY25" fmla="*/ 1175768 h 1475797"/>
              <a:gd name="connsiteX26" fmla="*/ 4705350 w 6559550"/>
              <a:gd name="connsiteY26" fmla="*/ 1201168 h 1475797"/>
              <a:gd name="connsiteX27" fmla="*/ 5003800 w 6559550"/>
              <a:gd name="connsiteY27" fmla="*/ 1201168 h 1475797"/>
              <a:gd name="connsiteX28" fmla="*/ 5226050 w 6559550"/>
              <a:gd name="connsiteY28" fmla="*/ 1232918 h 1475797"/>
              <a:gd name="connsiteX29" fmla="*/ 5403850 w 6559550"/>
              <a:gd name="connsiteY29" fmla="*/ 1315468 h 1475797"/>
              <a:gd name="connsiteX30" fmla="*/ 5543550 w 6559550"/>
              <a:gd name="connsiteY30" fmla="*/ 1436118 h 1475797"/>
              <a:gd name="connsiteX31" fmla="*/ 5613400 w 6559550"/>
              <a:gd name="connsiteY31" fmla="*/ 1474218 h 1475797"/>
              <a:gd name="connsiteX32" fmla="*/ 5937250 w 6559550"/>
              <a:gd name="connsiteY32" fmla="*/ 1467868 h 1475797"/>
              <a:gd name="connsiteX33" fmla="*/ 6038850 w 6559550"/>
              <a:gd name="connsiteY33" fmla="*/ 1436118 h 1475797"/>
              <a:gd name="connsiteX34" fmla="*/ 6096000 w 6559550"/>
              <a:gd name="connsiteY34" fmla="*/ 1391668 h 1475797"/>
              <a:gd name="connsiteX35" fmla="*/ 6178550 w 6559550"/>
              <a:gd name="connsiteY35" fmla="*/ 1353568 h 1475797"/>
              <a:gd name="connsiteX36" fmla="*/ 6350000 w 6559550"/>
              <a:gd name="connsiteY36" fmla="*/ 1347218 h 1475797"/>
              <a:gd name="connsiteX37" fmla="*/ 6559550 w 6559550"/>
              <a:gd name="connsiteY37" fmla="*/ 1347218 h 1475797"/>
              <a:gd name="connsiteX0" fmla="*/ 0 w 6559550"/>
              <a:gd name="connsiteY0" fmla="*/ 128018 h 1475797"/>
              <a:gd name="connsiteX1" fmla="*/ 317500 w 6559550"/>
              <a:gd name="connsiteY1" fmla="*/ 128018 h 1475797"/>
              <a:gd name="connsiteX2" fmla="*/ 487768 w 6559550"/>
              <a:gd name="connsiteY2" fmla="*/ 141692 h 1475797"/>
              <a:gd name="connsiteX3" fmla="*/ 605902 w 6559550"/>
              <a:gd name="connsiteY3" fmla="*/ 132222 h 1475797"/>
              <a:gd name="connsiteX4" fmla="*/ 759636 w 6559550"/>
              <a:gd name="connsiteY4" fmla="*/ 120274 h 1475797"/>
              <a:gd name="connsiteX5" fmla="*/ 959441 w 6559550"/>
              <a:gd name="connsiteY5" fmla="*/ 117907 h 1475797"/>
              <a:gd name="connsiteX6" fmla="*/ 1179175 w 6559550"/>
              <a:gd name="connsiteY6" fmla="*/ 94012 h 1475797"/>
              <a:gd name="connsiteX7" fmla="*/ 1263650 w 6559550"/>
              <a:gd name="connsiteY7" fmla="*/ 115318 h 1475797"/>
              <a:gd name="connsiteX8" fmla="*/ 1428750 w 6559550"/>
              <a:gd name="connsiteY8" fmla="*/ 129522 h 1475797"/>
              <a:gd name="connsiteX9" fmla="*/ 1616294 w 6559550"/>
              <a:gd name="connsiteY9" fmla="*/ 135872 h 1475797"/>
              <a:gd name="connsiteX10" fmla="*/ 1911941 w 6559550"/>
              <a:gd name="connsiteY10" fmla="*/ 125539 h 1475797"/>
              <a:gd name="connsiteX11" fmla="*/ 2044109 w 6559550"/>
              <a:gd name="connsiteY11" fmla="*/ 49981 h 1475797"/>
              <a:gd name="connsiteX12" fmla="*/ 2190159 w 6559550"/>
              <a:gd name="connsiteY12" fmla="*/ 44 h 1475797"/>
              <a:gd name="connsiteX13" fmla="*/ 2367959 w 6559550"/>
              <a:gd name="connsiteY13" fmla="*/ 58168 h 1475797"/>
              <a:gd name="connsiteX14" fmla="*/ 2584450 w 6559550"/>
              <a:gd name="connsiteY14" fmla="*/ 58168 h 1475797"/>
              <a:gd name="connsiteX15" fmla="*/ 2825750 w 6559550"/>
              <a:gd name="connsiteY15" fmla="*/ 58168 h 1475797"/>
              <a:gd name="connsiteX16" fmla="*/ 2933700 w 6559550"/>
              <a:gd name="connsiteY16" fmla="*/ 108968 h 1475797"/>
              <a:gd name="connsiteX17" fmla="*/ 2978150 w 6559550"/>
              <a:gd name="connsiteY17" fmla="*/ 223268 h 1475797"/>
              <a:gd name="connsiteX18" fmla="*/ 3054350 w 6559550"/>
              <a:gd name="connsiteY18" fmla="*/ 585218 h 1475797"/>
              <a:gd name="connsiteX19" fmla="*/ 3219450 w 6559550"/>
              <a:gd name="connsiteY19" fmla="*/ 813818 h 1475797"/>
              <a:gd name="connsiteX20" fmla="*/ 3492500 w 6559550"/>
              <a:gd name="connsiteY20" fmla="*/ 1023368 h 1475797"/>
              <a:gd name="connsiteX21" fmla="*/ 3683000 w 6559550"/>
              <a:gd name="connsiteY21" fmla="*/ 1093218 h 1475797"/>
              <a:gd name="connsiteX22" fmla="*/ 3835400 w 6559550"/>
              <a:gd name="connsiteY22" fmla="*/ 1093218 h 1475797"/>
              <a:gd name="connsiteX23" fmla="*/ 4108450 w 6559550"/>
              <a:gd name="connsiteY23" fmla="*/ 1105918 h 1475797"/>
              <a:gd name="connsiteX24" fmla="*/ 4229100 w 6559550"/>
              <a:gd name="connsiteY24" fmla="*/ 1105918 h 1475797"/>
              <a:gd name="connsiteX25" fmla="*/ 4445000 w 6559550"/>
              <a:gd name="connsiteY25" fmla="*/ 1175768 h 1475797"/>
              <a:gd name="connsiteX26" fmla="*/ 4705350 w 6559550"/>
              <a:gd name="connsiteY26" fmla="*/ 1201168 h 1475797"/>
              <a:gd name="connsiteX27" fmla="*/ 5003800 w 6559550"/>
              <a:gd name="connsiteY27" fmla="*/ 1201168 h 1475797"/>
              <a:gd name="connsiteX28" fmla="*/ 5226050 w 6559550"/>
              <a:gd name="connsiteY28" fmla="*/ 1232918 h 1475797"/>
              <a:gd name="connsiteX29" fmla="*/ 5403850 w 6559550"/>
              <a:gd name="connsiteY29" fmla="*/ 1315468 h 1475797"/>
              <a:gd name="connsiteX30" fmla="*/ 5543550 w 6559550"/>
              <a:gd name="connsiteY30" fmla="*/ 1436118 h 1475797"/>
              <a:gd name="connsiteX31" fmla="*/ 5613400 w 6559550"/>
              <a:gd name="connsiteY31" fmla="*/ 1474218 h 1475797"/>
              <a:gd name="connsiteX32" fmla="*/ 5937250 w 6559550"/>
              <a:gd name="connsiteY32" fmla="*/ 1467868 h 1475797"/>
              <a:gd name="connsiteX33" fmla="*/ 6038850 w 6559550"/>
              <a:gd name="connsiteY33" fmla="*/ 1436118 h 1475797"/>
              <a:gd name="connsiteX34" fmla="*/ 6096000 w 6559550"/>
              <a:gd name="connsiteY34" fmla="*/ 1391668 h 1475797"/>
              <a:gd name="connsiteX35" fmla="*/ 6178550 w 6559550"/>
              <a:gd name="connsiteY35" fmla="*/ 1353568 h 1475797"/>
              <a:gd name="connsiteX36" fmla="*/ 6350000 w 6559550"/>
              <a:gd name="connsiteY36" fmla="*/ 1347218 h 1475797"/>
              <a:gd name="connsiteX37" fmla="*/ 6559550 w 6559550"/>
              <a:gd name="connsiteY37" fmla="*/ 1347218 h 1475797"/>
              <a:gd name="connsiteX0" fmla="*/ 0 w 6559550"/>
              <a:gd name="connsiteY0" fmla="*/ 92626 h 1440405"/>
              <a:gd name="connsiteX1" fmla="*/ 317500 w 6559550"/>
              <a:gd name="connsiteY1" fmla="*/ 92626 h 1440405"/>
              <a:gd name="connsiteX2" fmla="*/ 487768 w 6559550"/>
              <a:gd name="connsiteY2" fmla="*/ 106300 h 1440405"/>
              <a:gd name="connsiteX3" fmla="*/ 605902 w 6559550"/>
              <a:gd name="connsiteY3" fmla="*/ 96830 h 1440405"/>
              <a:gd name="connsiteX4" fmla="*/ 759636 w 6559550"/>
              <a:gd name="connsiteY4" fmla="*/ 84882 h 1440405"/>
              <a:gd name="connsiteX5" fmla="*/ 959441 w 6559550"/>
              <a:gd name="connsiteY5" fmla="*/ 82515 h 1440405"/>
              <a:gd name="connsiteX6" fmla="*/ 1179175 w 6559550"/>
              <a:gd name="connsiteY6" fmla="*/ 58620 h 1440405"/>
              <a:gd name="connsiteX7" fmla="*/ 1263650 w 6559550"/>
              <a:gd name="connsiteY7" fmla="*/ 79926 h 1440405"/>
              <a:gd name="connsiteX8" fmla="*/ 1428750 w 6559550"/>
              <a:gd name="connsiteY8" fmla="*/ 94130 h 1440405"/>
              <a:gd name="connsiteX9" fmla="*/ 1616294 w 6559550"/>
              <a:gd name="connsiteY9" fmla="*/ 100480 h 1440405"/>
              <a:gd name="connsiteX10" fmla="*/ 1911941 w 6559550"/>
              <a:gd name="connsiteY10" fmla="*/ 90147 h 1440405"/>
              <a:gd name="connsiteX11" fmla="*/ 2044109 w 6559550"/>
              <a:gd name="connsiteY11" fmla="*/ 14589 h 1440405"/>
              <a:gd name="connsiteX12" fmla="*/ 2190159 w 6559550"/>
              <a:gd name="connsiteY12" fmla="*/ 495 h 1440405"/>
              <a:gd name="connsiteX13" fmla="*/ 2367959 w 6559550"/>
              <a:gd name="connsiteY13" fmla="*/ 22776 h 1440405"/>
              <a:gd name="connsiteX14" fmla="*/ 2584450 w 6559550"/>
              <a:gd name="connsiteY14" fmla="*/ 22776 h 1440405"/>
              <a:gd name="connsiteX15" fmla="*/ 2825750 w 6559550"/>
              <a:gd name="connsiteY15" fmla="*/ 22776 h 1440405"/>
              <a:gd name="connsiteX16" fmla="*/ 2933700 w 6559550"/>
              <a:gd name="connsiteY16" fmla="*/ 73576 h 1440405"/>
              <a:gd name="connsiteX17" fmla="*/ 2978150 w 6559550"/>
              <a:gd name="connsiteY17" fmla="*/ 187876 h 1440405"/>
              <a:gd name="connsiteX18" fmla="*/ 3054350 w 6559550"/>
              <a:gd name="connsiteY18" fmla="*/ 549826 h 1440405"/>
              <a:gd name="connsiteX19" fmla="*/ 3219450 w 6559550"/>
              <a:gd name="connsiteY19" fmla="*/ 778426 h 1440405"/>
              <a:gd name="connsiteX20" fmla="*/ 3492500 w 6559550"/>
              <a:gd name="connsiteY20" fmla="*/ 987976 h 1440405"/>
              <a:gd name="connsiteX21" fmla="*/ 3683000 w 6559550"/>
              <a:gd name="connsiteY21" fmla="*/ 1057826 h 1440405"/>
              <a:gd name="connsiteX22" fmla="*/ 3835400 w 6559550"/>
              <a:gd name="connsiteY22" fmla="*/ 1057826 h 1440405"/>
              <a:gd name="connsiteX23" fmla="*/ 4108450 w 6559550"/>
              <a:gd name="connsiteY23" fmla="*/ 1070526 h 1440405"/>
              <a:gd name="connsiteX24" fmla="*/ 4229100 w 6559550"/>
              <a:gd name="connsiteY24" fmla="*/ 1070526 h 1440405"/>
              <a:gd name="connsiteX25" fmla="*/ 4445000 w 6559550"/>
              <a:gd name="connsiteY25" fmla="*/ 1140376 h 1440405"/>
              <a:gd name="connsiteX26" fmla="*/ 4705350 w 6559550"/>
              <a:gd name="connsiteY26" fmla="*/ 1165776 h 1440405"/>
              <a:gd name="connsiteX27" fmla="*/ 5003800 w 6559550"/>
              <a:gd name="connsiteY27" fmla="*/ 1165776 h 1440405"/>
              <a:gd name="connsiteX28" fmla="*/ 5226050 w 6559550"/>
              <a:gd name="connsiteY28" fmla="*/ 1197526 h 1440405"/>
              <a:gd name="connsiteX29" fmla="*/ 5403850 w 6559550"/>
              <a:gd name="connsiteY29" fmla="*/ 1280076 h 1440405"/>
              <a:gd name="connsiteX30" fmla="*/ 5543550 w 6559550"/>
              <a:gd name="connsiteY30" fmla="*/ 1400726 h 1440405"/>
              <a:gd name="connsiteX31" fmla="*/ 5613400 w 6559550"/>
              <a:gd name="connsiteY31" fmla="*/ 1438826 h 1440405"/>
              <a:gd name="connsiteX32" fmla="*/ 5937250 w 6559550"/>
              <a:gd name="connsiteY32" fmla="*/ 1432476 h 1440405"/>
              <a:gd name="connsiteX33" fmla="*/ 6038850 w 6559550"/>
              <a:gd name="connsiteY33" fmla="*/ 1400726 h 1440405"/>
              <a:gd name="connsiteX34" fmla="*/ 6096000 w 6559550"/>
              <a:gd name="connsiteY34" fmla="*/ 1356276 h 1440405"/>
              <a:gd name="connsiteX35" fmla="*/ 6178550 w 6559550"/>
              <a:gd name="connsiteY35" fmla="*/ 1318176 h 1440405"/>
              <a:gd name="connsiteX36" fmla="*/ 6350000 w 6559550"/>
              <a:gd name="connsiteY36" fmla="*/ 1311826 h 1440405"/>
              <a:gd name="connsiteX37" fmla="*/ 6559550 w 6559550"/>
              <a:gd name="connsiteY37" fmla="*/ 1311826 h 1440405"/>
              <a:gd name="connsiteX0" fmla="*/ 0 w 6559550"/>
              <a:gd name="connsiteY0" fmla="*/ 92626 h 1440405"/>
              <a:gd name="connsiteX1" fmla="*/ 317500 w 6559550"/>
              <a:gd name="connsiteY1" fmla="*/ 92626 h 1440405"/>
              <a:gd name="connsiteX2" fmla="*/ 487768 w 6559550"/>
              <a:gd name="connsiteY2" fmla="*/ 106300 h 1440405"/>
              <a:gd name="connsiteX3" fmla="*/ 605902 w 6559550"/>
              <a:gd name="connsiteY3" fmla="*/ 96830 h 1440405"/>
              <a:gd name="connsiteX4" fmla="*/ 759636 w 6559550"/>
              <a:gd name="connsiteY4" fmla="*/ 84882 h 1440405"/>
              <a:gd name="connsiteX5" fmla="*/ 959441 w 6559550"/>
              <a:gd name="connsiteY5" fmla="*/ 82515 h 1440405"/>
              <a:gd name="connsiteX6" fmla="*/ 1179175 w 6559550"/>
              <a:gd name="connsiteY6" fmla="*/ 58620 h 1440405"/>
              <a:gd name="connsiteX7" fmla="*/ 1263650 w 6559550"/>
              <a:gd name="connsiteY7" fmla="*/ 79926 h 1440405"/>
              <a:gd name="connsiteX8" fmla="*/ 1428750 w 6559550"/>
              <a:gd name="connsiteY8" fmla="*/ 94130 h 1440405"/>
              <a:gd name="connsiteX9" fmla="*/ 1616294 w 6559550"/>
              <a:gd name="connsiteY9" fmla="*/ 100480 h 1440405"/>
              <a:gd name="connsiteX10" fmla="*/ 1911941 w 6559550"/>
              <a:gd name="connsiteY10" fmla="*/ 90147 h 1440405"/>
              <a:gd name="connsiteX11" fmla="*/ 2044109 w 6559550"/>
              <a:gd name="connsiteY11" fmla="*/ 14589 h 1440405"/>
              <a:gd name="connsiteX12" fmla="*/ 2190159 w 6559550"/>
              <a:gd name="connsiteY12" fmla="*/ 495 h 1440405"/>
              <a:gd name="connsiteX13" fmla="*/ 2367959 w 6559550"/>
              <a:gd name="connsiteY13" fmla="*/ 22776 h 1440405"/>
              <a:gd name="connsiteX14" fmla="*/ 2584450 w 6559550"/>
              <a:gd name="connsiteY14" fmla="*/ 22776 h 1440405"/>
              <a:gd name="connsiteX15" fmla="*/ 2825750 w 6559550"/>
              <a:gd name="connsiteY15" fmla="*/ 22776 h 1440405"/>
              <a:gd name="connsiteX16" fmla="*/ 2933700 w 6559550"/>
              <a:gd name="connsiteY16" fmla="*/ 73576 h 1440405"/>
              <a:gd name="connsiteX17" fmla="*/ 2978150 w 6559550"/>
              <a:gd name="connsiteY17" fmla="*/ 187876 h 1440405"/>
              <a:gd name="connsiteX18" fmla="*/ 3054350 w 6559550"/>
              <a:gd name="connsiteY18" fmla="*/ 549826 h 1440405"/>
              <a:gd name="connsiteX19" fmla="*/ 3219450 w 6559550"/>
              <a:gd name="connsiteY19" fmla="*/ 778426 h 1440405"/>
              <a:gd name="connsiteX20" fmla="*/ 3492500 w 6559550"/>
              <a:gd name="connsiteY20" fmla="*/ 987976 h 1440405"/>
              <a:gd name="connsiteX21" fmla="*/ 3683000 w 6559550"/>
              <a:gd name="connsiteY21" fmla="*/ 1057826 h 1440405"/>
              <a:gd name="connsiteX22" fmla="*/ 3841159 w 6559550"/>
              <a:gd name="connsiteY22" fmla="*/ 1101635 h 1440405"/>
              <a:gd name="connsiteX23" fmla="*/ 4108450 w 6559550"/>
              <a:gd name="connsiteY23" fmla="*/ 1070526 h 1440405"/>
              <a:gd name="connsiteX24" fmla="*/ 4229100 w 6559550"/>
              <a:gd name="connsiteY24" fmla="*/ 1070526 h 1440405"/>
              <a:gd name="connsiteX25" fmla="*/ 4445000 w 6559550"/>
              <a:gd name="connsiteY25" fmla="*/ 1140376 h 1440405"/>
              <a:gd name="connsiteX26" fmla="*/ 4705350 w 6559550"/>
              <a:gd name="connsiteY26" fmla="*/ 1165776 h 1440405"/>
              <a:gd name="connsiteX27" fmla="*/ 5003800 w 6559550"/>
              <a:gd name="connsiteY27" fmla="*/ 1165776 h 1440405"/>
              <a:gd name="connsiteX28" fmla="*/ 5226050 w 6559550"/>
              <a:gd name="connsiteY28" fmla="*/ 1197526 h 1440405"/>
              <a:gd name="connsiteX29" fmla="*/ 5403850 w 6559550"/>
              <a:gd name="connsiteY29" fmla="*/ 1280076 h 1440405"/>
              <a:gd name="connsiteX30" fmla="*/ 5543550 w 6559550"/>
              <a:gd name="connsiteY30" fmla="*/ 1400726 h 1440405"/>
              <a:gd name="connsiteX31" fmla="*/ 5613400 w 6559550"/>
              <a:gd name="connsiteY31" fmla="*/ 1438826 h 1440405"/>
              <a:gd name="connsiteX32" fmla="*/ 5937250 w 6559550"/>
              <a:gd name="connsiteY32" fmla="*/ 1432476 h 1440405"/>
              <a:gd name="connsiteX33" fmla="*/ 6038850 w 6559550"/>
              <a:gd name="connsiteY33" fmla="*/ 1400726 h 1440405"/>
              <a:gd name="connsiteX34" fmla="*/ 6096000 w 6559550"/>
              <a:gd name="connsiteY34" fmla="*/ 1356276 h 1440405"/>
              <a:gd name="connsiteX35" fmla="*/ 6178550 w 6559550"/>
              <a:gd name="connsiteY35" fmla="*/ 1318176 h 1440405"/>
              <a:gd name="connsiteX36" fmla="*/ 6350000 w 6559550"/>
              <a:gd name="connsiteY36" fmla="*/ 1311826 h 1440405"/>
              <a:gd name="connsiteX37" fmla="*/ 6559550 w 6559550"/>
              <a:gd name="connsiteY37" fmla="*/ 1311826 h 1440405"/>
              <a:gd name="connsiteX0" fmla="*/ 0 w 6559550"/>
              <a:gd name="connsiteY0" fmla="*/ 92626 h 1440405"/>
              <a:gd name="connsiteX1" fmla="*/ 317500 w 6559550"/>
              <a:gd name="connsiteY1" fmla="*/ 92626 h 1440405"/>
              <a:gd name="connsiteX2" fmla="*/ 487768 w 6559550"/>
              <a:gd name="connsiteY2" fmla="*/ 106300 h 1440405"/>
              <a:gd name="connsiteX3" fmla="*/ 605902 w 6559550"/>
              <a:gd name="connsiteY3" fmla="*/ 96830 h 1440405"/>
              <a:gd name="connsiteX4" fmla="*/ 759636 w 6559550"/>
              <a:gd name="connsiteY4" fmla="*/ 84882 h 1440405"/>
              <a:gd name="connsiteX5" fmla="*/ 959441 w 6559550"/>
              <a:gd name="connsiteY5" fmla="*/ 82515 h 1440405"/>
              <a:gd name="connsiteX6" fmla="*/ 1179175 w 6559550"/>
              <a:gd name="connsiteY6" fmla="*/ 58620 h 1440405"/>
              <a:gd name="connsiteX7" fmla="*/ 1263650 w 6559550"/>
              <a:gd name="connsiteY7" fmla="*/ 79926 h 1440405"/>
              <a:gd name="connsiteX8" fmla="*/ 1428750 w 6559550"/>
              <a:gd name="connsiteY8" fmla="*/ 94130 h 1440405"/>
              <a:gd name="connsiteX9" fmla="*/ 1616294 w 6559550"/>
              <a:gd name="connsiteY9" fmla="*/ 100480 h 1440405"/>
              <a:gd name="connsiteX10" fmla="*/ 1911941 w 6559550"/>
              <a:gd name="connsiteY10" fmla="*/ 90147 h 1440405"/>
              <a:gd name="connsiteX11" fmla="*/ 2044109 w 6559550"/>
              <a:gd name="connsiteY11" fmla="*/ 14589 h 1440405"/>
              <a:gd name="connsiteX12" fmla="*/ 2190159 w 6559550"/>
              <a:gd name="connsiteY12" fmla="*/ 495 h 1440405"/>
              <a:gd name="connsiteX13" fmla="*/ 2367959 w 6559550"/>
              <a:gd name="connsiteY13" fmla="*/ 22776 h 1440405"/>
              <a:gd name="connsiteX14" fmla="*/ 2584450 w 6559550"/>
              <a:gd name="connsiteY14" fmla="*/ 22776 h 1440405"/>
              <a:gd name="connsiteX15" fmla="*/ 2825750 w 6559550"/>
              <a:gd name="connsiteY15" fmla="*/ 22776 h 1440405"/>
              <a:gd name="connsiteX16" fmla="*/ 2933700 w 6559550"/>
              <a:gd name="connsiteY16" fmla="*/ 73576 h 1440405"/>
              <a:gd name="connsiteX17" fmla="*/ 2978150 w 6559550"/>
              <a:gd name="connsiteY17" fmla="*/ 187876 h 1440405"/>
              <a:gd name="connsiteX18" fmla="*/ 3054350 w 6559550"/>
              <a:gd name="connsiteY18" fmla="*/ 549826 h 1440405"/>
              <a:gd name="connsiteX19" fmla="*/ 3219450 w 6559550"/>
              <a:gd name="connsiteY19" fmla="*/ 778426 h 1440405"/>
              <a:gd name="connsiteX20" fmla="*/ 3492500 w 6559550"/>
              <a:gd name="connsiteY20" fmla="*/ 987976 h 1440405"/>
              <a:gd name="connsiteX21" fmla="*/ 3683000 w 6559550"/>
              <a:gd name="connsiteY21" fmla="*/ 1057826 h 1440405"/>
              <a:gd name="connsiteX22" fmla="*/ 3841159 w 6559550"/>
              <a:gd name="connsiteY22" fmla="*/ 1101635 h 1440405"/>
              <a:gd name="connsiteX23" fmla="*/ 4114209 w 6559550"/>
              <a:gd name="connsiteY23" fmla="*/ 1098405 h 1440405"/>
              <a:gd name="connsiteX24" fmla="*/ 4229100 w 6559550"/>
              <a:gd name="connsiteY24" fmla="*/ 1070526 h 1440405"/>
              <a:gd name="connsiteX25" fmla="*/ 4445000 w 6559550"/>
              <a:gd name="connsiteY25" fmla="*/ 1140376 h 1440405"/>
              <a:gd name="connsiteX26" fmla="*/ 4705350 w 6559550"/>
              <a:gd name="connsiteY26" fmla="*/ 1165776 h 1440405"/>
              <a:gd name="connsiteX27" fmla="*/ 5003800 w 6559550"/>
              <a:gd name="connsiteY27" fmla="*/ 1165776 h 1440405"/>
              <a:gd name="connsiteX28" fmla="*/ 5226050 w 6559550"/>
              <a:gd name="connsiteY28" fmla="*/ 1197526 h 1440405"/>
              <a:gd name="connsiteX29" fmla="*/ 5403850 w 6559550"/>
              <a:gd name="connsiteY29" fmla="*/ 1280076 h 1440405"/>
              <a:gd name="connsiteX30" fmla="*/ 5543550 w 6559550"/>
              <a:gd name="connsiteY30" fmla="*/ 1400726 h 1440405"/>
              <a:gd name="connsiteX31" fmla="*/ 5613400 w 6559550"/>
              <a:gd name="connsiteY31" fmla="*/ 1438826 h 1440405"/>
              <a:gd name="connsiteX32" fmla="*/ 5937250 w 6559550"/>
              <a:gd name="connsiteY32" fmla="*/ 1432476 h 1440405"/>
              <a:gd name="connsiteX33" fmla="*/ 6038850 w 6559550"/>
              <a:gd name="connsiteY33" fmla="*/ 1400726 h 1440405"/>
              <a:gd name="connsiteX34" fmla="*/ 6096000 w 6559550"/>
              <a:gd name="connsiteY34" fmla="*/ 1356276 h 1440405"/>
              <a:gd name="connsiteX35" fmla="*/ 6178550 w 6559550"/>
              <a:gd name="connsiteY35" fmla="*/ 1318176 h 1440405"/>
              <a:gd name="connsiteX36" fmla="*/ 6350000 w 6559550"/>
              <a:gd name="connsiteY36" fmla="*/ 1311826 h 1440405"/>
              <a:gd name="connsiteX37" fmla="*/ 6559550 w 6559550"/>
              <a:gd name="connsiteY37" fmla="*/ 1311826 h 1440405"/>
              <a:gd name="connsiteX0" fmla="*/ 0 w 6559550"/>
              <a:gd name="connsiteY0" fmla="*/ 92626 h 1440405"/>
              <a:gd name="connsiteX1" fmla="*/ 317500 w 6559550"/>
              <a:gd name="connsiteY1" fmla="*/ 92626 h 1440405"/>
              <a:gd name="connsiteX2" fmla="*/ 487768 w 6559550"/>
              <a:gd name="connsiteY2" fmla="*/ 106300 h 1440405"/>
              <a:gd name="connsiteX3" fmla="*/ 605902 w 6559550"/>
              <a:gd name="connsiteY3" fmla="*/ 96830 h 1440405"/>
              <a:gd name="connsiteX4" fmla="*/ 759636 w 6559550"/>
              <a:gd name="connsiteY4" fmla="*/ 84882 h 1440405"/>
              <a:gd name="connsiteX5" fmla="*/ 959441 w 6559550"/>
              <a:gd name="connsiteY5" fmla="*/ 82515 h 1440405"/>
              <a:gd name="connsiteX6" fmla="*/ 1179175 w 6559550"/>
              <a:gd name="connsiteY6" fmla="*/ 58620 h 1440405"/>
              <a:gd name="connsiteX7" fmla="*/ 1263650 w 6559550"/>
              <a:gd name="connsiteY7" fmla="*/ 79926 h 1440405"/>
              <a:gd name="connsiteX8" fmla="*/ 1428750 w 6559550"/>
              <a:gd name="connsiteY8" fmla="*/ 94130 h 1440405"/>
              <a:gd name="connsiteX9" fmla="*/ 1616294 w 6559550"/>
              <a:gd name="connsiteY9" fmla="*/ 100480 h 1440405"/>
              <a:gd name="connsiteX10" fmla="*/ 1911941 w 6559550"/>
              <a:gd name="connsiteY10" fmla="*/ 90147 h 1440405"/>
              <a:gd name="connsiteX11" fmla="*/ 2044109 w 6559550"/>
              <a:gd name="connsiteY11" fmla="*/ 14589 h 1440405"/>
              <a:gd name="connsiteX12" fmla="*/ 2190159 w 6559550"/>
              <a:gd name="connsiteY12" fmla="*/ 495 h 1440405"/>
              <a:gd name="connsiteX13" fmla="*/ 2367959 w 6559550"/>
              <a:gd name="connsiteY13" fmla="*/ 22776 h 1440405"/>
              <a:gd name="connsiteX14" fmla="*/ 2584450 w 6559550"/>
              <a:gd name="connsiteY14" fmla="*/ 22776 h 1440405"/>
              <a:gd name="connsiteX15" fmla="*/ 2825750 w 6559550"/>
              <a:gd name="connsiteY15" fmla="*/ 22776 h 1440405"/>
              <a:gd name="connsiteX16" fmla="*/ 2933700 w 6559550"/>
              <a:gd name="connsiteY16" fmla="*/ 73576 h 1440405"/>
              <a:gd name="connsiteX17" fmla="*/ 2978150 w 6559550"/>
              <a:gd name="connsiteY17" fmla="*/ 187876 h 1440405"/>
              <a:gd name="connsiteX18" fmla="*/ 3054350 w 6559550"/>
              <a:gd name="connsiteY18" fmla="*/ 549826 h 1440405"/>
              <a:gd name="connsiteX19" fmla="*/ 3219450 w 6559550"/>
              <a:gd name="connsiteY19" fmla="*/ 778426 h 1440405"/>
              <a:gd name="connsiteX20" fmla="*/ 3492500 w 6559550"/>
              <a:gd name="connsiteY20" fmla="*/ 987976 h 1440405"/>
              <a:gd name="connsiteX21" fmla="*/ 3683000 w 6559550"/>
              <a:gd name="connsiteY21" fmla="*/ 1057826 h 1440405"/>
              <a:gd name="connsiteX22" fmla="*/ 3841159 w 6559550"/>
              <a:gd name="connsiteY22" fmla="*/ 1101635 h 1440405"/>
              <a:gd name="connsiteX23" fmla="*/ 4114209 w 6559550"/>
              <a:gd name="connsiteY23" fmla="*/ 1098405 h 1440405"/>
              <a:gd name="connsiteX24" fmla="*/ 4269412 w 6559550"/>
              <a:gd name="connsiteY24" fmla="*/ 1098405 h 1440405"/>
              <a:gd name="connsiteX25" fmla="*/ 4445000 w 6559550"/>
              <a:gd name="connsiteY25" fmla="*/ 1140376 h 1440405"/>
              <a:gd name="connsiteX26" fmla="*/ 4705350 w 6559550"/>
              <a:gd name="connsiteY26" fmla="*/ 1165776 h 1440405"/>
              <a:gd name="connsiteX27" fmla="*/ 5003800 w 6559550"/>
              <a:gd name="connsiteY27" fmla="*/ 1165776 h 1440405"/>
              <a:gd name="connsiteX28" fmla="*/ 5226050 w 6559550"/>
              <a:gd name="connsiteY28" fmla="*/ 1197526 h 1440405"/>
              <a:gd name="connsiteX29" fmla="*/ 5403850 w 6559550"/>
              <a:gd name="connsiteY29" fmla="*/ 1280076 h 1440405"/>
              <a:gd name="connsiteX30" fmla="*/ 5543550 w 6559550"/>
              <a:gd name="connsiteY30" fmla="*/ 1400726 h 1440405"/>
              <a:gd name="connsiteX31" fmla="*/ 5613400 w 6559550"/>
              <a:gd name="connsiteY31" fmla="*/ 1438826 h 1440405"/>
              <a:gd name="connsiteX32" fmla="*/ 5937250 w 6559550"/>
              <a:gd name="connsiteY32" fmla="*/ 1432476 h 1440405"/>
              <a:gd name="connsiteX33" fmla="*/ 6038850 w 6559550"/>
              <a:gd name="connsiteY33" fmla="*/ 1400726 h 1440405"/>
              <a:gd name="connsiteX34" fmla="*/ 6096000 w 6559550"/>
              <a:gd name="connsiteY34" fmla="*/ 1356276 h 1440405"/>
              <a:gd name="connsiteX35" fmla="*/ 6178550 w 6559550"/>
              <a:gd name="connsiteY35" fmla="*/ 1318176 h 1440405"/>
              <a:gd name="connsiteX36" fmla="*/ 6350000 w 6559550"/>
              <a:gd name="connsiteY36" fmla="*/ 1311826 h 1440405"/>
              <a:gd name="connsiteX37" fmla="*/ 6559550 w 6559550"/>
              <a:gd name="connsiteY37" fmla="*/ 1311826 h 1440405"/>
              <a:gd name="connsiteX0" fmla="*/ 0 w 6559550"/>
              <a:gd name="connsiteY0" fmla="*/ 92626 h 1440405"/>
              <a:gd name="connsiteX1" fmla="*/ 317500 w 6559550"/>
              <a:gd name="connsiteY1" fmla="*/ 92626 h 1440405"/>
              <a:gd name="connsiteX2" fmla="*/ 487768 w 6559550"/>
              <a:gd name="connsiteY2" fmla="*/ 106300 h 1440405"/>
              <a:gd name="connsiteX3" fmla="*/ 605902 w 6559550"/>
              <a:gd name="connsiteY3" fmla="*/ 96830 h 1440405"/>
              <a:gd name="connsiteX4" fmla="*/ 759636 w 6559550"/>
              <a:gd name="connsiteY4" fmla="*/ 84882 h 1440405"/>
              <a:gd name="connsiteX5" fmla="*/ 959441 w 6559550"/>
              <a:gd name="connsiteY5" fmla="*/ 82515 h 1440405"/>
              <a:gd name="connsiteX6" fmla="*/ 1179175 w 6559550"/>
              <a:gd name="connsiteY6" fmla="*/ 58620 h 1440405"/>
              <a:gd name="connsiteX7" fmla="*/ 1263650 w 6559550"/>
              <a:gd name="connsiteY7" fmla="*/ 79926 h 1440405"/>
              <a:gd name="connsiteX8" fmla="*/ 1428750 w 6559550"/>
              <a:gd name="connsiteY8" fmla="*/ 94130 h 1440405"/>
              <a:gd name="connsiteX9" fmla="*/ 1616294 w 6559550"/>
              <a:gd name="connsiteY9" fmla="*/ 100480 h 1440405"/>
              <a:gd name="connsiteX10" fmla="*/ 1911941 w 6559550"/>
              <a:gd name="connsiteY10" fmla="*/ 90147 h 1440405"/>
              <a:gd name="connsiteX11" fmla="*/ 2044109 w 6559550"/>
              <a:gd name="connsiteY11" fmla="*/ 14589 h 1440405"/>
              <a:gd name="connsiteX12" fmla="*/ 2190159 w 6559550"/>
              <a:gd name="connsiteY12" fmla="*/ 495 h 1440405"/>
              <a:gd name="connsiteX13" fmla="*/ 2367959 w 6559550"/>
              <a:gd name="connsiteY13" fmla="*/ 22776 h 1440405"/>
              <a:gd name="connsiteX14" fmla="*/ 2584450 w 6559550"/>
              <a:gd name="connsiteY14" fmla="*/ 22776 h 1440405"/>
              <a:gd name="connsiteX15" fmla="*/ 2825750 w 6559550"/>
              <a:gd name="connsiteY15" fmla="*/ 22776 h 1440405"/>
              <a:gd name="connsiteX16" fmla="*/ 2933700 w 6559550"/>
              <a:gd name="connsiteY16" fmla="*/ 73576 h 1440405"/>
              <a:gd name="connsiteX17" fmla="*/ 2978150 w 6559550"/>
              <a:gd name="connsiteY17" fmla="*/ 187876 h 1440405"/>
              <a:gd name="connsiteX18" fmla="*/ 3054350 w 6559550"/>
              <a:gd name="connsiteY18" fmla="*/ 549826 h 1440405"/>
              <a:gd name="connsiteX19" fmla="*/ 3219450 w 6559550"/>
              <a:gd name="connsiteY19" fmla="*/ 778426 h 1440405"/>
              <a:gd name="connsiteX20" fmla="*/ 3492500 w 6559550"/>
              <a:gd name="connsiteY20" fmla="*/ 987976 h 1440405"/>
              <a:gd name="connsiteX21" fmla="*/ 3683000 w 6559550"/>
              <a:gd name="connsiteY21" fmla="*/ 1057826 h 1440405"/>
              <a:gd name="connsiteX22" fmla="*/ 3841159 w 6559550"/>
              <a:gd name="connsiteY22" fmla="*/ 1101635 h 1440405"/>
              <a:gd name="connsiteX23" fmla="*/ 4114209 w 6559550"/>
              <a:gd name="connsiteY23" fmla="*/ 1098405 h 1440405"/>
              <a:gd name="connsiteX24" fmla="*/ 4269412 w 6559550"/>
              <a:gd name="connsiteY24" fmla="*/ 1098405 h 1440405"/>
              <a:gd name="connsiteX25" fmla="*/ 4445000 w 6559550"/>
              <a:gd name="connsiteY25" fmla="*/ 1140376 h 1440405"/>
              <a:gd name="connsiteX26" fmla="*/ 4705350 w 6559550"/>
              <a:gd name="connsiteY26" fmla="*/ 1165776 h 1440405"/>
              <a:gd name="connsiteX27" fmla="*/ 5003800 w 6559550"/>
              <a:gd name="connsiteY27" fmla="*/ 1165776 h 1440405"/>
              <a:gd name="connsiteX28" fmla="*/ 5226050 w 6559550"/>
              <a:gd name="connsiteY28" fmla="*/ 1197526 h 1440405"/>
              <a:gd name="connsiteX29" fmla="*/ 5403850 w 6559550"/>
              <a:gd name="connsiteY29" fmla="*/ 1280076 h 1440405"/>
              <a:gd name="connsiteX30" fmla="*/ 5543550 w 6559550"/>
              <a:gd name="connsiteY30" fmla="*/ 1400726 h 1440405"/>
              <a:gd name="connsiteX31" fmla="*/ 5613400 w 6559550"/>
              <a:gd name="connsiteY31" fmla="*/ 1438826 h 1440405"/>
              <a:gd name="connsiteX32" fmla="*/ 5937250 w 6559550"/>
              <a:gd name="connsiteY32" fmla="*/ 1432476 h 1440405"/>
              <a:gd name="connsiteX33" fmla="*/ 6038850 w 6559550"/>
              <a:gd name="connsiteY33" fmla="*/ 1400726 h 1440405"/>
              <a:gd name="connsiteX34" fmla="*/ 6096000 w 6559550"/>
              <a:gd name="connsiteY34" fmla="*/ 1356276 h 1440405"/>
              <a:gd name="connsiteX35" fmla="*/ 6080649 w 6559550"/>
              <a:gd name="connsiteY35" fmla="*/ 1246489 h 1440405"/>
              <a:gd name="connsiteX36" fmla="*/ 6350000 w 6559550"/>
              <a:gd name="connsiteY36" fmla="*/ 1311826 h 1440405"/>
              <a:gd name="connsiteX37" fmla="*/ 6559550 w 6559550"/>
              <a:gd name="connsiteY37" fmla="*/ 1311826 h 1440405"/>
              <a:gd name="connsiteX0" fmla="*/ 0 w 6559550"/>
              <a:gd name="connsiteY0" fmla="*/ 92626 h 1440405"/>
              <a:gd name="connsiteX1" fmla="*/ 317500 w 6559550"/>
              <a:gd name="connsiteY1" fmla="*/ 92626 h 1440405"/>
              <a:gd name="connsiteX2" fmla="*/ 487768 w 6559550"/>
              <a:gd name="connsiteY2" fmla="*/ 106300 h 1440405"/>
              <a:gd name="connsiteX3" fmla="*/ 605902 w 6559550"/>
              <a:gd name="connsiteY3" fmla="*/ 96830 h 1440405"/>
              <a:gd name="connsiteX4" fmla="*/ 759636 w 6559550"/>
              <a:gd name="connsiteY4" fmla="*/ 84882 h 1440405"/>
              <a:gd name="connsiteX5" fmla="*/ 959441 w 6559550"/>
              <a:gd name="connsiteY5" fmla="*/ 82515 h 1440405"/>
              <a:gd name="connsiteX6" fmla="*/ 1179175 w 6559550"/>
              <a:gd name="connsiteY6" fmla="*/ 58620 h 1440405"/>
              <a:gd name="connsiteX7" fmla="*/ 1263650 w 6559550"/>
              <a:gd name="connsiteY7" fmla="*/ 79926 h 1440405"/>
              <a:gd name="connsiteX8" fmla="*/ 1428750 w 6559550"/>
              <a:gd name="connsiteY8" fmla="*/ 94130 h 1440405"/>
              <a:gd name="connsiteX9" fmla="*/ 1616294 w 6559550"/>
              <a:gd name="connsiteY9" fmla="*/ 100480 h 1440405"/>
              <a:gd name="connsiteX10" fmla="*/ 1911941 w 6559550"/>
              <a:gd name="connsiteY10" fmla="*/ 90147 h 1440405"/>
              <a:gd name="connsiteX11" fmla="*/ 2044109 w 6559550"/>
              <a:gd name="connsiteY11" fmla="*/ 14589 h 1440405"/>
              <a:gd name="connsiteX12" fmla="*/ 2190159 w 6559550"/>
              <a:gd name="connsiteY12" fmla="*/ 495 h 1440405"/>
              <a:gd name="connsiteX13" fmla="*/ 2367959 w 6559550"/>
              <a:gd name="connsiteY13" fmla="*/ 22776 h 1440405"/>
              <a:gd name="connsiteX14" fmla="*/ 2584450 w 6559550"/>
              <a:gd name="connsiteY14" fmla="*/ 22776 h 1440405"/>
              <a:gd name="connsiteX15" fmla="*/ 2825750 w 6559550"/>
              <a:gd name="connsiteY15" fmla="*/ 22776 h 1440405"/>
              <a:gd name="connsiteX16" fmla="*/ 2933700 w 6559550"/>
              <a:gd name="connsiteY16" fmla="*/ 73576 h 1440405"/>
              <a:gd name="connsiteX17" fmla="*/ 2978150 w 6559550"/>
              <a:gd name="connsiteY17" fmla="*/ 187876 h 1440405"/>
              <a:gd name="connsiteX18" fmla="*/ 3054350 w 6559550"/>
              <a:gd name="connsiteY18" fmla="*/ 549826 h 1440405"/>
              <a:gd name="connsiteX19" fmla="*/ 3219450 w 6559550"/>
              <a:gd name="connsiteY19" fmla="*/ 778426 h 1440405"/>
              <a:gd name="connsiteX20" fmla="*/ 3492500 w 6559550"/>
              <a:gd name="connsiteY20" fmla="*/ 987976 h 1440405"/>
              <a:gd name="connsiteX21" fmla="*/ 3683000 w 6559550"/>
              <a:gd name="connsiteY21" fmla="*/ 1057826 h 1440405"/>
              <a:gd name="connsiteX22" fmla="*/ 3841159 w 6559550"/>
              <a:gd name="connsiteY22" fmla="*/ 1101635 h 1440405"/>
              <a:gd name="connsiteX23" fmla="*/ 4114209 w 6559550"/>
              <a:gd name="connsiteY23" fmla="*/ 1098405 h 1440405"/>
              <a:gd name="connsiteX24" fmla="*/ 4269412 w 6559550"/>
              <a:gd name="connsiteY24" fmla="*/ 1098405 h 1440405"/>
              <a:gd name="connsiteX25" fmla="*/ 4445000 w 6559550"/>
              <a:gd name="connsiteY25" fmla="*/ 1140376 h 1440405"/>
              <a:gd name="connsiteX26" fmla="*/ 4705350 w 6559550"/>
              <a:gd name="connsiteY26" fmla="*/ 1165776 h 1440405"/>
              <a:gd name="connsiteX27" fmla="*/ 5003800 w 6559550"/>
              <a:gd name="connsiteY27" fmla="*/ 1165776 h 1440405"/>
              <a:gd name="connsiteX28" fmla="*/ 5226050 w 6559550"/>
              <a:gd name="connsiteY28" fmla="*/ 1197526 h 1440405"/>
              <a:gd name="connsiteX29" fmla="*/ 5403850 w 6559550"/>
              <a:gd name="connsiteY29" fmla="*/ 1280076 h 1440405"/>
              <a:gd name="connsiteX30" fmla="*/ 5543550 w 6559550"/>
              <a:gd name="connsiteY30" fmla="*/ 1400726 h 1440405"/>
              <a:gd name="connsiteX31" fmla="*/ 5613400 w 6559550"/>
              <a:gd name="connsiteY31" fmla="*/ 1438826 h 1440405"/>
              <a:gd name="connsiteX32" fmla="*/ 5937250 w 6559550"/>
              <a:gd name="connsiteY32" fmla="*/ 1432476 h 1440405"/>
              <a:gd name="connsiteX33" fmla="*/ 6038850 w 6559550"/>
              <a:gd name="connsiteY33" fmla="*/ 1400726 h 1440405"/>
              <a:gd name="connsiteX34" fmla="*/ 6080649 w 6559550"/>
              <a:gd name="connsiteY34" fmla="*/ 1246489 h 1440405"/>
              <a:gd name="connsiteX35" fmla="*/ 6350000 w 6559550"/>
              <a:gd name="connsiteY35" fmla="*/ 1311826 h 1440405"/>
              <a:gd name="connsiteX36" fmla="*/ 6559550 w 6559550"/>
              <a:gd name="connsiteY36" fmla="*/ 1311826 h 1440405"/>
              <a:gd name="connsiteX0" fmla="*/ 0 w 6559550"/>
              <a:gd name="connsiteY0" fmla="*/ 92626 h 1440405"/>
              <a:gd name="connsiteX1" fmla="*/ 317500 w 6559550"/>
              <a:gd name="connsiteY1" fmla="*/ 92626 h 1440405"/>
              <a:gd name="connsiteX2" fmla="*/ 487768 w 6559550"/>
              <a:gd name="connsiteY2" fmla="*/ 106300 h 1440405"/>
              <a:gd name="connsiteX3" fmla="*/ 605902 w 6559550"/>
              <a:gd name="connsiteY3" fmla="*/ 96830 h 1440405"/>
              <a:gd name="connsiteX4" fmla="*/ 759636 w 6559550"/>
              <a:gd name="connsiteY4" fmla="*/ 84882 h 1440405"/>
              <a:gd name="connsiteX5" fmla="*/ 959441 w 6559550"/>
              <a:gd name="connsiteY5" fmla="*/ 82515 h 1440405"/>
              <a:gd name="connsiteX6" fmla="*/ 1179175 w 6559550"/>
              <a:gd name="connsiteY6" fmla="*/ 58620 h 1440405"/>
              <a:gd name="connsiteX7" fmla="*/ 1263650 w 6559550"/>
              <a:gd name="connsiteY7" fmla="*/ 79926 h 1440405"/>
              <a:gd name="connsiteX8" fmla="*/ 1428750 w 6559550"/>
              <a:gd name="connsiteY8" fmla="*/ 94130 h 1440405"/>
              <a:gd name="connsiteX9" fmla="*/ 1616294 w 6559550"/>
              <a:gd name="connsiteY9" fmla="*/ 100480 h 1440405"/>
              <a:gd name="connsiteX10" fmla="*/ 1911941 w 6559550"/>
              <a:gd name="connsiteY10" fmla="*/ 90147 h 1440405"/>
              <a:gd name="connsiteX11" fmla="*/ 2044109 w 6559550"/>
              <a:gd name="connsiteY11" fmla="*/ 14589 h 1440405"/>
              <a:gd name="connsiteX12" fmla="*/ 2190159 w 6559550"/>
              <a:gd name="connsiteY12" fmla="*/ 495 h 1440405"/>
              <a:gd name="connsiteX13" fmla="*/ 2367959 w 6559550"/>
              <a:gd name="connsiteY13" fmla="*/ 22776 h 1440405"/>
              <a:gd name="connsiteX14" fmla="*/ 2584450 w 6559550"/>
              <a:gd name="connsiteY14" fmla="*/ 22776 h 1440405"/>
              <a:gd name="connsiteX15" fmla="*/ 2825750 w 6559550"/>
              <a:gd name="connsiteY15" fmla="*/ 22776 h 1440405"/>
              <a:gd name="connsiteX16" fmla="*/ 2933700 w 6559550"/>
              <a:gd name="connsiteY16" fmla="*/ 73576 h 1440405"/>
              <a:gd name="connsiteX17" fmla="*/ 2978150 w 6559550"/>
              <a:gd name="connsiteY17" fmla="*/ 187876 h 1440405"/>
              <a:gd name="connsiteX18" fmla="*/ 3054350 w 6559550"/>
              <a:gd name="connsiteY18" fmla="*/ 549826 h 1440405"/>
              <a:gd name="connsiteX19" fmla="*/ 3219450 w 6559550"/>
              <a:gd name="connsiteY19" fmla="*/ 778426 h 1440405"/>
              <a:gd name="connsiteX20" fmla="*/ 3492500 w 6559550"/>
              <a:gd name="connsiteY20" fmla="*/ 987976 h 1440405"/>
              <a:gd name="connsiteX21" fmla="*/ 3683000 w 6559550"/>
              <a:gd name="connsiteY21" fmla="*/ 1057826 h 1440405"/>
              <a:gd name="connsiteX22" fmla="*/ 3841159 w 6559550"/>
              <a:gd name="connsiteY22" fmla="*/ 1101635 h 1440405"/>
              <a:gd name="connsiteX23" fmla="*/ 4114209 w 6559550"/>
              <a:gd name="connsiteY23" fmla="*/ 1098405 h 1440405"/>
              <a:gd name="connsiteX24" fmla="*/ 4269412 w 6559550"/>
              <a:gd name="connsiteY24" fmla="*/ 1098405 h 1440405"/>
              <a:gd name="connsiteX25" fmla="*/ 4445000 w 6559550"/>
              <a:gd name="connsiteY25" fmla="*/ 1140376 h 1440405"/>
              <a:gd name="connsiteX26" fmla="*/ 4705350 w 6559550"/>
              <a:gd name="connsiteY26" fmla="*/ 1165776 h 1440405"/>
              <a:gd name="connsiteX27" fmla="*/ 5003800 w 6559550"/>
              <a:gd name="connsiteY27" fmla="*/ 1165776 h 1440405"/>
              <a:gd name="connsiteX28" fmla="*/ 5226050 w 6559550"/>
              <a:gd name="connsiteY28" fmla="*/ 1197526 h 1440405"/>
              <a:gd name="connsiteX29" fmla="*/ 5403850 w 6559550"/>
              <a:gd name="connsiteY29" fmla="*/ 1280076 h 1440405"/>
              <a:gd name="connsiteX30" fmla="*/ 5543550 w 6559550"/>
              <a:gd name="connsiteY30" fmla="*/ 1400726 h 1440405"/>
              <a:gd name="connsiteX31" fmla="*/ 5613400 w 6559550"/>
              <a:gd name="connsiteY31" fmla="*/ 1438826 h 1440405"/>
              <a:gd name="connsiteX32" fmla="*/ 5937250 w 6559550"/>
              <a:gd name="connsiteY32" fmla="*/ 1432476 h 1440405"/>
              <a:gd name="connsiteX33" fmla="*/ 6080649 w 6559550"/>
              <a:gd name="connsiteY33" fmla="*/ 1246489 h 1440405"/>
              <a:gd name="connsiteX34" fmla="*/ 6350000 w 6559550"/>
              <a:gd name="connsiteY34" fmla="*/ 1311826 h 1440405"/>
              <a:gd name="connsiteX35" fmla="*/ 6559550 w 6559550"/>
              <a:gd name="connsiteY35" fmla="*/ 1311826 h 1440405"/>
              <a:gd name="connsiteX0" fmla="*/ 0 w 6559550"/>
              <a:gd name="connsiteY0" fmla="*/ 92626 h 1443788"/>
              <a:gd name="connsiteX1" fmla="*/ 317500 w 6559550"/>
              <a:gd name="connsiteY1" fmla="*/ 92626 h 1443788"/>
              <a:gd name="connsiteX2" fmla="*/ 487768 w 6559550"/>
              <a:gd name="connsiteY2" fmla="*/ 106300 h 1443788"/>
              <a:gd name="connsiteX3" fmla="*/ 605902 w 6559550"/>
              <a:gd name="connsiteY3" fmla="*/ 96830 h 1443788"/>
              <a:gd name="connsiteX4" fmla="*/ 759636 w 6559550"/>
              <a:gd name="connsiteY4" fmla="*/ 84882 h 1443788"/>
              <a:gd name="connsiteX5" fmla="*/ 959441 w 6559550"/>
              <a:gd name="connsiteY5" fmla="*/ 82515 h 1443788"/>
              <a:gd name="connsiteX6" fmla="*/ 1179175 w 6559550"/>
              <a:gd name="connsiteY6" fmla="*/ 58620 h 1443788"/>
              <a:gd name="connsiteX7" fmla="*/ 1263650 w 6559550"/>
              <a:gd name="connsiteY7" fmla="*/ 79926 h 1443788"/>
              <a:gd name="connsiteX8" fmla="*/ 1428750 w 6559550"/>
              <a:gd name="connsiteY8" fmla="*/ 94130 h 1443788"/>
              <a:gd name="connsiteX9" fmla="*/ 1616294 w 6559550"/>
              <a:gd name="connsiteY9" fmla="*/ 100480 h 1443788"/>
              <a:gd name="connsiteX10" fmla="*/ 1911941 w 6559550"/>
              <a:gd name="connsiteY10" fmla="*/ 90147 h 1443788"/>
              <a:gd name="connsiteX11" fmla="*/ 2044109 w 6559550"/>
              <a:gd name="connsiteY11" fmla="*/ 14589 h 1443788"/>
              <a:gd name="connsiteX12" fmla="*/ 2190159 w 6559550"/>
              <a:gd name="connsiteY12" fmla="*/ 495 h 1443788"/>
              <a:gd name="connsiteX13" fmla="*/ 2367959 w 6559550"/>
              <a:gd name="connsiteY13" fmla="*/ 22776 h 1443788"/>
              <a:gd name="connsiteX14" fmla="*/ 2584450 w 6559550"/>
              <a:gd name="connsiteY14" fmla="*/ 22776 h 1443788"/>
              <a:gd name="connsiteX15" fmla="*/ 2825750 w 6559550"/>
              <a:gd name="connsiteY15" fmla="*/ 22776 h 1443788"/>
              <a:gd name="connsiteX16" fmla="*/ 2933700 w 6559550"/>
              <a:gd name="connsiteY16" fmla="*/ 73576 h 1443788"/>
              <a:gd name="connsiteX17" fmla="*/ 2978150 w 6559550"/>
              <a:gd name="connsiteY17" fmla="*/ 187876 h 1443788"/>
              <a:gd name="connsiteX18" fmla="*/ 3054350 w 6559550"/>
              <a:gd name="connsiteY18" fmla="*/ 549826 h 1443788"/>
              <a:gd name="connsiteX19" fmla="*/ 3219450 w 6559550"/>
              <a:gd name="connsiteY19" fmla="*/ 778426 h 1443788"/>
              <a:gd name="connsiteX20" fmla="*/ 3492500 w 6559550"/>
              <a:gd name="connsiteY20" fmla="*/ 987976 h 1443788"/>
              <a:gd name="connsiteX21" fmla="*/ 3683000 w 6559550"/>
              <a:gd name="connsiteY21" fmla="*/ 1057826 h 1443788"/>
              <a:gd name="connsiteX22" fmla="*/ 3841159 w 6559550"/>
              <a:gd name="connsiteY22" fmla="*/ 1101635 h 1443788"/>
              <a:gd name="connsiteX23" fmla="*/ 4114209 w 6559550"/>
              <a:gd name="connsiteY23" fmla="*/ 1098405 h 1443788"/>
              <a:gd name="connsiteX24" fmla="*/ 4269412 w 6559550"/>
              <a:gd name="connsiteY24" fmla="*/ 1098405 h 1443788"/>
              <a:gd name="connsiteX25" fmla="*/ 4445000 w 6559550"/>
              <a:gd name="connsiteY25" fmla="*/ 1140376 h 1443788"/>
              <a:gd name="connsiteX26" fmla="*/ 4705350 w 6559550"/>
              <a:gd name="connsiteY26" fmla="*/ 1165776 h 1443788"/>
              <a:gd name="connsiteX27" fmla="*/ 5003800 w 6559550"/>
              <a:gd name="connsiteY27" fmla="*/ 1165776 h 1443788"/>
              <a:gd name="connsiteX28" fmla="*/ 5226050 w 6559550"/>
              <a:gd name="connsiteY28" fmla="*/ 1197526 h 1443788"/>
              <a:gd name="connsiteX29" fmla="*/ 5403850 w 6559550"/>
              <a:gd name="connsiteY29" fmla="*/ 1280076 h 1443788"/>
              <a:gd name="connsiteX30" fmla="*/ 5543550 w 6559550"/>
              <a:gd name="connsiteY30" fmla="*/ 1400726 h 1443788"/>
              <a:gd name="connsiteX31" fmla="*/ 5613400 w 6559550"/>
              <a:gd name="connsiteY31" fmla="*/ 1438826 h 1443788"/>
              <a:gd name="connsiteX32" fmla="*/ 5868143 w 6559550"/>
              <a:gd name="connsiteY32" fmla="*/ 1301050 h 1443788"/>
              <a:gd name="connsiteX33" fmla="*/ 6080649 w 6559550"/>
              <a:gd name="connsiteY33" fmla="*/ 1246489 h 1443788"/>
              <a:gd name="connsiteX34" fmla="*/ 6350000 w 6559550"/>
              <a:gd name="connsiteY34" fmla="*/ 1311826 h 1443788"/>
              <a:gd name="connsiteX35" fmla="*/ 6559550 w 6559550"/>
              <a:gd name="connsiteY35" fmla="*/ 1311826 h 1443788"/>
              <a:gd name="connsiteX0" fmla="*/ 0 w 6559550"/>
              <a:gd name="connsiteY0" fmla="*/ 92626 h 1400754"/>
              <a:gd name="connsiteX1" fmla="*/ 317500 w 6559550"/>
              <a:gd name="connsiteY1" fmla="*/ 92626 h 1400754"/>
              <a:gd name="connsiteX2" fmla="*/ 487768 w 6559550"/>
              <a:gd name="connsiteY2" fmla="*/ 106300 h 1400754"/>
              <a:gd name="connsiteX3" fmla="*/ 605902 w 6559550"/>
              <a:gd name="connsiteY3" fmla="*/ 96830 h 1400754"/>
              <a:gd name="connsiteX4" fmla="*/ 759636 w 6559550"/>
              <a:gd name="connsiteY4" fmla="*/ 84882 h 1400754"/>
              <a:gd name="connsiteX5" fmla="*/ 959441 w 6559550"/>
              <a:gd name="connsiteY5" fmla="*/ 82515 h 1400754"/>
              <a:gd name="connsiteX6" fmla="*/ 1179175 w 6559550"/>
              <a:gd name="connsiteY6" fmla="*/ 58620 h 1400754"/>
              <a:gd name="connsiteX7" fmla="*/ 1263650 w 6559550"/>
              <a:gd name="connsiteY7" fmla="*/ 79926 h 1400754"/>
              <a:gd name="connsiteX8" fmla="*/ 1428750 w 6559550"/>
              <a:gd name="connsiteY8" fmla="*/ 94130 h 1400754"/>
              <a:gd name="connsiteX9" fmla="*/ 1616294 w 6559550"/>
              <a:gd name="connsiteY9" fmla="*/ 100480 h 1400754"/>
              <a:gd name="connsiteX10" fmla="*/ 1911941 w 6559550"/>
              <a:gd name="connsiteY10" fmla="*/ 90147 h 1400754"/>
              <a:gd name="connsiteX11" fmla="*/ 2044109 w 6559550"/>
              <a:gd name="connsiteY11" fmla="*/ 14589 h 1400754"/>
              <a:gd name="connsiteX12" fmla="*/ 2190159 w 6559550"/>
              <a:gd name="connsiteY12" fmla="*/ 495 h 1400754"/>
              <a:gd name="connsiteX13" fmla="*/ 2367959 w 6559550"/>
              <a:gd name="connsiteY13" fmla="*/ 22776 h 1400754"/>
              <a:gd name="connsiteX14" fmla="*/ 2584450 w 6559550"/>
              <a:gd name="connsiteY14" fmla="*/ 22776 h 1400754"/>
              <a:gd name="connsiteX15" fmla="*/ 2825750 w 6559550"/>
              <a:gd name="connsiteY15" fmla="*/ 22776 h 1400754"/>
              <a:gd name="connsiteX16" fmla="*/ 2933700 w 6559550"/>
              <a:gd name="connsiteY16" fmla="*/ 73576 h 1400754"/>
              <a:gd name="connsiteX17" fmla="*/ 2978150 w 6559550"/>
              <a:gd name="connsiteY17" fmla="*/ 187876 h 1400754"/>
              <a:gd name="connsiteX18" fmla="*/ 3054350 w 6559550"/>
              <a:gd name="connsiteY18" fmla="*/ 549826 h 1400754"/>
              <a:gd name="connsiteX19" fmla="*/ 3219450 w 6559550"/>
              <a:gd name="connsiteY19" fmla="*/ 778426 h 1400754"/>
              <a:gd name="connsiteX20" fmla="*/ 3492500 w 6559550"/>
              <a:gd name="connsiteY20" fmla="*/ 987976 h 1400754"/>
              <a:gd name="connsiteX21" fmla="*/ 3683000 w 6559550"/>
              <a:gd name="connsiteY21" fmla="*/ 1057826 h 1400754"/>
              <a:gd name="connsiteX22" fmla="*/ 3841159 w 6559550"/>
              <a:gd name="connsiteY22" fmla="*/ 1101635 h 1400754"/>
              <a:gd name="connsiteX23" fmla="*/ 4114209 w 6559550"/>
              <a:gd name="connsiteY23" fmla="*/ 1098405 h 1400754"/>
              <a:gd name="connsiteX24" fmla="*/ 4269412 w 6559550"/>
              <a:gd name="connsiteY24" fmla="*/ 1098405 h 1400754"/>
              <a:gd name="connsiteX25" fmla="*/ 4445000 w 6559550"/>
              <a:gd name="connsiteY25" fmla="*/ 1140376 h 1400754"/>
              <a:gd name="connsiteX26" fmla="*/ 4705350 w 6559550"/>
              <a:gd name="connsiteY26" fmla="*/ 1165776 h 1400754"/>
              <a:gd name="connsiteX27" fmla="*/ 5003800 w 6559550"/>
              <a:gd name="connsiteY27" fmla="*/ 1165776 h 1400754"/>
              <a:gd name="connsiteX28" fmla="*/ 5226050 w 6559550"/>
              <a:gd name="connsiteY28" fmla="*/ 1197526 h 1400754"/>
              <a:gd name="connsiteX29" fmla="*/ 5403850 w 6559550"/>
              <a:gd name="connsiteY29" fmla="*/ 1280076 h 1400754"/>
              <a:gd name="connsiteX30" fmla="*/ 5543550 w 6559550"/>
              <a:gd name="connsiteY30" fmla="*/ 1400726 h 1400754"/>
              <a:gd name="connsiteX31" fmla="*/ 5601882 w 6559550"/>
              <a:gd name="connsiteY31" fmla="*/ 1291470 h 1400754"/>
              <a:gd name="connsiteX32" fmla="*/ 5868143 w 6559550"/>
              <a:gd name="connsiteY32" fmla="*/ 1301050 h 1400754"/>
              <a:gd name="connsiteX33" fmla="*/ 6080649 w 6559550"/>
              <a:gd name="connsiteY33" fmla="*/ 1246489 h 1400754"/>
              <a:gd name="connsiteX34" fmla="*/ 6350000 w 6559550"/>
              <a:gd name="connsiteY34" fmla="*/ 1311826 h 1400754"/>
              <a:gd name="connsiteX35" fmla="*/ 6559550 w 6559550"/>
              <a:gd name="connsiteY35" fmla="*/ 1311826 h 1400754"/>
              <a:gd name="connsiteX0" fmla="*/ 0 w 6559550"/>
              <a:gd name="connsiteY0" fmla="*/ 92626 h 1311838"/>
              <a:gd name="connsiteX1" fmla="*/ 317500 w 6559550"/>
              <a:gd name="connsiteY1" fmla="*/ 92626 h 1311838"/>
              <a:gd name="connsiteX2" fmla="*/ 487768 w 6559550"/>
              <a:gd name="connsiteY2" fmla="*/ 106300 h 1311838"/>
              <a:gd name="connsiteX3" fmla="*/ 605902 w 6559550"/>
              <a:gd name="connsiteY3" fmla="*/ 96830 h 1311838"/>
              <a:gd name="connsiteX4" fmla="*/ 759636 w 6559550"/>
              <a:gd name="connsiteY4" fmla="*/ 84882 h 1311838"/>
              <a:gd name="connsiteX5" fmla="*/ 959441 w 6559550"/>
              <a:gd name="connsiteY5" fmla="*/ 82515 h 1311838"/>
              <a:gd name="connsiteX6" fmla="*/ 1179175 w 6559550"/>
              <a:gd name="connsiteY6" fmla="*/ 58620 h 1311838"/>
              <a:gd name="connsiteX7" fmla="*/ 1263650 w 6559550"/>
              <a:gd name="connsiteY7" fmla="*/ 79926 h 1311838"/>
              <a:gd name="connsiteX8" fmla="*/ 1428750 w 6559550"/>
              <a:gd name="connsiteY8" fmla="*/ 94130 h 1311838"/>
              <a:gd name="connsiteX9" fmla="*/ 1616294 w 6559550"/>
              <a:gd name="connsiteY9" fmla="*/ 100480 h 1311838"/>
              <a:gd name="connsiteX10" fmla="*/ 1911941 w 6559550"/>
              <a:gd name="connsiteY10" fmla="*/ 90147 h 1311838"/>
              <a:gd name="connsiteX11" fmla="*/ 2044109 w 6559550"/>
              <a:gd name="connsiteY11" fmla="*/ 14589 h 1311838"/>
              <a:gd name="connsiteX12" fmla="*/ 2190159 w 6559550"/>
              <a:gd name="connsiteY12" fmla="*/ 495 h 1311838"/>
              <a:gd name="connsiteX13" fmla="*/ 2367959 w 6559550"/>
              <a:gd name="connsiteY13" fmla="*/ 22776 h 1311838"/>
              <a:gd name="connsiteX14" fmla="*/ 2584450 w 6559550"/>
              <a:gd name="connsiteY14" fmla="*/ 22776 h 1311838"/>
              <a:gd name="connsiteX15" fmla="*/ 2825750 w 6559550"/>
              <a:gd name="connsiteY15" fmla="*/ 22776 h 1311838"/>
              <a:gd name="connsiteX16" fmla="*/ 2933700 w 6559550"/>
              <a:gd name="connsiteY16" fmla="*/ 73576 h 1311838"/>
              <a:gd name="connsiteX17" fmla="*/ 2978150 w 6559550"/>
              <a:gd name="connsiteY17" fmla="*/ 187876 h 1311838"/>
              <a:gd name="connsiteX18" fmla="*/ 3054350 w 6559550"/>
              <a:gd name="connsiteY18" fmla="*/ 549826 h 1311838"/>
              <a:gd name="connsiteX19" fmla="*/ 3219450 w 6559550"/>
              <a:gd name="connsiteY19" fmla="*/ 778426 h 1311838"/>
              <a:gd name="connsiteX20" fmla="*/ 3492500 w 6559550"/>
              <a:gd name="connsiteY20" fmla="*/ 987976 h 1311838"/>
              <a:gd name="connsiteX21" fmla="*/ 3683000 w 6559550"/>
              <a:gd name="connsiteY21" fmla="*/ 1057826 h 1311838"/>
              <a:gd name="connsiteX22" fmla="*/ 3841159 w 6559550"/>
              <a:gd name="connsiteY22" fmla="*/ 1101635 h 1311838"/>
              <a:gd name="connsiteX23" fmla="*/ 4114209 w 6559550"/>
              <a:gd name="connsiteY23" fmla="*/ 1098405 h 1311838"/>
              <a:gd name="connsiteX24" fmla="*/ 4269412 w 6559550"/>
              <a:gd name="connsiteY24" fmla="*/ 1098405 h 1311838"/>
              <a:gd name="connsiteX25" fmla="*/ 4445000 w 6559550"/>
              <a:gd name="connsiteY25" fmla="*/ 1140376 h 1311838"/>
              <a:gd name="connsiteX26" fmla="*/ 4705350 w 6559550"/>
              <a:gd name="connsiteY26" fmla="*/ 1165776 h 1311838"/>
              <a:gd name="connsiteX27" fmla="*/ 5003800 w 6559550"/>
              <a:gd name="connsiteY27" fmla="*/ 1165776 h 1311838"/>
              <a:gd name="connsiteX28" fmla="*/ 5226050 w 6559550"/>
              <a:gd name="connsiteY28" fmla="*/ 1197526 h 1311838"/>
              <a:gd name="connsiteX29" fmla="*/ 5403850 w 6559550"/>
              <a:gd name="connsiteY29" fmla="*/ 1280076 h 1311838"/>
              <a:gd name="connsiteX30" fmla="*/ 5508997 w 6559550"/>
              <a:gd name="connsiteY30" fmla="*/ 1269300 h 1311838"/>
              <a:gd name="connsiteX31" fmla="*/ 5601882 w 6559550"/>
              <a:gd name="connsiteY31" fmla="*/ 1291470 h 1311838"/>
              <a:gd name="connsiteX32" fmla="*/ 5868143 w 6559550"/>
              <a:gd name="connsiteY32" fmla="*/ 1301050 h 1311838"/>
              <a:gd name="connsiteX33" fmla="*/ 6080649 w 6559550"/>
              <a:gd name="connsiteY33" fmla="*/ 1246489 h 1311838"/>
              <a:gd name="connsiteX34" fmla="*/ 6350000 w 6559550"/>
              <a:gd name="connsiteY34" fmla="*/ 1311826 h 1311838"/>
              <a:gd name="connsiteX35" fmla="*/ 6559550 w 6559550"/>
              <a:gd name="connsiteY35" fmla="*/ 1311826 h 1311838"/>
              <a:gd name="connsiteX0" fmla="*/ 0 w 6559550"/>
              <a:gd name="connsiteY0" fmla="*/ 92626 h 1311826"/>
              <a:gd name="connsiteX1" fmla="*/ 317500 w 6559550"/>
              <a:gd name="connsiteY1" fmla="*/ 92626 h 1311826"/>
              <a:gd name="connsiteX2" fmla="*/ 487768 w 6559550"/>
              <a:gd name="connsiteY2" fmla="*/ 106300 h 1311826"/>
              <a:gd name="connsiteX3" fmla="*/ 605902 w 6559550"/>
              <a:gd name="connsiteY3" fmla="*/ 96830 h 1311826"/>
              <a:gd name="connsiteX4" fmla="*/ 759636 w 6559550"/>
              <a:gd name="connsiteY4" fmla="*/ 84882 h 1311826"/>
              <a:gd name="connsiteX5" fmla="*/ 959441 w 6559550"/>
              <a:gd name="connsiteY5" fmla="*/ 82515 h 1311826"/>
              <a:gd name="connsiteX6" fmla="*/ 1179175 w 6559550"/>
              <a:gd name="connsiteY6" fmla="*/ 58620 h 1311826"/>
              <a:gd name="connsiteX7" fmla="*/ 1263650 w 6559550"/>
              <a:gd name="connsiteY7" fmla="*/ 79926 h 1311826"/>
              <a:gd name="connsiteX8" fmla="*/ 1428750 w 6559550"/>
              <a:gd name="connsiteY8" fmla="*/ 94130 h 1311826"/>
              <a:gd name="connsiteX9" fmla="*/ 1616294 w 6559550"/>
              <a:gd name="connsiteY9" fmla="*/ 100480 h 1311826"/>
              <a:gd name="connsiteX10" fmla="*/ 1911941 w 6559550"/>
              <a:gd name="connsiteY10" fmla="*/ 90147 h 1311826"/>
              <a:gd name="connsiteX11" fmla="*/ 2044109 w 6559550"/>
              <a:gd name="connsiteY11" fmla="*/ 14589 h 1311826"/>
              <a:gd name="connsiteX12" fmla="*/ 2190159 w 6559550"/>
              <a:gd name="connsiteY12" fmla="*/ 495 h 1311826"/>
              <a:gd name="connsiteX13" fmla="*/ 2367959 w 6559550"/>
              <a:gd name="connsiteY13" fmla="*/ 22776 h 1311826"/>
              <a:gd name="connsiteX14" fmla="*/ 2584450 w 6559550"/>
              <a:gd name="connsiteY14" fmla="*/ 22776 h 1311826"/>
              <a:gd name="connsiteX15" fmla="*/ 2825750 w 6559550"/>
              <a:gd name="connsiteY15" fmla="*/ 22776 h 1311826"/>
              <a:gd name="connsiteX16" fmla="*/ 2933700 w 6559550"/>
              <a:gd name="connsiteY16" fmla="*/ 73576 h 1311826"/>
              <a:gd name="connsiteX17" fmla="*/ 2978150 w 6559550"/>
              <a:gd name="connsiteY17" fmla="*/ 187876 h 1311826"/>
              <a:gd name="connsiteX18" fmla="*/ 3054350 w 6559550"/>
              <a:gd name="connsiteY18" fmla="*/ 549826 h 1311826"/>
              <a:gd name="connsiteX19" fmla="*/ 3219450 w 6559550"/>
              <a:gd name="connsiteY19" fmla="*/ 778426 h 1311826"/>
              <a:gd name="connsiteX20" fmla="*/ 3492500 w 6559550"/>
              <a:gd name="connsiteY20" fmla="*/ 987976 h 1311826"/>
              <a:gd name="connsiteX21" fmla="*/ 3683000 w 6559550"/>
              <a:gd name="connsiteY21" fmla="*/ 1057826 h 1311826"/>
              <a:gd name="connsiteX22" fmla="*/ 3841159 w 6559550"/>
              <a:gd name="connsiteY22" fmla="*/ 1101635 h 1311826"/>
              <a:gd name="connsiteX23" fmla="*/ 4114209 w 6559550"/>
              <a:gd name="connsiteY23" fmla="*/ 1098405 h 1311826"/>
              <a:gd name="connsiteX24" fmla="*/ 4269412 w 6559550"/>
              <a:gd name="connsiteY24" fmla="*/ 1098405 h 1311826"/>
              <a:gd name="connsiteX25" fmla="*/ 4445000 w 6559550"/>
              <a:gd name="connsiteY25" fmla="*/ 1140376 h 1311826"/>
              <a:gd name="connsiteX26" fmla="*/ 4705350 w 6559550"/>
              <a:gd name="connsiteY26" fmla="*/ 1165776 h 1311826"/>
              <a:gd name="connsiteX27" fmla="*/ 5003800 w 6559550"/>
              <a:gd name="connsiteY27" fmla="*/ 1165776 h 1311826"/>
              <a:gd name="connsiteX28" fmla="*/ 5226050 w 6559550"/>
              <a:gd name="connsiteY28" fmla="*/ 1197526 h 1311826"/>
              <a:gd name="connsiteX29" fmla="*/ 5403850 w 6559550"/>
              <a:gd name="connsiteY29" fmla="*/ 1280076 h 1311826"/>
              <a:gd name="connsiteX30" fmla="*/ 5508997 w 6559550"/>
              <a:gd name="connsiteY30" fmla="*/ 1269300 h 1311826"/>
              <a:gd name="connsiteX31" fmla="*/ 5601882 w 6559550"/>
              <a:gd name="connsiteY31" fmla="*/ 1291470 h 1311826"/>
              <a:gd name="connsiteX32" fmla="*/ 5868143 w 6559550"/>
              <a:gd name="connsiteY32" fmla="*/ 1301050 h 1311826"/>
              <a:gd name="connsiteX33" fmla="*/ 6350000 w 6559550"/>
              <a:gd name="connsiteY33" fmla="*/ 1311826 h 1311826"/>
              <a:gd name="connsiteX34" fmla="*/ 6559550 w 6559550"/>
              <a:gd name="connsiteY34" fmla="*/ 1311826 h 1311826"/>
              <a:gd name="connsiteX0" fmla="*/ 0 w 6559550"/>
              <a:gd name="connsiteY0" fmla="*/ 92626 h 1311826"/>
              <a:gd name="connsiteX1" fmla="*/ 317500 w 6559550"/>
              <a:gd name="connsiteY1" fmla="*/ 92626 h 1311826"/>
              <a:gd name="connsiteX2" fmla="*/ 487768 w 6559550"/>
              <a:gd name="connsiteY2" fmla="*/ 106300 h 1311826"/>
              <a:gd name="connsiteX3" fmla="*/ 605902 w 6559550"/>
              <a:gd name="connsiteY3" fmla="*/ 96830 h 1311826"/>
              <a:gd name="connsiteX4" fmla="*/ 759636 w 6559550"/>
              <a:gd name="connsiteY4" fmla="*/ 84882 h 1311826"/>
              <a:gd name="connsiteX5" fmla="*/ 959441 w 6559550"/>
              <a:gd name="connsiteY5" fmla="*/ 82515 h 1311826"/>
              <a:gd name="connsiteX6" fmla="*/ 1179175 w 6559550"/>
              <a:gd name="connsiteY6" fmla="*/ 58620 h 1311826"/>
              <a:gd name="connsiteX7" fmla="*/ 1263650 w 6559550"/>
              <a:gd name="connsiteY7" fmla="*/ 79926 h 1311826"/>
              <a:gd name="connsiteX8" fmla="*/ 1428750 w 6559550"/>
              <a:gd name="connsiteY8" fmla="*/ 94130 h 1311826"/>
              <a:gd name="connsiteX9" fmla="*/ 1616294 w 6559550"/>
              <a:gd name="connsiteY9" fmla="*/ 100480 h 1311826"/>
              <a:gd name="connsiteX10" fmla="*/ 1911941 w 6559550"/>
              <a:gd name="connsiteY10" fmla="*/ 90147 h 1311826"/>
              <a:gd name="connsiteX11" fmla="*/ 2044109 w 6559550"/>
              <a:gd name="connsiteY11" fmla="*/ 14589 h 1311826"/>
              <a:gd name="connsiteX12" fmla="*/ 2190159 w 6559550"/>
              <a:gd name="connsiteY12" fmla="*/ 495 h 1311826"/>
              <a:gd name="connsiteX13" fmla="*/ 2367959 w 6559550"/>
              <a:gd name="connsiteY13" fmla="*/ 22776 h 1311826"/>
              <a:gd name="connsiteX14" fmla="*/ 2584450 w 6559550"/>
              <a:gd name="connsiteY14" fmla="*/ 22776 h 1311826"/>
              <a:gd name="connsiteX15" fmla="*/ 2825750 w 6559550"/>
              <a:gd name="connsiteY15" fmla="*/ 22776 h 1311826"/>
              <a:gd name="connsiteX16" fmla="*/ 2933700 w 6559550"/>
              <a:gd name="connsiteY16" fmla="*/ 73576 h 1311826"/>
              <a:gd name="connsiteX17" fmla="*/ 2978150 w 6559550"/>
              <a:gd name="connsiteY17" fmla="*/ 187876 h 1311826"/>
              <a:gd name="connsiteX18" fmla="*/ 3054350 w 6559550"/>
              <a:gd name="connsiteY18" fmla="*/ 549826 h 1311826"/>
              <a:gd name="connsiteX19" fmla="*/ 3219450 w 6559550"/>
              <a:gd name="connsiteY19" fmla="*/ 778426 h 1311826"/>
              <a:gd name="connsiteX20" fmla="*/ 3492500 w 6559550"/>
              <a:gd name="connsiteY20" fmla="*/ 987976 h 1311826"/>
              <a:gd name="connsiteX21" fmla="*/ 3683000 w 6559550"/>
              <a:gd name="connsiteY21" fmla="*/ 1057826 h 1311826"/>
              <a:gd name="connsiteX22" fmla="*/ 3841159 w 6559550"/>
              <a:gd name="connsiteY22" fmla="*/ 1101635 h 1311826"/>
              <a:gd name="connsiteX23" fmla="*/ 4114209 w 6559550"/>
              <a:gd name="connsiteY23" fmla="*/ 1098405 h 1311826"/>
              <a:gd name="connsiteX24" fmla="*/ 4269412 w 6559550"/>
              <a:gd name="connsiteY24" fmla="*/ 1098405 h 1311826"/>
              <a:gd name="connsiteX25" fmla="*/ 4445000 w 6559550"/>
              <a:gd name="connsiteY25" fmla="*/ 1140376 h 1311826"/>
              <a:gd name="connsiteX26" fmla="*/ 4705350 w 6559550"/>
              <a:gd name="connsiteY26" fmla="*/ 1165776 h 1311826"/>
              <a:gd name="connsiteX27" fmla="*/ 5003800 w 6559550"/>
              <a:gd name="connsiteY27" fmla="*/ 1165776 h 1311826"/>
              <a:gd name="connsiteX28" fmla="*/ 5226050 w 6559550"/>
              <a:gd name="connsiteY28" fmla="*/ 1197526 h 1311826"/>
              <a:gd name="connsiteX29" fmla="*/ 5403850 w 6559550"/>
              <a:gd name="connsiteY29" fmla="*/ 1280076 h 1311826"/>
              <a:gd name="connsiteX30" fmla="*/ 5601882 w 6559550"/>
              <a:gd name="connsiteY30" fmla="*/ 1291470 h 1311826"/>
              <a:gd name="connsiteX31" fmla="*/ 5868143 w 6559550"/>
              <a:gd name="connsiteY31" fmla="*/ 1301050 h 1311826"/>
              <a:gd name="connsiteX32" fmla="*/ 6350000 w 6559550"/>
              <a:gd name="connsiteY32" fmla="*/ 1311826 h 1311826"/>
              <a:gd name="connsiteX33" fmla="*/ 6559550 w 6559550"/>
              <a:gd name="connsiteY33" fmla="*/ 1311826 h 1311826"/>
              <a:gd name="connsiteX0" fmla="*/ 0 w 6559550"/>
              <a:gd name="connsiteY0" fmla="*/ 92626 h 1311826"/>
              <a:gd name="connsiteX1" fmla="*/ 317500 w 6559550"/>
              <a:gd name="connsiteY1" fmla="*/ 92626 h 1311826"/>
              <a:gd name="connsiteX2" fmla="*/ 487768 w 6559550"/>
              <a:gd name="connsiteY2" fmla="*/ 106300 h 1311826"/>
              <a:gd name="connsiteX3" fmla="*/ 605902 w 6559550"/>
              <a:gd name="connsiteY3" fmla="*/ 96830 h 1311826"/>
              <a:gd name="connsiteX4" fmla="*/ 759636 w 6559550"/>
              <a:gd name="connsiteY4" fmla="*/ 84882 h 1311826"/>
              <a:gd name="connsiteX5" fmla="*/ 959441 w 6559550"/>
              <a:gd name="connsiteY5" fmla="*/ 82515 h 1311826"/>
              <a:gd name="connsiteX6" fmla="*/ 1179175 w 6559550"/>
              <a:gd name="connsiteY6" fmla="*/ 58620 h 1311826"/>
              <a:gd name="connsiteX7" fmla="*/ 1263650 w 6559550"/>
              <a:gd name="connsiteY7" fmla="*/ 79926 h 1311826"/>
              <a:gd name="connsiteX8" fmla="*/ 1428750 w 6559550"/>
              <a:gd name="connsiteY8" fmla="*/ 94130 h 1311826"/>
              <a:gd name="connsiteX9" fmla="*/ 1616294 w 6559550"/>
              <a:gd name="connsiteY9" fmla="*/ 100480 h 1311826"/>
              <a:gd name="connsiteX10" fmla="*/ 1911941 w 6559550"/>
              <a:gd name="connsiteY10" fmla="*/ 90147 h 1311826"/>
              <a:gd name="connsiteX11" fmla="*/ 2044109 w 6559550"/>
              <a:gd name="connsiteY11" fmla="*/ 14589 h 1311826"/>
              <a:gd name="connsiteX12" fmla="*/ 2190159 w 6559550"/>
              <a:gd name="connsiteY12" fmla="*/ 495 h 1311826"/>
              <a:gd name="connsiteX13" fmla="*/ 2367959 w 6559550"/>
              <a:gd name="connsiteY13" fmla="*/ 22776 h 1311826"/>
              <a:gd name="connsiteX14" fmla="*/ 2584450 w 6559550"/>
              <a:gd name="connsiteY14" fmla="*/ 22776 h 1311826"/>
              <a:gd name="connsiteX15" fmla="*/ 2825750 w 6559550"/>
              <a:gd name="connsiteY15" fmla="*/ 22776 h 1311826"/>
              <a:gd name="connsiteX16" fmla="*/ 2933700 w 6559550"/>
              <a:gd name="connsiteY16" fmla="*/ 73576 h 1311826"/>
              <a:gd name="connsiteX17" fmla="*/ 2978150 w 6559550"/>
              <a:gd name="connsiteY17" fmla="*/ 187876 h 1311826"/>
              <a:gd name="connsiteX18" fmla="*/ 3054350 w 6559550"/>
              <a:gd name="connsiteY18" fmla="*/ 549826 h 1311826"/>
              <a:gd name="connsiteX19" fmla="*/ 3219450 w 6559550"/>
              <a:gd name="connsiteY19" fmla="*/ 778426 h 1311826"/>
              <a:gd name="connsiteX20" fmla="*/ 3492500 w 6559550"/>
              <a:gd name="connsiteY20" fmla="*/ 987976 h 1311826"/>
              <a:gd name="connsiteX21" fmla="*/ 3683000 w 6559550"/>
              <a:gd name="connsiteY21" fmla="*/ 1057826 h 1311826"/>
              <a:gd name="connsiteX22" fmla="*/ 3841159 w 6559550"/>
              <a:gd name="connsiteY22" fmla="*/ 1101635 h 1311826"/>
              <a:gd name="connsiteX23" fmla="*/ 4114209 w 6559550"/>
              <a:gd name="connsiteY23" fmla="*/ 1098405 h 1311826"/>
              <a:gd name="connsiteX24" fmla="*/ 4269412 w 6559550"/>
              <a:gd name="connsiteY24" fmla="*/ 1098405 h 1311826"/>
              <a:gd name="connsiteX25" fmla="*/ 4445000 w 6559550"/>
              <a:gd name="connsiteY25" fmla="*/ 1140376 h 1311826"/>
              <a:gd name="connsiteX26" fmla="*/ 4705350 w 6559550"/>
              <a:gd name="connsiteY26" fmla="*/ 1165776 h 1311826"/>
              <a:gd name="connsiteX27" fmla="*/ 5003800 w 6559550"/>
              <a:gd name="connsiteY27" fmla="*/ 1165776 h 1311826"/>
              <a:gd name="connsiteX28" fmla="*/ 5226050 w 6559550"/>
              <a:gd name="connsiteY28" fmla="*/ 1197526 h 1311826"/>
              <a:gd name="connsiteX29" fmla="*/ 5403850 w 6559550"/>
              <a:gd name="connsiteY29" fmla="*/ 1280076 h 1311826"/>
              <a:gd name="connsiteX30" fmla="*/ 5601882 w 6559550"/>
              <a:gd name="connsiteY30" fmla="*/ 1291470 h 1311826"/>
              <a:gd name="connsiteX31" fmla="*/ 6052428 w 6559550"/>
              <a:gd name="connsiteY31" fmla="*/ 1273172 h 1311826"/>
              <a:gd name="connsiteX32" fmla="*/ 6350000 w 6559550"/>
              <a:gd name="connsiteY32" fmla="*/ 1311826 h 1311826"/>
              <a:gd name="connsiteX33" fmla="*/ 6559550 w 6559550"/>
              <a:gd name="connsiteY33" fmla="*/ 1311826 h 1311826"/>
              <a:gd name="connsiteX0" fmla="*/ 0 w 6559550"/>
              <a:gd name="connsiteY0" fmla="*/ 92626 h 1311826"/>
              <a:gd name="connsiteX1" fmla="*/ 317500 w 6559550"/>
              <a:gd name="connsiteY1" fmla="*/ 92626 h 1311826"/>
              <a:gd name="connsiteX2" fmla="*/ 487768 w 6559550"/>
              <a:gd name="connsiteY2" fmla="*/ 106300 h 1311826"/>
              <a:gd name="connsiteX3" fmla="*/ 605902 w 6559550"/>
              <a:gd name="connsiteY3" fmla="*/ 96830 h 1311826"/>
              <a:gd name="connsiteX4" fmla="*/ 759636 w 6559550"/>
              <a:gd name="connsiteY4" fmla="*/ 84882 h 1311826"/>
              <a:gd name="connsiteX5" fmla="*/ 959441 w 6559550"/>
              <a:gd name="connsiteY5" fmla="*/ 82515 h 1311826"/>
              <a:gd name="connsiteX6" fmla="*/ 1179175 w 6559550"/>
              <a:gd name="connsiteY6" fmla="*/ 58620 h 1311826"/>
              <a:gd name="connsiteX7" fmla="*/ 1263650 w 6559550"/>
              <a:gd name="connsiteY7" fmla="*/ 79926 h 1311826"/>
              <a:gd name="connsiteX8" fmla="*/ 1428750 w 6559550"/>
              <a:gd name="connsiteY8" fmla="*/ 94130 h 1311826"/>
              <a:gd name="connsiteX9" fmla="*/ 1616294 w 6559550"/>
              <a:gd name="connsiteY9" fmla="*/ 100480 h 1311826"/>
              <a:gd name="connsiteX10" fmla="*/ 1911941 w 6559550"/>
              <a:gd name="connsiteY10" fmla="*/ 90147 h 1311826"/>
              <a:gd name="connsiteX11" fmla="*/ 2044109 w 6559550"/>
              <a:gd name="connsiteY11" fmla="*/ 14589 h 1311826"/>
              <a:gd name="connsiteX12" fmla="*/ 2190159 w 6559550"/>
              <a:gd name="connsiteY12" fmla="*/ 495 h 1311826"/>
              <a:gd name="connsiteX13" fmla="*/ 2367959 w 6559550"/>
              <a:gd name="connsiteY13" fmla="*/ 22776 h 1311826"/>
              <a:gd name="connsiteX14" fmla="*/ 2584450 w 6559550"/>
              <a:gd name="connsiteY14" fmla="*/ 22776 h 1311826"/>
              <a:gd name="connsiteX15" fmla="*/ 2825750 w 6559550"/>
              <a:gd name="connsiteY15" fmla="*/ 22776 h 1311826"/>
              <a:gd name="connsiteX16" fmla="*/ 2933700 w 6559550"/>
              <a:gd name="connsiteY16" fmla="*/ 73576 h 1311826"/>
              <a:gd name="connsiteX17" fmla="*/ 2978150 w 6559550"/>
              <a:gd name="connsiteY17" fmla="*/ 187876 h 1311826"/>
              <a:gd name="connsiteX18" fmla="*/ 3054350 w 6559550"/>
              <a:gd name="connsiteY18" fmla="*/ 549826 h 1311826"/>
              <a:gd name="connsiteX19" fmla="*/ 3219450 w 6559550"/>
              <a:gd name="connsiteY19" fmla="*/ 778426 h 1311826"/>
              <a:gd name="connsiteX20" fmla="*/ 3492500 w 6559550"/>
              <a:gd name="connsiteY20" fmla="*/ 987976 h 1311826"/>
              <a:gd name="connsiteX21" fmla="*/ 3683000 w 6559550"/>
              <a:gd name="connsiteY21" fmla="*/ 1057826 h 1311826"/>
              <a:gd name="connsiteX22" fmla="*/ 3841159 w 6559550"/>
              <a:gd name="connsiteY22" fmla="*/ 1101635 h 1311826"/>
              <a:gd name="connsiteX23" fmla="*/ 4114209 w 6559550"/>
              <a:gd name="connsiteY23" fmla="*/ 1098405 h 1311826"/>
              <a:gd name="connsiteX24" fmla="*/ 4269412 w 6559550"/>
              <a:gd name="connsiteY24" fmla="*/ 1098405 h 1311826"/>
              <a:gd name="connsiteX25" fmla="*/ 4445000 w 6559550"/>
              <a:gd name="connsiteY25" fmla="*/ 1140376 h 1311826"/>
              <a:gd name="connsiteX26" fmla="*/ 4705350 w 6559550"/>
              <a:gd name="connsiteY26" fmla="*/ 1165776 h 1311826"/>
              <a:gd name="connsiteX27" fmla="*/ 5003800 w 6559550"/>
              <a:gd name="connsiteY27" fmla="*/ 1165776 h 1311826"/>
              <a:gd name="connsiteX28" fmla="*/ 5226050 w 6559550"/>
              <a:gd name="connsiteY28" fmla="*/ 1197526 h 1311826"/>
              <a:gd name="connsiteX29" fmla="*/ 5403850 w 6559550"/>
              <a:gd name="connsiteY29" fmla="*/ 1280076 h 1311826"/>
              <a:gd name="connsiteX30" fmla="*/ 5590364 w 6559550"/>
              <a:gd name="connsiteY30" fmla="*/ 1263592 h 1311826"/>
              <a:gd name="connsiteX31" fmla="*/ 6052428 w 6559550"/>
              <a:gd name="connsiteY31" fmla="*/ 1273172 h 1311826"/>
              <a:gd name="connsiteX32" fmla="*/ 6350000 w 6559550"/>
              <a:gd name="connsiteY32" fmla="*/ 1311826 h 1311826"/>
              <a:gd name="connsiteX33" fmla="*/ 6559550 w 6559550"/>
              <a:gd name="connsiteY33" fmla="*/ 1311826 h 1311826"/>
              <a:gd name="connsiteX0" fmla="*/ 0 w 6559550"/>
              <a:gd name="connsiteY0" fmla="*/ 92626 h 1311826"/>
              <a:gd name="connsiteX1" fmla="*/ 317500 w 6559550"/>
              <a:gd name="connsiteY1" fmla="*/ 92626 h 1311826"/>
              <a:gd name="connsiteX2" fmla="*/ 487768 w 6559550"/>
              <a:gd name="connsiteY2" fmla="*/ 106300 h 1311826"/>
              <a:gd name="connsiteX3" fmla="*/ 605902 w 6559550"/>
              <a:gd name="connsiteY3" fmla="*/ 96830 h 1311826"/>
              <a:gd name="connsiteX4" fmla="*/ 759636 w 6559550"/>
              <a:gd name="connsiteY4" fmla="*/ 84882 h 1311826"/>
              <a:gd name="connsiteX5" fmla="*/ 959441 w 6559550"/>
              <a:gd name="connsiteY5" fmla="*/ 82515 h 1311826"/>
              <a:gd name="connsiteX6" fmla="*/ 1179175 w 6559550"/>
              <a:gd name="connsiteY6" fmla="*/ 58620 h 1311826"/>
              <a:gd name="connsiteX7" fmla="*/ 1263650 w 6559550"/>
              <a:gd name="connsiteY7" fmla="*/ 79926 h 1311826"/>
              <a:gd name="connsiteX8" fmla="*/ 1428750 w 6559550"/>
              <a:gd name="connsiteY8" fmla="*/ 94130 h 1311826"/>
              <a:gd name="connsiteX9" fmla="*/ 1616294 w 6559550"/>
              <a:gd name="connsiteY9" fmla="*/ 100480 h 1311826"/>
              <a:gd name="connsiteX10" fmla="*/ 1911941 w 6559550"/>
              <a:gd name="connsiteY10" fmla="*/ 90147 h 1311826"/>
              <a:gd name="connsiteX11" fmla="*/ 2044109 w 6559550"/>
              <a:gd name="connsiteY11" fmla="*/ 14589 h 1311826"/>
              <a:gd name="connsiteX12" fmla="*/ 2190159 w 6559550"/>
              <a:gd name="connsiteY12" fmla="*/ 495 h 1311826"/>
              <a:gd name="connsiteX13" fmla="*/ 2367959 w 6559550"/>
              <a:gd name="connsiteY13" fmla="*/ 22776 h 1311826"/>
              <a:gd name="connsiteX14" fmla="*/ 2584450 w 6559550"/>
              <a:gd name="connsiteY14" fmla="*/ 22776 h 1311826"/>
              <a:gd name="connsiteX15" fmla="*/ 2825750 w 6559550"/>
              <a:gd name="connsiteY15" fmla="*/ 22776 h 1311826"/>
              <a:gd name="connsiteX16" fmla="*/ 2933700 w 6559550"/>
              <a:gd name="connsiteY16" fmla="*/ 73576 h 1311826"/>
              <a:gd name="connsiteX17" fmla="*/ 2978150 w 6559550"/>
              <a:gd name="connsiteY17" fmla="*/ 187876 h 1311826"/>
              <a:gd name="connsiteX18" fmla="*/ 3054350 w 6559550"/>
              <a:gd name="connsiteY18" fmla="*/ 549826 h 1311826"/>
              <a:gd name="connsiteX19" fmla="*/ 3219450 w 6559550"/>
              <a:gd name="connsiteY19" fmla="*/ 778426 h 1311826"/>
              <a:gd name="connsiteX20" fmla="*/ 3492500 w 6559550"/>
              <a:gd name="connsiteY20" fmla="*/ 987976 h 1311826"/>
              <a:gd name="connsiteX21" fmla="*/ 3683000 w 6559550"/>
              <a:gd name="connsiteY21" fmla="*/ 1057826 h 1311826"/>
              <a:gd name="connsiteX22" fmla="*/ 3841159 w 6559550"/>
              <a:gd name="connsiteY22" fmla="*/ 1101635 h 1311826"/>
              <a:gd name="connsiteX23" fmla="*/ 4114209 w 6559550"/>
              <a:gd name="connsiteY23" fmla="*/ 1098405 h 1311826"/>
              <a:gd name="connsiteX24" fmla="*/ 4269412 w 6559550"/>
              <a:gd name="connsiteY24" fmla="*/ 1098405 h 1311826"/>
              <a:gd name="connsiteX25" fmla="*/ 4445000 w 6559550"/>
              <a:gd name="connsiteY25" fmla="*/ 1140376 h 1311826"/>
              <a:gd name="connsiteX26" fmla="*/ 4705350 w 6559550"/>
              <a:gd name="connsiteY26" fmla="*/ 1165776 h 1311826"/>
              <a:gd name="connsiteX27" fmla="*/ 5003800 w 6559550"/>
              <a:gd name="connsiteY27" fmla="*/ 1165776 h 1311826"/>
              <a:gd name="connsiteX28" fmla="*/ 5226050 w 6559550"/>
              <a:gd name="connsiteY28" fmla="*/ 1197526 h 1311826"/>
              <a:gd name="connsiteX29" fmla="*/ 5403850 w 6559550"/>
              <a:gd name="connsiteY29" fmla="*/ 1280076 h 1311826"/>
              <a:gd name="connsiteX30" fmla="*/ 5590364 w 6559550"/>
              <a:gd name="connsiteY30" fmla="*/ 1263592 h 1311826"/>
              <a:gd name="connsiteX31" fmla="*/ 6052428 w 6559550"/>
              <a:gd name="connsiteY31" fmla="*/ 1273172 h 1311826"/>
              <a:gd name="connsiteX32" fmla="*/ 6350000 w 6559550"/>
              <a:gd name="connsiteY32" fmla="*/ 1311826 h 1311826"/>
              <a:gd name="connsiteX33" fmla="*/ 6559550 w 6559550"/>
              <a:gd name="connsiteY33" fmla="*/ 1311826 h 1311826"/>
              <a:gd name="connsiteX0" fmla="*/ 0 w 6559550"/>
              <a:gd name="connsiteY0" fmla="*/ 92626 h 1311826"/>
              <a:gd name="connsiteX1" fmla="*/ 317500 w 6559550"/>
              <a:gd name="connsiteY1" fmla="*/ 92626 h 1311826"/>
              <a:gd name="connsiteX2" fmla="*/ 487768 w 6559550"/>
              <a:gd name="connsiteY2" fmla="*/ 106300 h 1311826"/>
              <a:gd name="connsiteX3" fmla="*/ 605902 w 6559550"/>
              <a:gd name="connsiteY3" fmla="*/ 96830 h 1311826"/>
              <a:gd name="connsiteX4" fmla="*/ 759636 w 6559550"/>
              <a:gd name="connsiteY4" fmla="*/ 84882 h 1311826"/>
              <a:gd name="connsiteX5" fmla="*/ 959441 w 6559550"/>
              <a:gd name="connsiteY5" fmla="*/ 82515 h 1311826"/>
              <a:gd name="connsiteX6" fmla="*/ 1179175 w 6559550"/>
              <a:gd name="connsiteY6" fmla="*/ 58620 h 1311826"/>
              <a:gd name="connsiteX7" fmla="*/ 1263650 w 6559550"/>
              <a:gd name="connsiteY7" fmla="*/ 79926 h 1311826"/>
              <a:gd name="connsiteX8" fmla="*/ 1428750 w 6559550"/>
              <a:gd name="connsiteY8" fmla="*/ 94130 h 1311826"/>
              <a:gd name="connsiteX9" fmla="*/ 1616294 w 6559550"/>
              <a:gd name="connsiteY9" fmla="*/ 100480 h 1311826"/>
              <a:gd name="connsiteX10" fmla="*/ 1911941 w 6559550"/>
              <a:gd name="connsiteY10" fmla="*/ 90147 h 1311826"/>
              <a:gd name="connsiteX11" fmla="*/ 2044109 w 6559550"/>
              <a:gd name="connsiteY11" fmla="*/ 14589 h 1311826"/>
              <a:gd name="connsiteX12" fmla="*/ 2190159 w 6559550"/>
              <a:gd name="connsiteY12" fmla="*/ 495 h 1311826"/>
              <a:gd name="connsiteX13" fmla="*/ 2367959 w 6559550"/>
              <a:gd name="connsiteY13" fmla="*/ 22776 h 1311826"/>
              <a:gd name="connsiteX14" fmla="*/ 2584450 w 6559550"/>
              <a:gd name="connsiteY14" fmla="*/ 22776 h 1311826"/>
              <a:gd name="connsiteX15" fmla="*/ 2825750 w 6559550"/>
              <a:gd name="connsiteY15" fmla="*/ 22776 h 1311826"/>
              <a:gd name="connsiteX16" fmla="*/ 2933700 w 6559550"/>
              <a:gd name="connsiteY16" fmla="*/ 73576 h 1311826"/>
              <a:gd name="connsiteX17" fmla="*/ 2978150 w 6559550"/>
              <a:gd name="connsiteY17" fmla="*/ 187876 h 1311826"/>
              <a:gd name="connsiteX18" fmla="*/ 3054350 w 6559550"/>
              <a:gd name="connsiteY18" fmla="*/ 549826 h 1311826"/>
              <a:gd name="connsiteX19" fmla="*/ 3219450 w 6559550"/>
              <a:gd name="connsiteY19" fmla="*/ 778426 h 1311826"/>
              <a:gd name="connsiteX20" fmla="*/ 3492500 w 6559550"/>
              <a:gd name="connsiteY20" fmla="*/ 987976 h 1311826"/>
              <a:gd name="connsiteX21" fmla="*/ 3683000 w 6559550"/>
              <a:gd name="connsiteY21" fmla="*/ 1057826 h 1311826"/>
              <a:gd name="connsiteX22" fmla="*/ 3841159 w 6559550"/>
              <a:gd name="connsiteY22" fmla="*/ 1101635 h 1311826"/>
              <a:gd name="connsiteX23" fmla="*/ 4114209 w 6559550"/>
              <a:gd name="connsiteY23" fmla="*/ 1098405 h 1311826"/>
              <a:gd name="connsiteX24" fmla="*/ 4269412 w 6559550"/>
              <a:gd name="connsiteY24" fmla="*/ 1098405 h 1311826"/>
              <a:gd name="connsiteX25" fmla="*/ 4445000 w 6559550"/>
              <a:gd name="connsiteY25" fmla="*/ 1140376 h 1311826"/>
              <a:gd name="connsiteX26" fmla="*/ 4705350 w 6559550"/>
              <a:gd name="connsiteY26" fmla="*/ 1165776 h 1311826"/>
              <a:gd name="connsiteX27" fmla="*/ 5003800 w 6559550"/>
              <a:gd name="connsiteY27" fmla="*/ 1165776 h 1311826"/>
              <a:gd name="connsiteX28" fmla="*/ 5226050 w 6559550"/>
              <a:gd name="connsiteY28" fmla="*/ 1197526 h 1311826"/>
              <a:gd name="connsiteX29" fmla="*/ 5590364 w 6559550"/>
              <a:gd name="connsiteY29" fmla="*/ 1263592 h 1311826"/>
              <a:gd name="connsiteX30" fmla="*/ 6052428 w 6559550"/>
              <a:gd name="connsiteY30" fmla="*/ 1273172 h 1311826"/>
              <a:gd name="connsiteX31" fmla="*/ 6350000 w 6559550"/>
              <a:gd name="connsiteY31" fmla="*/ 1311826 h 1311826"/>
              <a:gd name="connsiteX32" fmla="*/ 6559550 w 6559550"/>
              <a:gd name="connsiteY32" fmla="*/ 1311826 h 131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559550" h="1311826">
                <a:moveTo>
                  <a:pt x="0" y="92626"/>
                </a:moveTo>
                <a:cubicBezTo>
                  <a:pt x="119062" y="95801"/>
                  <a:pt x="236205" y="90347"/>
                  <a:pt x="317500" y="92626"/>
                </a:cubicBezTo>
                <a:cubicBezTo>
                  <a:pt x="398795" y="94905"/>
                  <a:pt x="439701" y="105599"/>
                  <a:pt x="487768" y="106300"/>
                </a:cubicBezTo>
                <a:cubicBezTo>
                  <a:pt x="535835" y="107001"/>
                  <a:pt x="560591" y="100400"/>
                  <a:pt x="605902" y="96830"/>
                </a:cubicBezTo>
                <a:cubicBezTo>
                  <a:pt x="651213" y="93260"/>
                  <a:pt x="700713" y="87268"/>
                  <a:pt x="759636" y="84882"/>
                </a:cubicBezTo>
                <a:cubicBezTo>
                  <a:pt x="818559" y="82496"/>
                  <a:pt x="889518" y="86892"/>
                  <a:pt x="959441" y="82515"/>
                </a:cubicBezTo>
                <a:cubicBezTo>
                  <a:pt x="1029364" y="78138"/>
                  <a:pt x="1128474" y="59051"/>
                  <a:pt x="1179175" y="58620"/>
                </a:cubicBezTo>
                <a:cubicBezTo>
                  <a:pt x="1229876" y="58189"/>
                  <a:pt x="1222054" y="74008"/>
                  <a:pt x="1263650" y="79926"/>
                </a:cubicBezTo>
                <a:cubicBezTo>
                  <a:pt x="1305246" y="85844"/>
                  <a:pt x="1369976" y="90704"/>
                  <a:pt x="1428750" y="94130"/>
                </a:cubicBezTo>
                <a:cubicBezTo>
                  <a:pt x="1487524" y="97556"/>
                  <a:pt x="1535762" y="101144"/>
                  <a:pt x="1616294" y="100480"/>
                </a:cubicBezTo>
                <a:cubicBezTo>
                  <a:pt x="1696826" y="99816"/>
                  <a:pt x="1840639" y="104462"/>
                  <a:pt x="1911941" y="90147"/>
                </a:cubicBezTo>
                <a:cubicBezTo>
                  <a:pt x="1983243" y="75832"/>
                  <a:pt x="1997739" y="29531"/>
                  <a:pt x="2044109" y="14589"/>
                </a:cubicBezTo>
                <a:cubicBezTo>
                  <a:pt x="2090479" y="-353"/>
                  <a:pt x="2136184" y="-869"/>
                  <a:pt x="2190159" y="495"/>
                </a:cubicBezTo>
                <a:cubicBezTo>
                  <a:pt x="2244134" y="1859"/>
                  <a:pt x="2302244" y="19063"/>
                  <a:pt x="2367959" y="22776"/>
                </a:cubicBezTo>
                <a:cubicBezTo>
                  <a:pt x="2433674" y="26489"/>
                  <a:pt x="2508152" y="22776"/>
                  <a:pt x="2584450" y="22776"/>
                </a:cubicBezTo>
                <a:cubicBezTo>
                  <a:pt x="2660748" y="22776"/>
                  <a:pt x="2767542" y="14309"/>
                  <a:pt x="2825750" y="22776"/>
                </a:cubicBezTo>
                <a:cubicBezTo>
                  <a:pt x="2883958" y="31243"/>
                  <a:pt x="2908300" y="46059"/>
                  <a:pt x="2933700" y="73576"/>
                </a:cubicBezTo>
                <a:cubicBezTo>
                  <a:pt x="2959100" y="101093"/>
                  <a:pt x="2958042" y="108501"/>
                  <a:pt x="2978150" y="187876"/>
                </a:cubicBezTo>
                <a:cubicBezTo>
                  <a:pt x="2998258" y="267251"/>
                  <a:pt x="3014133" y="451401"/>
                  <a:pt x="3054350" y="549826"/>
                </a:cubicBezTo>
                <a:cubicBezTo>
                  <a:pt x="3094567" y="648251"/>
                  <a:pt x="3146425" y="705401"/>
                  <a:pt x="3219450" y="778426"/>
                </a:cubicBezTo>
                <a:cubicBezTo>
                  <a:pt x="3292475" y="851451"/>
                  <a:pt x="3415242" y="941409"/>
                  <a:pt x="3492500" y="987976"/>
                </a:cubicBezTo>
                <a:cubicBezTo>
                  <a:pt x="3569758" y="1034543"/>
                  <a:pt x="3624890" y="1038883"/>
                  <a:pt x="3683000" y="1057826"/>
                </a:cubicBezTo>
                <a:cubicBezTo>
                  <a:pt x="3741110" y="1076769"/>
                  <a:pt x="3769291" y="1094872"/>
                  <a:pt x="3841159" y="1101635"/>
                </a:cubicBezTo>
                <a:cubicBezTo>
                  <a:pt x="3913027" y="1108398"/>
                  <a:pt x="4042834" y="1098943"/>
                  <a:pt x="4114209" y="1098405"/>
                </a:cubicBezTo>
                <a:cubicBezTo>
                  <a:pt x="4185584" y="1097867"/>
                  <a:pt x="4214280" y="1091410"/>
                  <a:pt x="4269412" y="1098405"/>
                </a:cubicBezTo>
                <a:cubicBezTo>
                  <a:pt x="4324544" y="1105400"/>
                  <a:pt x="4372344" y="1129148"/>
                  <a:pt x="4445000" y="1140376"/>
                </a:cubicBezTo>
                <a:cubicBezTo>
                  <a:pt x="4517656" y="1151604"/>
                  <a:pt x="4612217" y="1161543"/>
                  <a:pt x="4705350" y="1165776"/>
                </a:cubicBezTo>
                <a:cubicBezTo>
                  <a:pt x="4798483" y="1170009"/>
                  <a:pt x="4917017" y="1160484"/>
                  <a:pt x="5003800" y="1165776"/>
                </a:cubicBezTo>
                <a:cubicBezTo>
                  <a:pt x="5090583" y="1171068"/>
                  <a:pt x="5128289" y="1181223"/>
                  <a:pt x="5226050" y="1197526"/>
                </a:cubicBezTo>
                <a:cubicBezTo>
                  <a:pt x="5323811" y="1213829"/>
                  <a:pt x="5452634" y="1250984"/>
                  <a:pt x="5590364" y="1263592"/>
                </a:cubicBezTo>
                <a:cubicBezTo>
                  <a:pt x="5698460" y="1262441"/>
                  <a:pt x="5944478" y="1275289"/>
                  <a:pt x="6052428" y="1273172"/>
                </a:cubicBezTo>
                <a:lnTo>
                  <a:pt x="6350000" y="1311826"/>
                </a:lnTo>
                <a:cubicBezTo>
                  <a:pt x="6413500" y="1310768"/>
                  <a:pt x="6486525" y="1311297"/>
                  <a:pt x="6559550" y="1311826"/>
                </a:cubicBezTo>
              </a:path>
            </a:pathLst>
          </a:cu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870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1550" y="1736812"/>
            <a:ext cx="7452878" cy="1362075"/>
          </a:xfrm>
        </p:spPr>
        <p:txBody>
          <a:bodyPr/>
          <a:lstStyle/>
          <a:p>
            <a:r>
              <a:rPr lang="en-GB" dirty="0"/>
              <a:t>SpaceFibre</a:t>
            </a:r>
            <a:br>
              <a:rPr lang="en-GB" dirty="0"/>
            </a:br>
            <a:r>
              <a:rPr lang="en-GB" dirty="0"/>
              <a:t>Next Generation SpaceWire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" y="5542539"/>
            <a:ext cx="9144000" cy="130702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5638800"/>
            <a:ext cx="1259632" cy="1080121"/>
            <a:chOff x="3995936" y="3094272"/>
            <a:chExt cx="3839336" cy="3477768"/>
          </a:xfrm>
        </p:grpSpPr>
        <p:sp>
          <p:nvSpPr>
            <p:cNvPr id="8" name="Rectangle 7"/>
            <p:cNvSpPr/>
            <p:nvPr/>
          </p:nvSpPr>
          <p:spPr bwMode="auto">
            <a:xfrm>
              <a:off x="3995936" y="3140968"/>
              <a:ext cx="3839336" cy="343107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305" t="-6974"/>
            <a:stretch/>
          </p:blipFill>
          <p:spPr>
            <a:xfrm>
              <a:off x="4283969" y="3094272"/>
              <a:ext cx="3384376" cy="34777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50962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 bwMode="auto">
          <a:xfrm>
            <a:off x="5142" y="3130699"/>
            <a:ext cx="2554710" cy="1234405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74" y="1417940"/>
            <a:ext cx="2546458" cy="1253626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500929" y="3141641"/>
            <a:ext cx="2644692" cy="1223463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499308" y="1208168"/>
            <a:ext cx="2644692" cy="1431163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843807" y="1208169"/>
            <a:ext cx="3346011" cy="3408964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SpaceFibre Virtual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18003" y="1347409"/>
            <a:ext cx="996399" cy="30818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SpaceFibre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Routing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Switch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5012013" y="1347411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VN 0</a:t>
            </a:r>
          </a:p>
        </p:txBody>
      </p:sp>
      <p:sp>
        <p:nvSpPr>
          <p:cNvPr id="7" name="Rectangle 6"/>
          <p:cNvSpPr/>
          <p:nvPr/>
        </p:nvSpPr>
        <p:spPr>
          <a:xfrm>
            <a:off x="5012013" y="1617486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VC1</a:t>
            </a:r>
          </a:p>
        </p:txBody>
      </p:sp>
      <p:sp>
        <p:nvSpPr>
          <p:cNvPr id="8" name="Rectangle 7"/>
          <p:cNvSpPr/>
          <p:nvPr/>
        </p:nvSpPr>
        <p:spPr>
          <a:xfrm>
            <a:off x="5012013" y="1898459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9" name="Rectangle 8"/>
          <p:cNvSpPr/>
          <p:nvPr/>
        </p:nvSpPr>
        <p:spPr>
          <a:xfrm>
            <a:off x="5014402" y="2151786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4402" y="2432760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09624" y="3062911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09624" y="3332986"/>
            <a:ext cx="498200" cy="2809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09624" y="3613960"/>
            <a:ext cx="498200" cy="280974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12013" y="3867287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12013" y="4148261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17414" y="1353436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VN 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17414" y="1623511"/>
            <a:ext cx="498200" cy="2809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17414" y="1904485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19803" y="2157812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19803" y="2438786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19940" y="3070788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19940" y="3340863"/>
            <a:ext cx="498200" cy="280974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19940" y="3621837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522329" y="3902810"/>
            <a:ext cx="498200" cy="2533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22329" y="4156138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12601" y="1347411"/>
            <a:ext cx="498200" cy="13663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12601" y="3065029"/>
            <a:ext cx="498200" cy="13642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026519" y="1347411"/>
            <a:ext cx="498200" cy="13559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26519" y="3070788"/>
            <a:ext cx="498200" cy="13621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1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005419" y="2053435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074810" y="1640435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VN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074810" y="1910509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074810" y="2191483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583914" y="1634410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51504" y="1377390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Control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Processor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573009" y="1791736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005419" y="3749652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074810" y="3336652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4810" y="3606727"/>
            <a:ext cx="498200" cy="2809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074810" y="3887701"/>
            <a:ext cx="498200" cy="280974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583914" y="3330627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151504" y="3339985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Mass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Unit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7573009" y="3754330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2452582" y="3742452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 flipH="1">
            <a:off x="1457976" y="3456725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46" name="Rectangle 45"/>
          <p:cNvSpPr/>
          <p:nvPr/>
        </p:nvSpPr>
        <p:spPr>
          <a:xfrm flipH="1">
            <a:off x="1457976" y="3726800"/>
            <a:ext cx="498200" cy="280974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2</a:t>
            </a:r>
          </a:p>
        </p:txBody>
      </p:sp>
      <p:sp>
        <p:nvSpPr>
          <p:cNvPr id="48" name="Rectangle 47"/>
          <p:cNvSpPr/>
          <p:nvPr/>
        </p:nvSpPr>
        <p:spPr>
          <a:xfrm flipH="1">
            <a:off x="1954383" y="3323428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49" name="Rectangle 48"/>
          <p:cNvSpPr/>
          <p:nvPr/>
        </p:nvSpPr>
        <p:spPr>
          <a:xfrm flipH="1">
            <a:off x="0" y="3332785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Instrument 2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884992" y="3747131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2452582" y="2053435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 flipH="1">
            <a:off x="1457976" y="1767708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VN 0</a:t>
            </a:r>
          </a:p>
        </p:txBody>
      </p:sp>
      <p:sp>
        <p:nvSpPr>
          <p:cNvPr id="53" name="Rectangle 52"/>
          <p:cNvSpPr/>
          <p:nvPr/>
        </p:nvSpPr>
        <p:spPr>
          <a:xfrm flipH="1">
            <a:off x="1457976" y="2037782"/>
            <a:ext cx="498200" cy="2809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1</a:t>
            </a:r>
          </a:p>
        </p:txBody>
      </p:sp>
      <p:sp>
        <p:nvSpPr>
          <p:cNvPr id="55" name="Rectangle 54"/>
          <p:cNvSpPr/>
          <p:nvPr/>
        </p:nvSpPr>
        <p:spPr>
          <a:xfrm flipH="1">
            <a:off x="1954383" y="1634410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56" name="Rectangle 55"/>
          <p:cNvSpPr/>
          <p:nvPr/>
        </p:nvSpPr>
        <p:spPr>
          <a:xfrm flipH="1">
            <a:off x="0" y="1643768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Instrument 1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884992" y="2058113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884992" y="3534445"/>
            <a:ext cx="7275227" cy="468032"/>
          </a:xfrm>
          <a:custGeom>
            <a:avLst/>
            <a:gdLst>
              <a:gd name="connsiteX0" fmla="*/ 0 w 6038850"/>
              <a:gd name="connsiteY0" fmla="*/ 243897 h 370661"/>
              <a:gd name="connsiteX1" fmla="*/ 330200 w 6038850"/>
              <a:gd name="connsiteY1" fmla="*/ 243897 h 370661"/>
              <a:gd name="connsiteX2" fmla="*/ 527050 w 6038850"/>
              <a:gd name="connsiteY2" fmla="*/ 193097 h 370661"/>
              <a:gd name="connsiteX3" fmla="*/ 742950 w 6038850"/>
              <a:gd name="connsiteY3" fmla="*/ 193097 h 370661"/>
              <a:gd name="connsiteX4" fmla="*/ 971550 w 6038850"/>
              <a:gd name="connsiteY4" fmla="*/ 186747 h 370661"/>
              <a:gd name="connsiteX5" fmla="*/ 1092200 w 6038850"/>
              <a:gd name="connsiteY5" fmla="*/ 243897 h 370661"/>
              <a:gd name="connsiteX6" fmla="*/ 1308100 w 6038850"/>
              <a:gd name="connsiteY6" fmla="*/ 275647 h 370661"/>
              <a:gd name="connsiteX7" fmla="*/ 1695450 w 6038850"/>
              <a:gd name="connsiteY7" fmla="*/ 269297 h 370661"/>
              <a:gd name="connsiteX8" fmla="*/ 1930400 w 6038850"/>
              <a:gd name="connsiteY8" fmla="*/ 262947 h 370661"/>
              <a:gd name="connsiteX9" fmla="*/ 2070100 w 6038850"/>
              <a:gd name="connsiteY9" fmla="*/ 212147 h 370661"/>
              <a:gd name="connsiteX10" fmla="*/ 2203450 w 6038850"/>
              <a:gd name="connsiteY10" fmla="*/ 97847 h 370661"/>
              <a:gd name="connsiteX11" fmla="*/ 2368550 w 6038850"/>
              <a:gd name="connsiteY11" fmla="*/ 15297 h 370661"/>
              <a:gd name="connsiteX12" fmla="*/ 2832100 w 6038850"/>
              <a:gd name="connsiteY12" fmla="*/ 2597 h 370661"/>
              <a:gd name="connsiteX13" fmla="*/ 3054350 w 6038850"/>
              <a:gd name="connsiteY13" fmla="*/ 47047 h 370661"/>
              <a:gd name="connsiteX14" fmla="*/ 3365500 w 6038850"/>
              <a:gd name="connsiteY14" fmla="*/ 281997 h 370661"/>
              <a:gd name="connsiteX15" fmla="*/ 3702050 w 6038850"/>
              <a:gd name="connsiteY15" fmla="*/ 364547 h 370661"/>
              <a:gd name="connsiteX16" fmla="*/ 4178300 w 6038850"/>
              <a:gd name="connsiteY16" fmla="*/ 364547 h 370661"/>
              <a:gd name="connsiteX17" fmla="*/ 4584700 w 6038850"/>
              <a:gd name="connsiteY17" fmla="*/ 364547 h 370661"/>
              <a:gd name="connsiteX18" fmla="*/ 5124450 w 6038850"/>
              <a:gd name="connsiteY18" fmla="*/ 358197 h 370661"/>
              <a:gd name="connsiteX19" fmla="*/ 5245100 w 6038850"/>
              <a:gd name="connsiteY19" fmla="*/ 326447 h 370661"/>
              <a:gd name="connsiteX20" fmla="*/ 5353050 w 6038850"/>
              <a:gd name="connsiteY20" fmla="*/ 250247 h 370661"/>
              <a:gd name="connsiteX21" fmla="*/ 5568950 w 6038850"/>
              <a:gd name="connsiteY21" fmla="*/ 199447 h 370661"/>
              <a:gd name="connsiteX22" fmla="*/ 6038850 w 6038850"/>
              <a:gd name="connsiteY22" fmla="*/ 174047 h 370661"/>
              <a:gd name="connsiteX0" fmla="*/ 0 w 6553200"/>
              <a:gd name="connsiteY0" fmla="*/ 243897 h 370661"/>
              <a:gd name="connsiteX1" fmla="*/ 330200 w 6553200"/>
              <a:gd name="connsiteY1" fmla="*/ 243897 h 370661"/>
              <a:gd name="connsiteX2" fmla="*/ 527050 w 6553200"/>
              <a:gd name="connsiteY2" fmla="*/ 193097 h 370661"/>
              <a:gd name="connsiteX3" fmla="*/ 742950 w 6553200"/>
              <a:gd name="connsiteY3" fmla="*/ 193097 h 370661"/>
              <a:gd name="connsiteX4" fmla="*/ 971550 w 6553200"/>
              <a:gd name="connsiteY4" fmla="*/ 186747 h 370661"/>
              <a:gd name="connsiteX5" fmla="*/ 1092200 w 6553200"/>
              <a:gd name="connsiteY5" fmla="*/ 243897 h 370661"/>
              <a:gd name="connsiteX6" fmla="*/ 1308100 w 6553200"/>
              <a:gd name="connsiteY6" fmla="*/ 275647 h 370661"/>
              <a:gd name="connsiteX7" fmla="*/ 1695450 w 6553200"/>
              <a:gd name="connsiteY7" fmla="*/ 269297 h 370661"/>
              <a:gd name="connsiteX8" fmla="*/ 1930400 w 6553200"/>
              <a:gd name="connsiteY8" fmla="*/ 262947 h 370661"/>
              <a:gd name="connsiteX9" fmla="*/ 2070100 w 6553200"/>
              <a:gd name="connsiteY9" fmla="*/ 212147 h 370661"/>
              <a:gd name="connsiteX10" fmla="*/ 2203450 w 6553200"/>
              <a:gd name="connsiteY10" fmla="*/ 97847 h 370661"/>
              <a:gd name="connsiteX11" fmla="*/ 2368550 w 6553200"/>
              <a:gd name="connsiteY11" fmla="*/ 15297 h 370661"/>
              <a:gd name="connsiteX12" fmla="*/ 2832100 w 6553200"/>
              <a:gd name="connsiteY12" fmla="*/ 2597 h 370661"/>
              <a:gd name="connsiteX13" fmla="*/ 3054350 w 6553200"/>
              <a:gd name="connsiteY13" fmla="*/ 47047 h 370661"/>
              <a:gd name="connsiteX14" fmla="*/ 3365500 w 6553200"/>
              <a:gd name="connsiteY14" fmla="*/ 281997 h 370661"/>
              <a:gd name="connsiteX15" fmla="*/ 3702050 w 6553200"/>
              <a:gd name="connsiteY15" fmla="*/ 364547 h 370661"/>
              <a:gd name="connsiteX16" fmla="*/ 4178300 w 6553200"/>
              <a:gd name="connsiteY16" fmla="*/ 364547 h 370661"/>
              <a:gd name="connsiteX17" fmla="*/ 4584700 w 6553200"/>
              <a:gd name="connsiteY17" fmla="*/ 364547 h 370661"/>
              <a:gd name="connsiteX18" fmla="*/ 5124450 w 6553200"/>
              <a:gd name="connsiteY18" fmla="*/ 358197 h 370661"/>
              <a:gd name="connsiteX19" fmla="*/ 5245100 w 6553200"/>
              <a:gd name="connsiteY19" fmla="*/ 326447 h 370661"/>
              <a:gd name="connsiteX20" fmla="*/ 5353050 w 6553200"/>
              <a:gd name="connsiteY20" fmla="*/ 250247 h 370661"/>
              <a:gd name="connsiteX21" fmla="*/ 5568950 w 6553200"/>
              <a:gd name="connsiteY21" fmla="*/ 199447 h 370661"/>
              <a:gd name="connsiteX22" fmla="*/ 6553200 w 6553200"/>
              <a:gd name="connsiteY22" fmla="*/ 193097 h 370661"/>
              <a:gd name="connsiteX0" fmla="*/ 0 w 6553200"/>
              <a:gd name="connsiteY0" fmla="*/ 243897 h 370661"/>
              <a:gd name="connsiteX1" fmla="*/ 330200 w 6553200"/>
              <a:gd name="connsiteY1" fmla="*/ 243897 h 370661"/>
              <a:gd name="connsiteX2" fmla="*/ 521345 w 6553200"/>
              <a:gd name="connsiteY2" fmla="*/ 167521 h 370661"/>
              <a:gd name="connsiteX3" fmla="*/ 742950 w 6553200"/>
              <a:gd name="connsiteY3" fmla="*/ 193097 h 370661"/>
              <a:gd name="connsiteX4" fmla="*/ 971550 w 6553200"/>
              <a:gd name="connsiteY4" fmla="*/ 186747 h 370661"/>
              <a:gd name="connsiteX5" fmla="*/ 1092200 w 6553200"/>
              <a:gd name="connsiteY5" fmla="*/ 243897 h 370661"/>
              <a:gd name="connsiteX6" fmla="*/ 1308100 w 6553200"/>
              <a:gd name="connsiteY6" fmla="*/ 275647 h 370661"/>
              <a:gd name="connsiteX7" fmla="*/ 1695450 w 6553200"/>
              <a:gd name="connsiteY7" fmla="*/ 269297 h 370661"/>
              <a:gd name="connsiteX8" fmla="*/ 1930400 w 6553200"/>
              <a:gd name="connsiteY8" fmla="*/ 262947 h 370661"/>
              <a:gd name="connsiteX9" fmla="*/ 2070100 w 6553200"/>
              <a:gd name="connsiteY9" fmla="*/ 212147 h 370661"/>
              <a:gd name="connsiteX10" fmla="*/ 2203450 w 6553200"/>
              <a:gd name="connsiteY10" fmla="*/ 97847 h 370661"/>
              <a:gd name="connsiteX11" fmla="*/ 2368550 w 6553200"/>
              <a:gd name="connsiteY11" fmla="*/ 15297 h 370661"/>
              <a:gd name="connsiteX12" fmla="*/ 2832100 w 6553200"/>
              <a:gd name="connsiteY12" fmla="*/ 2597 h 370661"/>
              <a:gd name="connsiteX13" fmla="*/ 3054350 w 6553200"/>
              <a:gd name="connsiteY13" fmla="*/ 47047 h 370661"/>
              <a:gd name="connsiteX14" fmla="*/ 3365500 w 6553200"/>
              <a:gd name="connsiteY14" fmla="*/ 281997 h 370661"/>
              <a:gd name="connsiteX15" fmla="*/ 3702050 w 6553200"/>
              <a:gd name="connsiteY15" fmla="*/ 364547 h 370661"/>
              <a:gd name="connsiteX16" fmla="*/ 4178300 w 6553200"/>
              <a:gd name="connsiteY16" fmla="*/ 364547 h 370661"/>
              <a:gd name="connsiteX17" fmla="*/ 4584700 w 6553200"/>
              <a:gd name="connsiteY17" fmla="*/ 364547 h 370661"/>
              <a:gd name="connsiteX18" fmla="*/ 5124450 w 6553200"/>
              <a:gd name="connsiteY18" fmla="*/ 358197 h 370661"/>
              <a:gd name="connsiteX19" fmla="*/ 5245100 w 6553200"/>
              <a:gd name="connsiteY19" fmla="*/ 326447 h 370661"/>
              <a:gd name="connsiteX20" fmla="*/ 5353050 w 6553200"/>
              <a:gd name="connsiteY20" fmla="*/ 250247 h 370661"/>
              <a:gd name="connsiteX21" fmla="*/ 5568950 w 6553200"/>
              <a:gd name="connsiteY21" fmla="*/ 199447 h 370661"/>
              <a:gd name="connsiteX22" fmla="*/ 6553200 w 6553200"/>
              <a:gd name="connsiteY22" fmla="*/ 193097 h 370661"/>
              <a:gd name="connsiteX0" fmla="*/ 0 w 6553200"/>
              <a:gd name="connsiteY0" fmla="*/ 243897 h 370661"/>
              <a:gd name="connsiteX1" fmla="*/ 330200 w 6553200"/>
              <a:gd name="connsiteY1" fmla="*/ 243897 h 370661"/>
              <a:gd name="connsiteX2" fmla="*/ 521345 w 6553200"/>
              <a:gd name="connsiteY2" fmla="*/ 167521 h 370661"/>
              <a:gd name="connsiteX3" fmla="*/ 742950 w 6553200"/>
              <a:gd name="connsiteY3" fmla="*/ 167521 h 370661"/>
              <a:gd name="connsiteX4" fmla="*/ 971550 w 6553200"/>
              <a:gd name="connsiteY4" fmla="*/ 186747 h 370661"/>
              <a:gd name="connsiteX5" fmla="*/ 1092200 w 6553200"/>
              <a:gd name="connsiteY5" fmla="*/ 243897 h 370661"/>
              <a:gd name="connsiteX6" fmla="*/ 1308100 w 6553200"/>
              <a:gd name="connsiteY6" fmla="*/ 275647 h 370661"/>
              <a:gd name="connsiteX7" fmla="*/ 1695450 w 6553200"/>
              <a:gd name="connsiteY7" fmla="*/ 269297 h 370661"/>
              <a:gd name="connsiteX8" fmla="*/ 1930400 w 6553200"/>
              <a:gd name="connsiteY8" fmla="*/ 262947 h 370661"/>
              <a:gd name="connsiteX9" fmla="*/ 2070100 w 6553200"/>
              <a:gd name="connsiteY9" fmla="*/ 212147 h 370661"/>
              <a:gd name="connsiteX10" fmla="*/ 2203450 w 6553200"/>
              <a:gd name="connsiteY10" fmla="*/ 97847 h 370661"/>
              <a:gd name="connsiteX11" fmla="*/ 2368550 w 6553200"/>
              <a:gd name="connsiteY11" fmla="*/ 15297 h 370661"/>
              <a:gd name="connsiteX12" fmla="*/ 2832100 w 6553200"/>
              <a:gd name="connsiteY12" fmla="*/ 2597 h 370661"/>
              <a:gd name="connsiteX13" fmla="*/ 3054350 w 6553200"/>
              <a:gd name="connsiteY13" fmla="*/ 47047 h 370661"/>
              <a:gd name="connsiteX14" fmla="*/ 3365500 w 6553200"/>
              <a:gd name="connsiteY14" fmla="*/ 281997 h 370661"/>
              <a:gd name="connsiteX15" fmla="*/ 3702050 w 6553200"/>
              <a:gd name="connsiteY15" fmla="*/ 364547 h 370661"/>
              <a:gd name="connsiteX16" fmla="*/ 4178300 w 6553200"/>
              <a:gd name="connsiteY16" fmla="*/ 364547 h 370661"/>
              <a:gd name="connsiteX17" fmla="*/ 4584700 w 6553200"/>
              <a:gd name="connsiteY17" fmla="*/ 364547 h 370661"/>
              <a:gd name="connsiteX18" fmla="*/ 5124450 w 6553200"/>
              <a:gd name="connsiteY18" fmla="*/ 358197 h 370661"/>
              <a:gd name="connsiteX19" fmla="*/ 5245100 w 6553200"/>
              <a:gd name="connsiteY19" fmla="*/ 326447 h 370661"/>
              <a:gd name="connsiteX20" fmla="*/ 5353050 w 6553200"/>
              <a:gd name="connsiteY20" fmla="*/ 250247 h 370661"/>
              <a:gd name="connsiteX21" fmla="*/ 5568950 w 6553200"/>
              <a:gd name="connsiteY21" fmla="*/ 199447 h 370661"/>
              <a:gd name="connsiteX22" fmla="*/ 6553200 w 6553200"/>
              <a:gd name="connsiteY22" fmla="*/ 193097 h 370661"/>
              <a:gd name="connsiteX0" fmla="*/ 0 w 6553200"/>
              <a:gd name="connsiteY0" fmla="*/ 243897 h 370661"/>
              <a:gd name="connsiteX1" fmla="*/ 330200 w 6553200"/>
              <a:gd name="connsiteY1" fmla="*/ 243897 h 370661"/>
              <a:gd name="connsiteX2" fmla="*/ 521345 w 6553200"/>
              <a:gd name="connsiteY2" fmla="*/ 167521 h 370661"/>
              <a:gd name="connsiteX3" fmla="*/ 742950 w 6553200"/>
              <a:gd name="connsiteY3" fmla="*/ 167521 h 370661"/>
              <a:gd name="connsiteX4" fmla="*/ 971550 w 6553200"/>
              <a:gd name="connsiteY4" fmla="*/ 186747 h 370661"/>
              <a:gd name="connsiteX5" fmla="*/ 1092200 w 6553200"/>
              <a:gd name="connsiteY5" fmla="*/ 243897 h 370661"/>
              <a:gd name="connsiteX6" fmla="*/ 1325214 w 6553200"/>
              <a:gd name="connsiteY6" fmla="*/ 246418 h 370661"/>
              <a:gd name="connsiteX7" fmla="*/ 1695450 w 6553200"/>
              <a:gd name="connsiteY7" fmla="*/ 269297 h 370661"/>
              <a:gd name="connsiteX8" fmla="*/ 1930400 w 6553200"/>
              <a:gd name="connsiteY8" fmla="*/ 262947 h 370661"/>
              <a:gd name="connsiteX9" fmla="*/ 2070100 w 6553200"/>
              <a:gd name="connsiteY9" fmla="*/ 212147 h 370661"/>
              <a:gd name="connsiteX10" fmla="*/ 2203450 w 6553200"/>
              <a:gd name="connsiteY10" fmla="*/ 97847 h 370661"/>
              <a:gd name="connsiteX11" fmla="*/ 2368550 w 6553200"/>
              <a:gd name="connsiteY11" fmla="*/ 15297 h 370661"/>
              <a:gd name="connsiteX12" fmla="*/ 2832100 w 6553200"/>
              <a:gd name="connsiteY12" fmla="*/ 2597 h 370661"/>
              <a:gd name="connsiteX13" fmla="*/ 3054350 w 6553200"/>
              <a:gd name="connsiteY13" fmla="*/ 47047 h 370661"/>
              <a:gd name="connsiteX14" fmla="*/ 3365500 w 6553200"/>
              <a:gd name="connsiteY14" fmla="*/ 281997 h 370661"/>
              <a:gd name="connsiteX15" fmla="*/ 3702050 w 6553200"/>
              <a:gd name="connsiteY15" fmla="*/ 364547 h 370661"/>
              <a:gd name="connsiteX16" fmla="*/ 4178300 w 6553200"/>
              <a:gd name="connsiteY16" fmla="*/ 364547 h 370661"/>
              <a:gd name="connsiteX17" fmla="*/ 4584700 w 6553200"/>
              <a:gd name="connsiteY17" fmla="*/ 364547 h 370661"/>
              <a:gd name="connsiteX18" fmla="*/ 5124450 w 6553200"/>
              <a:gd name="connsiteY18" fmla="*/ 358197 h 370661"/>
              <a:gd name="connsiteX19" fmla="*/ 5245100 w 6553200"/>
              <a:gd name="connsiteY19" fmla="*/ 326447 h 370661"/>
              <a:gd name="connsiteX20" fmla="*/ 5353050 w 6553200"/>
              <a:gd name="connsiteY20" fmla="*/ 250247 h 370661"/>
              <a:gd name="connsiteX21" fmla="*/ 5568950 w 6553200"/>
              <a:gd name="connsiteY21" fmla="*/ 199447 h 370661"/>
              <a:gd name="connsiteX22" fmla="*/ 6553200 w 6553200"/>
              <a:gd name="connsiteY22" fmla="*/ 193097 h 370661"/>
              <a:gd name="connsiteX0" fmla="*/ 0 w 6553200"/>
              <a:gd name="connsiteY0" fmla="*/ 243897 h 377698"/>
              <a:gd name="connsiteX1" fmla="*/ 330200 w 6553200"/>
              <a:gd name="connsiteY1" fmla="*/ 243897 h 377698"/>
              <a:gd name="connsiteX2" fmla="*/ 521345 w 6553200"/>
              <a:gd name="connsiteY2" fmla="*/ 167521 h 377698"/>
              <a:gd name="connsiteX3" fmla="*/ 742950 w 6553200"/>
              <a:gd name="connsiteY3" fmla="*/ 167521 h 377698"/>
              <a:gd name="connsiteX4" fmla="*/ 971550 w 6553200"/>
              <a:gd name="connsiteY4" fmla="*/ 186747 h 377698"/>
              <a:gd name="connsiteX5" fmla="*/ 1092200 w 6553200"/>
              <a:gd name="connsiteY5" fmla="*/ 243897 h 377698"/>
              <a:gd name="connsiteX6" fmla="*/ 1325214 w 6553200"/>
              <a:gd name="connsiteY6" fmla="*/ 246418 h 377698"/>
              <a:gd name="connsiteX7" fmla="*/ 1695450 w 6553200"/>
              <a:gd name="connsiteY7" fmla="*/ 269297 h 377698"/>
              <a:gd name="connsiteX8" fmla="*/ 1930400 w 6553200"/>
              <a:gd name="connsiteY8" fmla="*/ 262947 h 377698"/>
              <a:gd name="connsiteX9" fmla="*/ 2070100 w 6553200"/>
              <a:gd name="connsiteY9" fmla="*/ 212147 h 377698"/>
              <a:gd name="connsiteX10" fmla="*/ 2203450 w 6553200"/>
              <a:gd name="connsiteY10" fmla="*/ 97847 h 377698"/>
              <a:gd name="connsiteX11" fmla="*/ 2368550 w 6553200"/>
              <a:gd name="connsiteY11" fmla="*/ 15297 h 377698"/>
              <a:gd name="connsiteX12" fmla="*/ 2832100 w 6553200"/>
              <a:gd name="connsiteY12" fmla="*/ 2597 h 377698"/>
              <a:gd name="connsiteX13" fmla="*/ 3054350 w 6553200"/>
              <a:gd name="connsiteY13" fmla="*/ 47047 h 377698"/>
              <a:gd name="connsiteX14" fmla="*/ 3422549 w 6553200"/>
              <a:gd name="connsiteY14" fmla="*/ 187001 h 377698"/>
              <a:gd name="connsiteX15" fmla="*/ 3702050 w 6553200"/>
              <a:gd name="connsiteY15" fmla="*/ 364547 h 377698"/>
              <a:gd name="connsiteX16" fmla="*/ 4178300 w 6553200"/>
              <a:gd name="connsiteY16" fmla="*/ 364547 h 377698"/>
              <a:gd name="connsiteX17" fmla="*/ 4584700 w 6553200"/>
              <a:gd name="connsiteY17" fmla="*/ 364547 h 377698"/>
              <a:gd name="connsiteX18" fmla="*/ 5124450 w 6553200"/>
              <a:gd name="connsiteY18" fmla="*/ 358197 h 377698"/>
              <a:gd name="connsiteX19" fmla="*/ 5245100 w 6553200"/>
              <a:gd name="connsiteY19" fmla="*/ 326447 h 377698"/>
              <a:gd name="connsiteX20" fmla="*/ 5353050 w 6553200"/>
              <a:gd name="connsiteY20" fmla="*/ 250247 h 377698"/>
              <a:gd name="connsiteX21" fmla="*/ 5568950 w 6553200"/>
              <a:gd name="connsiteY21" fmla="*/ 199447 h 377698"/>
              <a:gd name="connsiteX22" fmla="*/ 6553200 w 6553200"/>
              <a:gd name="connsiteY22" fmla="*/ 193097 h 377698"/>
              <a:gd name="connsiteX0" fmla="*/ 0 w 6553200"/>
              <a:gd name="connsiteY0" fmla="*/ 243897 h 377698"/>
              <a:gd name="connsiteX1" fmla="*/ 330200 w 6553200"/>
              <a:gd name="connsiteY1" fmla="*/ 243897 h 377698"/>
              <a:gd name="connsiteX2" fmla="*/ 521345 w 6553200"/>
              <a:gd name="connsiteY2" fmla="*/ 167521 h 377698"/>
              <a:gd name="connsiteX3" fmla="*/ 742950 w 6553200"/>
              <a:gd name="connsiteY3" fmla="*/ 167521 h 377698"/>
              <a:gd name="connsiteX4" fmla="*/ 971550 w 6553200"/>
              <a:gd name="connsiteY4" fmla="*/ 186747 h 377698"/>
              <a:gd name="connsiteX5" fmla="*/ 1092200 w 6553200"/>
              <a:gd name="connsiteY5" fmla="*/ 243897 h 377698"/>
              <a:gd name="connsiteX6" fmla="*/ 1325214 w 6553200"/>
              <a:gd name="connsiteY6" fmla="*/ 246418 h 377698"/>
              <a:gd name="connsiteX7" fmla="*/ 1695450 w 6553200"/>
              <a:gd name="connsiteY7" fmla="*/ 269297 h 377698"/>
              <a:gd name="connsiteX8" fmla="*/ 1930400 w 6553200"/>
              <a:gd name="connsiteY8" fmla="*/ 262947 h 377698"/>
              <a:gd name="connsiteX9" fmla="*/ 2070100 w 6553200"/>
              <a:gd name="connsiteY9" fmla="*/ 212147 h 377698"/>
              <a:gd name="connsiteX10" fmla="*/ 2203450 w 6553200"/>
              <a:gd name="connsiteY10" fmla="*/ 97847 h 377698"/>
              <a:gd name="connsiteX11" fmla="*/ 2368550 w 6553200"/>
              <a:gd name="connsiteY11" fmla="*/ 15297 h 377698"/>
              <a:gd name="connsiteX12" fmla="*/ 2832100 w 6553200"/>
              <a:gd name="connsiteY12" fmla="*/ 2597 h 377698"/>
              <a:gd name="connsiteX13" fmla="*/ 3054350 w 6553200"/>
              <a:gd name="connsiteY13" fmla="*/ 47047 h 377698"/>
              <a:gd name="connsiteX14" fmla="*/ 3422549 w 6553200"/>
              <a:gd name="connsiteY14" fmla="*/ 187001 h 377698"/>
              <a:gd name="connsiteX15" fmla="*/ 3702050 w 6553200"/>
              <a:gd name="connsiteY15" fmla="*/ 364547 h 377698"/>
              <a:gd name="connsiteX16" fmla="*/ 4178300 w 6553200"/>
              <a:gd name="connsiteY16" fmla="*/ 364547 h 377698"/>
              <a:gd name="connsiteX17" fmla="*/ 4584700 w 6553200"/>
              <a:gd name="connsiteY17" fmla="*/ 364547 h 377698"/>
              <a:gd name="connsiteX18" fmla="*/ 5124450 w 6553200"/>
              <a:gd name="connsiteY18" fmla="*/ 358197 h 377698"/>
              <a:gd name="connsiteX19" fmla="*/ 5245100 w 6553200"/>
              <a:gd name="connsiteY19" fmla="*/ 326447 h 377698"/>
              <a:gd name="connsiteX20" fmla="*/ 5353050 w 6553200"/>
              <a:gd name="connsiteY20" fmla="*/ 250247 h 377698"/>
              <a:gd name="connsiteX21" fmla="*/ 5568950 w 6553200"/>
              <a:gd name="connsiteY21" fmla="*/ 199447 h 377698"/>
              <a:gd name="connsiteX22" fmla="*/ 6553200 w 6553200"/>
              <a:gd name="connsiteY22" fmla="*/ 193097 h 377698"/>
              <a:gd name="connsiteX0" fmla="*/ 0 w 6553200"/>
              <a:gd name="connsiteY0" fmla="*/ 243897 h 364547"/>
              <a:gd name="connsiteX1" fmla="*/ 330200 w 6553200"/>
              <a:gd name="connsiteY1" fmla="*/ 243897 h 364547"/>
              <a:gd name="connsiteX2" fmla="*/ 521345 w 6553200"/>
              <a:gd name="connsiteY2" fmla="*/ 167521 h 364547"/>
              <a:gd name="connsiteX3" fmla="*/ 742950 w 6553200"/>
              <a:gd name="connsiteY3" fmla="*/ 167521 h 364547"/>
              <a:gd name="connsiteX4" fmla="*/ 971550 w 6553200"/>
              <a:gd name="connsiteY4" fmla="*/ 186747 h 364547"/>
              <a:gd name="connsiteX5" fmla="*/ 1092200 w 6553200"/>
              <a:gd name="connsiteY5" fmla="*/ 243897 h 364547"/>
              <a:gd name="connsiteX6" fmla="*/ 1325214 w 6553200"/>
              <a:gd name="connsiteY6" fmla="*/ 246418 h 364547"/>
              <a:gd name="connsiteX7" fmla="*/ 1695450 w 6553200"/>
              <a:gd name="connsiteY7" fmla="*/ 269297 h 364547"/>
              <a:gd name="connsiteX8" fmla="*/ 1930400 w 6553200"/>
              <a:gd name="connsiteY8" fmla="*/ 262947 h 364547"/>
              <a:gd name="connsiteX9" fmla="*/ 2070100 w 6553200"/>
              <a:gd name="connsiteY9" fmla="*/ 212147 h 364547"/>
              <a:gd name="connsiteX10" fmla="*/ 2203450 w 6553200"/>
              <a:gd name="connsiteY10" fmla="*/ 97847 h 364547"/>
              <a:gd name="connsiteX11" fmla="*/ 2368550 w 6553200"/>
              <a:gd name="connsiteY11" fmla="*/ 15297 h 364547"/>
              <a:gd name="connsiteX12" fmla="*/ 2832100 w 6553200"/>
              <a:gd name="connsiteY12" fmla="*/ 2597 h 364547"/>
              <a:gd name="connsiteX13" fmla="*/ 3054350 w 6553200"/>
              <a:gd name="connsiteY13" fmla="*/ 47047 h 364547"/>
              <a:gd name="connsiteX14" fmla="*/ 3422549 w 6553200"/>
              <a:gd name="connsiteY14" fmla="*/ 187001 h 364547"/>
              <a:gd name="connsiteX15" fmla="*/ 3679231 w 6553200"/>
              <a:gd name="connsiteY15" fmla="*/ 170902 h 364547"/>
              <a:gd name="connsiteX16" fmla="*/ 4178300 w 6553200"/>
              <a:gd name="connsiteY16" fmla="*/ 364547 h 364547"/>
              <a:gd name="connsiteX17" fmla="*/ 4584700 w 6553200"/>
              <a:gd name="connsiteY17" fmla="*/ 364547 h 364547"/>
              <a:gd name="connsiteX18" fmla="*/ 5124450 w 6553200"/>
              <a:gd name="connsiteY18" fmla="*/ 358197 h 364547"/>
              <a:gd name="connsiteX19" fmla="*/ 5245100 w 6553200"/>
              <a:gd name="connsiteY19" fmla="*/ 326447 h 364547"/>
              <a:gd name="connsiteX20" fmla="*/ 5353050 w 6553200"/>
              <a:gd name="connsiteY20" fmla="*/ 250247 h 364547"/>
              <a:gd name="connsiteX21" fmla="*/ 5568950 w 6553200"/>
              <a:gd name="connsiteY21" fmla="*/ 199447 h 364547"/>
              <a:gd name="connsiteX22" fmla="*/ 6553200 w 6553200"/>
              <a:gd name="connsiteY22" fmla="*/ 193097 h 364547"/>
              <a:gd name="connsiteX0" fmla="*/ 0 w 6553200"/>
              <a:gd name="connsiteY0" fmla="*/ 243897 h 364547"/>
              <a:gd name="connsiteX1" fmla="*/ 330200 w 6553200"/>
              <a:gd name="connsiteY1" fmla="*/ 243897 h 364547"/>
              <a:gd name="connsiteX2" fmla="*/ 521345 w 6553200"/>
              <a:gd name="connsiteY2" fmla="*/ 167521 h 364547"/>
              <a:gd name="connsiteX3" fmla="*/ 742950 w 6553200"/>
              <a:gd name="connsiteY3" fmla="*/ 167521 h 364547"/>
              <a:gd name="connsiteX4" fmla="*/ 971550 w 6553200"/>
              <a:gd name="connsiteY4" fmla="*/ 186747 h 364547"/>
              <a:gd name="connsiteX5" fmla="*/ 1092200 w 6553200"/>
              <a:gd name="connsiteY5" fmla="*/ 243897 h 364547"/>
              <a:gd name="connsiteX6" fmla="*/ 1325214 w 6553200"/>
              <a:gd name="connsiteY6" fmla="*/ 246418 h 364547"/>
              <a:gd name="connsiteX7" fmla="*/ 1695450 w 6553200"/>
              <a:gd name="connsiteY7" fmla="*/ 269297 h 364547"/>
              <a:gd name="connsiteX8" fmla="*/ 1930400 w 6553200"/>
              <a:gd name="connsiteY8" fmla="*/ 262947 h 364547"/>
              <a:gd name="connsiteX9" fmla="*/ 2070100 w 6553200"/>
              <a:gd name="connsiteY9" fmla="*/ 212147 h 364547"/>
              <a:gd name="connsiteX10" fmla="*/ 2203450 w 6553200"/>
              <a:gd name="connsiteY10" fmla="*/ 97847 h 364547"/>
              <a:gd name="connsiteX11" fmla="*/ 2368550 w 6553200"/>
              <a:gd name="connsiteY11" fmla="*/ 15297 h 364547"/>
              <a:gd name="connsiteX12" fmla="*/ 2832100 w 6553200"/>
              <a:gd name="connsiteY12" fmla="*/ 2597 h 364547"/>
              <a:gd name="connsiteX13" fmla="*/ 3054350 w 6553200"/>
              <a:gd name="connsiteY13" fmla="*/ 47047 h 364547"/>
              <a:gd name="connsiteX14" fmla="*/ 3394024 w 6553200"/>
              <a:gd name="connsiteY14" fmla="*/ 121235 h 364547"/>
              <a:gd name="connsiteX15" fmla="*/ 3679231 w 6553200"/>
              <a:gd name="connsiteY15" fmla="*/ 170902 h 364547"/>
              <a:gd name="connsiteX16" fmla="*/ 4178300 w 6553200"/>
              <a:gd name="connsiteY16" fmla="*/ 364547 h 364547"/>
              <a:gd name="connsiteX17" fmla="*/ 4584700 w 6553200"/>
              <a:gd name="connsiteY17" fmla="*/ 364547 h 364547"/>
              <a:gd name="connsiteX18" fmla="*/ 5124450 w 6553200"/>
              <a:gd name="connsiteY18" fmla="*/ 358197 h 364547"/>
              <a:gd name="connsiteX19" fmla="*/ 5245100 w 6553200"/>
              <a:gd name="connsiteY19" fmla="*/ 326447 h 364547"/>
              <a:gd name="connsiteX20" fmla="*/ 5353050 w 6553200"/>
              <a:gd name="connsiteY20" fmla="*/ 250247 h 364547"/>
              <a:gd name="connsiteX21" fmla="*/ 5568950 w 6553200"/>
              <a:gd name="connsiteY21" fmla="*/ 199447 h 364547"/>
              <a:gd name="connsiteX22" fmla="*/ 6553200 w 6553200"/>
              <a:gd name="connsiteY22" fmla="*/ 193097 h 364547"/>
              <a:gd name="connsiteX0" fmla="*/ 0 w 6553200"/>
              <a:gd name="connsiteY0" fmla="*/ 243897 h 364547"/>
              <a:gd name="connsiteX1" fmla="*/ 330200 w 6553200"/>
              <a:gd name="connsiteY1" fmla="*/ 243897 h 364547"/>
              <a:gd name="connsiteX2" fmla="*/ 521345 w 6553200"/>
              <a:gd name="connsiteY2" fmla="*/ 167521 h 364547"/>
              <a:gd name="connsiteX3" fmla="*/ 742950 w 6553200"/>
              <a:gd name="connsiteY3" fmla="*/ 167521 h 364547"/>
              <a:gd name="connsiteX4" fmla="*/ 971550 w 6553200"/>
              <a:gd name="connsiteY4" fmla="*/ 186747 h 364547"/>
              <a:gd name="connsiteX5" fmla="*/ 1092200 w 6553200"/>
              <a:gd name="connsiteY5" fmla="*/ 243897 h 364547"/>
              <a:gd name="connsiteX6" fmla="*/ 1325214 w 6553200"/>
              <a:gd name="connsiteY6" fmla="*/ 246418 h 364547"/>
              <a:gd name="connsiteX7" fmla="*/ 1695450 w 6553200"/>
              <a:gd name="connsiteY7" fmla="*/ 269297 h 364547"/>
              <a:gd name="connsiteX8" fmla="*/ 1930400 w 6553200"/>
              <a:gd name="connsiteY8" fmla="*/ 262947 h 364547"/>
              <a:gd name="connsiteX9" fmla="*/ 2070100 w 6553200"/>
              <a:gd name="connsiteY9" fmla="*/ 212147 h 364547"/>
              <a:gd name="connsiteX10" fmla="*/ 2203450 w 6553200"/>
              <a:gd name="connsiteY10" fmla="*/ 97847 h 364547"/>
              <a:gd name="connsiteX11" fmla="*/ 2368550 w 6553200"/>
              <a:gd name="connsiteY11" fmla="*/ 15297 h 364547"/>
              <a:gd name="connsiteX12" fmla="*/ 2832100 w 6553200"/>
              <a:gd name="connsiteY12" fmla="*/ 2597 h 364547"/>
              <a:gd name="connsiteX13" fmla="*/ 3054350 w 6553200"/>
              <a:gd name="connsiteY13" fmla="*/ 47047 h 364547"/>
              <a:gd name="connsiteX14" fmla="*/ 3394024 w 6553200"/>
              <a:gd name="connsiteY14" fmla="*/ 121235 h 364547"/>
              <a:gd name="connsiteX15" fmla="*/ 3679231 w 6553200"/>
              <a:gd name="connsiteY15" fmla="*/ 170902 h 364547"/>
              <a:gd name="connsiteX16" fmla="*/ 4161186 w 6553200"/>
              <a:gd name="connsiteY16" fmla="*/ 178210 h 364547"/>
              <a:gd name="connsiteX17" fmla="*/ 4584700 w 6553200"/>
              <a:gd name="connsiteY17" fmla="*/ 364547 h 364547"/>
              <a:gd name="connsiteX18" fmla="*/ 5124450 w 6553200"/>
              <a:gd name="connsiteY18" fmla="*/ 358197 h 364547"/>
              <a:gd name="connsiteX19" fmla="*/ 5245100 w 6553200"/>
              <a:gd name="connsiteY19" fmla="*/ 326447 h 364547"/>
              <a:gd name="connsiteX20" fmla="*/ 5353050 w 6553200"/>
              <a:gd name="connsiteY20" fmla="*/ 250247 h 364547"/>
              <a:gd name="connsiteX21" fmla="*/ 5568950 w 6553200"/>
              <a:gd name="connsiteY21" fmla="*/ 199447 h 364547"/>
              <a:gd name="connsiteX22" fmla="*/ 6553200 w 6553200"/>
              <a:gd name="connsiteY22" fmla="*/ 193097 h 364547"/>
              <a:gd name="connsiteX0" fmla="*/ 0 w 6553200"/>
              <a:gd name="connsiteY0" fmla="*/ 243897 h 360810"/>
              <a:gd name="connsiteX1" fmla="*/ 330200 w 6553200"/>
              <a:gd name="connsiteY1" fmla="*/ 243897 h 360810"/>
              <a:gd name="connsiteX2" fmla="*/ 521345 w 6553200"/>
              <a:gd name="connsiteY2" fmla="*/ 167521 h 360810"/>
              <a:gd name="connsiteX3" fmla="*/ 742950 w 6553200"/>
              <a:gd name="connsiteY3" fmla="*/ 167521 h 360810"/>
              <a:gd name="connsiteX4" fmla="*/ 971550 w 6553200"/>
              <a:gd name="connsiteY4" fmla="*/ 186747 h 360810"/>
              <a:gd name="connsiteX5" fmla="*/ 1092200 w 6553200"/>
              <a:gd name="connsiteY5" fmla="*/ 243897 h 360810"/>
              <a:gd name="connsiteX6" fmla="*/ 1325214 w 6553200"/>
              <a:gd name="connsiteY6" fmla="*/ 246418 h 360810"/>
              <a:gd name="connsiteX7" fmla="*/ 1695450 w 6553200"/>
              <a:gd name="connsiteY7" fmla="*/ 269297 h 360810"/>
              <a:gd name="connsiteX8" fmla="*/ 1930400 w 6553200"/>
              <a:gd name="connsiteY8" fmla="*/ 262947 h 360810"/>
              <a:gd name="connsiteX9" fmla="*/ 2070100 w 6553200"/>
              <a:gd name="connsiteY9" fmla="*/ 212147 h 360810"/>
              <a:gd name="connsiteX10" fmla="*/ 2203450 w 6553200"/>
              <a:gd name="connsiteY10" fmla="*/ 97847 h 360810"/>
              <a:gd name="connsiteX11" fmla="*/ 2368550 w 6553200"/>
              <a:gd name="connsiteY11" fmla="*/ 15297 h 360810"/>
              <a:gd name="connsiteX12" fmla="*/ 2832100 w 6553200"/>
              <a:gd name="connsiteY12" fmla="*/ 2597 h 360810"/>
              <a:gd name="connsiteX13" fmla="*/ 3054350 w 6553200"/>
              <a:gd name="connsiteY13" fmla="*/ 47047 h 360810"/>
              <a:gd name="connsiteX14" fmla="*/ 3394024 w 6553200"/>
              <a:gd name="connsiteY14" fmla="*/ 121235 h 360810"/>
              <a:gd name="connsiteX15" fmla="*/ 3679231 w 6553200"/>
              <a:gd name="connsiteY15" fmla="*/ 170902 h 360810"/>
              <a:gd name="connsiteX16" fmla="*/ 4161186 w 6553200"/>
              <a:gd name="connsiteY16" fmla="*/ 178210 h 360810"/>
              <a:gd name="connsiteX17" fmla="*/ 4584700 w 6553200"/>
              <a:gd name="connsiteY17" fmla="*/ 262244 h 360810"/>
              <a:gd name="connsiteX18" fmla="*/ 5124450 w 6553200"/>
              <a:gd name="connsiteY18" fmla="*/ 358197 h 360810"/>
              <a:gd name="connsiteX19" fmla="*/ 5245100 w 6553200"/>
              <a:gd name="connsiteY19" fmla="*/ 326447 h 360810"/>
              <a:gd name="connsiteX20" fmla="*/ 5353050 w 6553200"/>
              <a:gd name="connsiteY20" fmla="*/ 250247 h 360810"/>
              <a:gd name="connsiteX21" fmla="*/ 5568950 w 6553200"/>
              <a:gd name="connsiteY21" fmla="*/ 199447 h 360810"/>
              <a:gd name="connsiteX22" fmla="*/ 6553200 w 6553200"/>
              <a:gd name="connsiteY22" fmla="*/ 193097 h 360810"/>
              <a:gd name="connsiteX0" fmla="*/ 0 w 6553200"/>
              <a:gd name="connsiteY0" fmla="*/ 243897 h 360810"/>
              <a:gd name="connsiteX1" fmla="*/ 330200 w 6553200"/>
              <a:gd name="connsiteY1" fmla="*/ 243897 h 360810"/>
              <a:gd name="connsiteX2" fmla="*/ 521345 w 6553200"/>
              <a:gd name="connsiteY2" fmla="*/ 167521 h 360810"/>
              <a:gd name="connsiteX3" fmla="*/ 742950 w 6553200"/>
              <a:gd name="connsiteY3" fmla="*/ 167521 h 360810"/>
              <a:gd name="connsiteX4" fmla="*/ 971550 w 6553200"/>
              <a:gd name="connsiteY4" fmla="*/ 186747 h 360810"/>
              <a:gd name="connsiteX5" fmla="*/ 1092200 w 6553200"/>
              <a:gd name="connsiteY5" fmla="*/ 243897 h 360810"/>
              <a:gd name="connsiteX6" fmla="*/ 1325214 w 6553200"/>
              <a:gd name="connsiteY6" fmla="*/ 246418 h 360810"/>
              <a:gd name="connsiteX7" fmla="*/ 1695450 w 6553200"/>
              <a:gd name="connsiteY7" fmla="*/ 269297 h 360810"/>
              <a:gd name="connsiteX8" fmla="*/ 1930400 w 6553200"/>
              <a:gd name="connsiteY8" fmla="*/ 262947 h 360810"/>
              <a:gd name="connsiteX9" fmla="*/ 2070100 w 6553200"/>
              <a:gd name="connsiteY9" fmla="*/ 212147 h 360810"/>
              <a:gd name="connsiteX10" fmla="*/ 2203450 w 6553200"/>
              <a:gd name="connsiteY10" fmla="*/ 97847 h 360810"/>
              <a:gd name="connsiteX11" fmla="*/ 2368550 w 6553200"/>
              <a:gd name="connsiteY11" fmla="*/ 15297 h 360810"/>
              <a:gd name="connsiteX12" fmla="*/ 2832100 w 6553200"/>
              <a:gd name="connsiteY12" fmla="*/ 2597 h 360810"/>
              <a:gd name="connsiteX13" fmla="*/ 3054350 w 6553200"/>
              <a:gd name="connsiteY13" fmla="*/ 47047 h 360810"/>
              <a:gd name="connsiteX14" fmla="*/ 3394024 w 6553200"/>
              <a:gd name="connsiteY14" fmla="*/ 121235 h 360810"/>
              <a:gd name="connsiteX15" fmla="*/ 3679231 w 6553200"/>
              <a:gd name="connsiteY15" fmla="*/ 170902 h 360810"/>
              <a:gd name="connsiteX16" fmla="*/ 4161186 w 6553200"/>
              <a:gd name="connsiteY16" fmla="*/ 178210 h 360810"/>
              <a:gd name="connsiteX17" fmla="*/ 4584700 w 6553200"/>
              <a:gd name="connsiteY17" fmla="*/ 262244 h 360810"/>
              <a:gd name="connsiteX18" fmla="*/ 5124450 w 6553200"/>
              <a:gd name="connsiteY18" fmla="*/ 358197 h 360810"/>
              <a:gd name="connsiteX19" fmla="*/ 5245100 w 6553200"/>
              <a:gd name="connsiteY19" fmla="*/ 326447 h 360810"/>
              <a:gd name="connsiteX20" fmla="*/ 5353050 w 6553200"/>
              <a:gd name="connsiteY20" fmla="*/ 250247 h 360810"/>
              <a:gd name="connsiteX21" fmla="*/ 5568950 w 6553200"/>
              <a:gd name="connsiteY21" fmla="*/ 199447 h 360810"/>
              <a:gd name="connsiteX22" fmla="*/ 6553200 w 6553200"/>
              <a:gd name="connsiteY22" fmla="*/ 193097 h 360810"/>
              <a:gd name="connsiteX0" fmla="*/ 0 w 6553200"/>
              <a:gd name="connsiteY0" fmla="*/ 243897 h 364267"/>
              <a:gd name="connsiteX1" fmla="*/ 330200 w 6553200"/>
              <a:gd name="connsiteY1" fmla="*/ 243897 h 364267"/>
              <a:gd name="connsiteX2" fmla="*/ 521345 w 6553200"/>
              <a:gd name="connsiteY2" fmla="*/ 167521 h 364267"/>
              <a:gd name="connsiteX3" fmla="*/ 742950 w 6553200"/>
              <a:gd name="connsiteY3" fmla="*/ 167521 h 364267"/>
              <a:gd name="connsiteX4" fmla="*/ 971550 w 6553200"/>
              <a:gd name="connsiteY4" fmla="*/ 186747 h 364267"/>
              <a:gd name="connsiteX5" fmla="*/ 1092200 w 6553200"/>
              <a:gd name="connsiteY5" fmla="*/ 243897 h 364267"/>
              <a:gd name="connsiteX6" fmla="*/ 1325214 w 6553200"/>
              <a:gd name="connsiteY6" fmla="*/ 246418 h 364267"/>
              <a:gd name="connsiteX7" fmla="*/ 1695450 w 6553200"/>
              <a:gd name="connsiteY7" fmla="*/ 269297 h 364267"/>
              <a:gd name="connsiteX8" fmla="*/ 1930400 w 6553200"/>
              <a:gd name="connsiteY8" fmla="*/ 262947 h 364267"/>
              <a:gd name="connsiteX9" fmla="*/ 2070100 w 6553200"/>
              <a:gd name="connsiteY9" fmla="*/ 212147 h 364267"/>
              <a:gd name="connsiteX10" fmla="*/ 2203450 w 6553200"/>
              <a:gd name="connsiteY10" fmla="*/ 97847 h 364267"/>
              <a:gd name="connsiteX11" fmla="*/ 2368550 w 6553200"/>
              <a:gd name="connsiteY11" fmla="*/ 15297 h 364267"/>
              <a:gd name="connsiteX12" fmla="*/ 2832100 w 6553200"/>
              <a:gd name="connsiteY12" fmla="*/ 2597 h 364267"/>
              <a:gd name="connsiteX13" fmla="*/ 3054350 w 6553200"/>
              <a:gd name="connsiteY13" fmla="*/ 47047 h 364267"/>
              <a:gd name="connsiteX14" fmla="*/ 3394024 w 6553200"/>
              <a:gd name="connsiteY14" fmla="*/ 121235 h 364267"/>
              <a:gd name="connsiteX15" fmla="*/ 3679231 w 6553200"/>
              <a:gd name="connsiteY15" fmla="*/ 170902 h 364267"/>
              <a:gd name="connsiteX16" fmla="*/ 4161186 w 6553200"/>
              <a:gd name="connsiteY16" fmla="*/ 178210 h 364267"/>
              <a:gd name="connsiteX17" fmla="*/ 4590405 w 6553200"/>
              <a:gd name="connsiteY17" fmla="*/ 207439 h 364267"/>
              <a:gd name="connsiteX18" fmla="*/ 5124450 w 6553200"/>
              <a:gd name="connsiteY18" fmla="*/ 358197 h 364267"/>
              <a:gd name="connsiteX19" fmla="*/ 5245100 w 6553200"/>
              <a:gd name="connsiteY19" fmla="*/ 326447 h 364267"/>
              <a:gd name="connsiteX20" fmla="*/ 5353050 w 6553200"/>
              <a:gd name="connsiteY20" fmla="*/ 250247 h 364267"/>
              <a:gd name="connsiteX21" fmla="*/ 5568950 w 6553200"/>
              <a:gd name="connsiteY21" fmla="*/ 199447 h 364267"/>
              <a:gd name="connsiteX22" fmla="*/ 6553200 w 6553200"/>
              <a:gd name="connsiteY22" fmla="*/ 193097 h 364267"/>
              <a:gd name="connsiteX0" fmla="*/ 0 w 6553200"/>
              <a:gd name="connsiteY0" fmla="*/ 243897 h 326757"/>
              <a:gd name="connsiteX1" fmla="*/ 330200 w 6553200"/>
              <a:gd name="connsiteY1" fmla="*/ 243897 h 326757"/>
              <a:gd name="connsiteX2" fmla="*/ 521345 w 6553200"/>
              <a:gd name="connsiteY2" fmla="*/ 167521 h 326757"/>
              <a:gd name="connsiteX3" fmla="*/ 742950 w 6553200"/>
              <a:gd name="connsiteY3" fmla="*/ 167521 h 326757"/>
              <a:gd name="connsiteX4" fmla="*/ 971550 w 6553200"/>
              <a:gd name="connsiteY4" fmla="*/ 186747 h 326757"/>
              <a:gd name="connsiteX5" fmla="*/ 1092200 w 6553200"/>
              <a:gd name="connsiteY5" fmla="*/ 243897 h 326757"/>
              <a:gd name="connsiteX6" fmla="*/ 1325214 w 6553200"/>
              <a:gd name="connsiteY6" fmla="*/ 246418 h 326757"/>
              <a:gd name="connsiteX7" fmla="*/ 1695450 w 6553200"/>
              <a:gd name="connsiteY7" fmla="*/ 269297 h 326757"/>
              <a:gd name="connsiteX8" fmla="*/ 1930400 w 6553200"/>
              <a:gd name="connsiteY8" fmla="*/ 262947 h 326757"/>
              <a:gd name="connsiteX9" fmla="*/ 2070100 w 6553200"/>
              <a:gd name="connsiteY9" fmla="*/ 212147 h 326757"/>
              <a:gd name="connsiteX10" fmla="*/ 2203450 w 6553200"/>
              <a:gd name="connsiteY10" fmla="*/ 97847 h 326757"/>
              <a:gd name="connsiteX11" fmla="*/ 2368550 w 6553200"/>
              <a:gd name="connsiteY11" fmla="*/ 15297 h 326757"/>
              <a:gd name="connsiteX12" fmla="*/ 2832100 w 6553200"/>
              <a:gd name="connsiteY12" fmla="*/ 2597 h 326757"/>
              <a:gd name="connsiteX13" fmla="*/ 3054350 w 6553200"/>
              <a:gd name="connsiteY13" fmla="*/ 47047 h 326757"/>
              <a:gd name="connsiteX14" fmla="*/ 3394024 w 6553200"/>
              <a:gd name="connsiteY14" fmla="*/ 121235 h 326757"/>
              <a:gd name="connsiteX15" fmla="*/ 3679231 w 6553200"/>
              <a:gd name="connsiteY15" fmla="*/ 170902 h 326757"/>
              <a:gd name="connsiteX16" fmla="*/ 4161186 w 6553200"/>
              <a:gd name="connsiteY16" fmla="*/ 178210 h 326757"/>
              <a:gd name="connsiteX17" fmla="*/ 4590405 w 6553200"/>
              <a:gd name="connsiteY17" fmla="*/ 207439 h 326757"/>
              <a:gd name="connsiteX18" fmla="*/ 5101631 w 6553200"/>
              <a:gd name="connsiteY18" fmla="*/ 219358 h 326757"/>
              <a:gd name="connsiteX19" fmla="*/ 5245100 w 6553200"/>
              <a:gd name="connsiteY19" fmla="*/ 326447 h 326757"/>
              <a:gd name="connsiteX20" fmla="*/ 5353050 w 6553200"/>
              <a:gd name="connsiteY20" fmla="*/ 250247 h 326757"/>
              <a:gd name="connsiteX21" fmla="*/ 5568950 w 6553200"/>
              <a:gd name="connsiteY21" fmla="*/ 199447 h 326757"/>
              <a:gd name="connsiteX22" fmla="*/ 6553200 w 6553200"/>
              <a:gd name="connsiteY22" fmla="*/ 193097 h 326757"/>
              <a:gd name="connsiteX0" fmla="*/ 0 w 6553200"/>
              <a:gd name="connsiteY0" fmla="*/ 243897 h 269297"/>
              <a:gd name="connsiteX1" fmla="*/ 330200 w 6553200"/>
              <a:gd name="connsiteY1" fmla="*/ 243897 h 269297"/>
              <a:gd name="connsiteX2" fmla="*/ 521345 w 6553200"/>
              <a:gd name="connsiteY2" fmla="*/ 167521 h 269297"/>
              <a:gd name="connsiteX3" fmla="*/ 742950 w 6553200"/>
              <a:gd name="connsiteY3" fmla="*/ 167521 h 269297"/>
              <a:gd name="connsiteX4" fmla="*/ 971550 w 6553200"/>
              <a:gd name="connsiteY4" fmla="*/ 186747 h 269297"/>
              <a:gd name="connsiteX5" fmla="*/ 1092200 w 6553200"/>
              <a:gd name="connsiteY5" fmla="*/ 243897 h 269297"/>
              <a:gd name="connsiteX6" fmla="*/ 1325214 w 6553200"/>
              <a:gd name="connsiteY6" fmla="*/ 246418 h 269297"/>
              <a:gd name="connsiteX7" fmla="*/ 1695450 w 6553200"/>
              <a:gd name="connsiteY7" fmla="*/ 269297 h 269297"/>
              <a:gd name="connsiteX8" fmla="*/ 1930400 w 6553200"/>
              <a:gd name="connsiteY8" fmla="*/ 262947 h 269297"/>
              <a:gd name="connsiteX9" fmla="*/ 2070100 w 6553200"/>
              <a:gd name="connsiteY9" fmla="*/ 212147 h 269297"/>
              <a:gd name="connsiteX10" fmla="*/ 2203450 w 6553200"/>
              <a:gd name="connsiteY10" fmla="*/ 97847 h 269297"/>
              <a:gd name="connsiteX11" fmla="*/ 2368550 w 6553200"/>
              <a:gd name="connsiteY11" fmla="*/ 15297 h 269297"/>
              <a:gd name="connsiteX12" fmla="*/ 2832100 w 6553200"/>
              <a:gd name="connsiteY12" fmla="*/ 2597 h 269297"/>
              <a:gd name="connsiteX13" fmla="*/ 3054350 w 6553200"/>
              <a:gd name="connsiteY13" fmla="*/ 47047 h 269297"/>
              <a:gd name="connsiteX14" fmla="*/ 3394024 w 6553200"/>
              <a:gd name="connsiteY14" fmla="*/ 121235 h 269297"/>
              <a:gd name="connsiteX15" fmla="*/ 3679231 w 6553200"/>
              <a:gd name="connsiteY15" fmla="*/ 170902 h 269297"/>
              <a:gd name="connsiteX16" fmla="*/ 4161186 w 6553200"/>
              <a:gd name="connsiteY16" fmla="*/ 178210 h 269297"/>
              <a:gd name="connsiteX17" fmla="*/ 4590405 w 6553200"/>
              <a:gd name="connsiteY17" fmla="*/ 207439 h 269297"/>
              <a:gd name="connsiteX18" fmla="*/ 5101631 w 6553200"/>
              <a:gd name="connsiteY18" fmla="*/ 219358 h 269297"/>
              <a:gd name="connsiteX19" fmla="*/ 5353050 w 6553200"/>
              <a:gd name="connsiteY19" fmla="*/ 250247 h 269297"/>
              <a:gd name="connsiteX20" fmla="*/ 5568950 w 6553200"/>
              <a:gd name="connsiteY20" fmla="*/ 199447 h 269297"/>
              <a:gd name="connsiteX21" fmla="*/ 6553200 w 6553200"/>
              <a:gd name="connsiteY21" fmla="*/ 193097 h 269297"/>
              <a:gd name="connsiteX0" fmla="*/ 0 w 6553200"/>
              <a:gd name="connsiteY0" fmla="*/ 243897 h 269297"/>
              <a:gd name="connsiteX1" fmla="*/ 330200 w 6553200"/>
              <a:gd name="connsiteY1" fmla="*/ 243897 h 269297"/>
              <a:gd name="connsiteX2" fmla="*/ 521345 w 6553200"/>
              <a:gd name="connsiteY2" fmla="*/ 167521 h 269297"/>
              <a:gd name="connsiteX3" fmla="*/ 742950 w 6553200"/>
              <a:gd name="connsiteY3" fmla="*/ 167521 h 269297"/>
              <a:gd name="connsiteX4" fmla="*/ 971550 w 6553200"/>
              <a:gd name="connsiteY4" fmla="*/ 186747 h 269297"/>
              <a:gd name="connsiteX5" fmla="*/ 1092200 w 6553200"/>
              <a:gd name="connsiteY5" fmla="*/ 243897 h 269297"/>
              <a:gd name="connsiteX6" fmla="*/ 1325214 w 6553200"/>
              <a:gd name="connsiteY6" fmla="*/ 246418 h 269297"/>
              <a:gd name="connsiteX7" fmla="*/ 1695450 w 6553200"/>
              <a:gd name="connsiteY7" fmla="*/ 269297 h 269297"/>
              <a:gd name="connsiteX8" fmla="*/ 1930400 w 6553200"/>
              <a:gd name="connsiteY8" fmla="*/ 262947 h 269297"/>
              <a:gd name="connsiteX9" fmla="*/ 2070100 w 6553200"/>
              <a:gd name="connsiteY9" fmla="*/ 212147 h 269297"/>
              <a:gd name="connsiteX10" fmla="*/ 2203450 w 6553200"/>
              <a:gd name="connsiteY10" fmla="*/ 97847 h 269297"/>
              <a:gd name="connsiteX11" fmla="*/ 2368550 w 6553200"/>
              <a:gd name="connsiteY11" fmla="*/ 15297 h 269297"/>
              <a:gd name="connsiteX12" fmla="*/ 2832100 w 6553200"/>
              <a:gd name="connsiteY12" fmla="*/ 2597 h 269297"/>
              <a:gd name="connsiteX13" fmla="*/ 3054350 w 6553200"/>
              <a:gd name="connsiteY13" fmla="*/ 47047 h 269297"/>
              <a:gd name="connsiteX14" fmla="*/ 3394024 w 6553200"/>
              <a:gd name="connsiteY14" fmla="*/ 121235 h 269297"/>
              <a:gd name="connsiteX15" fmla="*/ 3679231 w 6553200"/>
              <a:gd name="connsiteY15" fmla="*/ 170902 h 269297"/>
              <a:gd name="connsiteX16" fmla="*/ 4161186 w 6553200"/>
              <a:gd name="connsiteY16" fmla="*/ 178210 h 269297"/>
              <a:gd name="connsiteX17" fmla="*/ 4590405 w 6553200"/>
              <a:gd name="connsiteY17" fmla="*/ 207439 h 269297"/>
              <a:gd name="connsiteX18" fmla="*/ 5101631 w 6553200"/>
              <a:gd name="connsiteY18" fmla="*/ 219358 h 269297"/>
              <a:gd name="connsiteX19" fmla="*/ 5568950 w 6553200"/>
              <a:gd name="connsiteY19" fmla="*/ 199447 h 269297"/>
              <a:gd name="connsiteX20" fmla="*/ 6553200 w 6553200"/>
              <a:gd name="connsiteY20" fmla="*/ 193097 h 269297"/>
              <a:gd name="connsiteX0" fmla="*/ 0 w 6553200"/>
              <a:gd name="connsiteY0" fmla="*/ 243897 h 269297"/>
              <a:gd name="connsiteX1" fmla="*/ 330200 w 6553200"/>
              <a:gd name="connsiteY1" fmla="*/ 243897 h 269297"/>
              <a:gd name="connsiteX2" fmla="*/ 521345 w 6553200"/>
              <a:gd name="connsiteY2" fmla="*/ 167521 h 269297"/>
              <a:gd name="connsiteX3" fmla="*/ 742950 w 6553200"/>
              <a:gd name="connsiteY3" fmla="*/ 167521 h 269297"/>
              <a:gd name="connsiteX4" fmla="*/ 971550 w 6553200"/>
              <a:gd name="connsiteY4" fmla="*/ 186747 h 269297"/>
              <a:gd name="connsiteX5" fmla="*/ 1092200 w 6553200"/>
              <a:gd name="connsiteY5" fmla="*/ 243897 h 269297"/>
              <a:gd name="connsiteX6" fmla="*/ 1325214 w 6553200"/>
              <a:gd name="connsiteY6" fmla="*/ 246418 h 269297"/>
              <a:gd name="connsiteX7" fmla="*/ 1695450 w 6553200"/>
              <a:gd name="connsiteY7" fmla="*/ 269297 h 269297"/>
              <a:gd name="connsiteX8" fmla="*/ 1930400 w 6553200"/>
              <a:gd name="connsiteY8" fmla="*/ 262947 h 269297"/>
              <a:gd name="connsiteX9" fmla="*/ 2070100 w 6553200"/>
              <a:gd name="connsiteY9" fmla="*/ 212147 h 269297"/>
              <a:gd name="connsiteX10" fmla="*/ 2203450 w 6553200"/>
              <a:gd name="connsiteY10" fmla="*/ 97847 h 269297"/>
              <a:gd name="connsiteX11" fmla="*/ 2368550 w 6553200"/>
              <a:gd name="connsiteY11" fmla="*/ 15297 h 269297"/>
              <a:gd name="connsiteX12" fmla="*/ 2832100 w 6553200"/>
              <a:gd name="connsiteY12" fmla="*/ 2597 h 269297"/>
              <a:gd name="connsiteX13" fmla="*/ 3054350 w 6553200"/>
              <a:gd name="connsiteY13" fmla="*/ 47047 h 269297"/>
              <a:gd name="connsiteX14" fmla="*/ 3394024 w 6553200"/>
              <a:gd name="connsiteY14" fmla="*/ 121235 h 269297"/>
              <a:gd name="connsiteX15" fmla="*/ 3679231 w 6553200"/>
              <a:gd name="connsiteY15" fmla="*/ 170902 h 269297"/>
              <a:gd name="connsiteX16" fmla="*/ 4161186 w 6553200"/>
              <a:gd name="connsiteY16" fmla="*/ 178210 h 269297"/>
              <a:gd name="connsiteX17" fmla="*/ 4590405 w 6553200"/>
              <a:gd name="connsiteY17" fmla="*/ 207439 h 269297"/>
              <a:gd name="connsiteX18" fmla="*/ 5101631 w 6553200"/>
              <a:gd name="connsiteY18" fmla="*/ 219358 h 269297"/>
              <a:gd name="connsiteX19" fmla="*/ 5563245 w 6553200"/>
              <a:gd name="connsiteY19" fmla="*/ 243291 h 269297"/>
              <a:gd name="connsiteX20" fmla="*/ 6553200 w 6553200"/>
              <a:gd name="connsiteY20" fmla="*/ 193097 h 269297"/>
              <a:gd name="connsiteX0" fmla="*/ 0 w 6536085"/>
              <a:gd name="connsiteY0" fmla="*/ 243897 h 269297"/>
              <a:gd name="connsiteX1" fmla="*/ 330200 w 6536085"/>
              <a:gd name="connsiteY1" fmla="*/ 243897 h 269297"/>
              <a:gd name="connsiteX2" fmla="*/ 521345 w 6536085"/>
              <a:gd name="connsiteY2" fmla="*/ 167521 h 269297"/>
              <a:gd name="connsiteX3" fmla="*/ 742950 w 6536085"/>
              <a:gd name="connsiteY3" fmla="*/ 167521 h 269297"/>
              <a:gd name="connsiteX4" fmla="*/ 971550 w 6536085"/>
              <a:gd name="connsiteY4" fmla="*/ 186747 h 269297"/>
              <a:gd name="connsiteX5" fmla="*/ 1092200 w 6536085"/>
              <a:gd name="connsiteY5" fmla="*/ 243897 h 269297"/>
              <a:gd name="connsiteX6" fmla="*/ 1325214 w 6536085"/>
              <a:gd name="connsiteY6" fmla="*/ 246418 h 269297"/>
              <a:gd name="connsiteX7" fmla="*/ 1695450 w 6536085"/>
              <a:gd name="connsiteY7" fmla="*/ 269297 h 269297"/>
              <a:gd name="connsiteX8" fmla="*/ 1930400 w 6536085"/>
              <a:gd name="connsiteY8" fmla="*/ 262947 h 269297"/>
              <a:gd name="connsiteX9" fmla="*/ 2070100 w 6536085"/>
              <a:gd name="connsiteY9" fmla="*/ 212147 h 269297"/>
              <a:gd name="connsiteX10" fmla="*/ 2203450 w 6536085"/>
              <a:gd name="connsiteY10" fmla="*/ 97847 h 269297"/>
              <a:gd name="connsiteX11" fmla="*/ 2368550 w 6536085"/>
              <a:gd name="connsiteY11" fmla="*/ 15297 h 269297"/>
              <a:gd name="connsiteX12" fmla="*/ 2832100 w 6536085"/>
              <a:gd name="connsiteY12" fmla="*/ 2597 h 269297"/>
              <a:gd name="connsiteX13" fmla="*/ 3054350 w 6536085"/>
              <a:gd name="connsiteY13" fmla="*/ 47047 h 269297"/>
              <a:gd name="connsiteX14" fmla="*/ 3394024 w 6536085"/>
              <a:gd name="connsiteY14" fmla="*/ 121235 h 269297"/>
              <a:gd name="connsiteX15" fmla="*/ 3679231 w 6536085"/>
              <a:gd name="connsiteY15" fmla="*/ 170902 h 269297"/>
              <a:gd name="connsiteX16" fmla="*/ 4161186 w 6536085"/>
              <a:gd name="connsiteY16" fmla="*/ 178210 h 269297"/>
              <a:gd name="connsiteX17" fmla="*/ 4590405 w 6536085"/>
              <a:gd name="connsiteY17" fmla="*/ 207439 h 269297"/>
              <a:gd name="connsiteX18" fmla="*/ 5101631 w 6536085"/>
              <a:gd name="connsiteY18" fmla="*/ 219358 h 269297"/>
              <a:gd name="connsiteX19" fmla="*/ 5563245 w 6536085"/>
              <a:gd name="connsiteY19" fmla="*/ 243291 h 269297"/>
              <a:gd name="connsiteX20" fmla="*/ 6536085 w 6536085"/>
              <a:gd name="connsiteY20" fmla="*/ 262517 h 26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536085" h="269297">
                <a:moveTo>
                  <a:pt x="0" y="243897"/>
                </a:moveTo>
                <a:cubicBezTo>
                  <a:pt x="121179" y="248130"/>
                  <a:pt x="243309" y="256626"/>
                  <a:pt x="330200" y="243897"/>
                </a:cubicBezTo>
                <a:cubicBezTo>
                  <a:pt x="417091" y="231168"/>
                  <a:pt x="452553" y="180250"/>
                  <a:pt x="521345" y="167521"/>
                </a:cubicBezTo>
                <a:cubicBezTo>
                  <a:pt x="590137" y="154792"/>
                  <a:pt x="667916" y="164317"/>
                  <a:pt x="742950" y="167521"/>
                </a:cubicBezTo>
                <a:cubicBezTo>
                  <a:pt x="817984" y="170725"/>
                  <a:pt x="913342" y="174018"/>
                  <a:pt x="971550" y="186747"/>
                </a:cubicBezTo>
                <a:cubicBezTo>
                  <a:pt x="1029758" y="199476"/>
                  <a:pt x="1033256" y="233952"/>
                  <a:pt x="1092200" y="243897"/>
                </a:cubicBezTo>
                <a:cubicBezTo>
                  <a:pt x="1151144" y="253842"/>
                  <a:pt x="1224672" y="242185"/>
                  <a:pt x="1325214" y="246418"/>
                </a:cubicBezTo>
                <a:cubicBezTo>
                  <a:pt x="1425756" y="250651"/>
                  <a:pt x="1695450" y="269297"/>
                  <a:pt x="1695450" y="269297"/>
                </a:cubicBezTo>
                <a:lnTo>
                  <a:pt x="1930400" y="262947"/>
                </a:lnTo>
                <a:cubicBezTo>
                  <a:pt x="1992842" y="253422"/>
                  <a:pt x="2024592" y="239664"/>
                  <a:pt x="2070100" y="212147"/>
                </a:cubicBezTo>
                <a:cubicBezTo>
                  <a:pt x="2115608" y="184630"/>
                  <a:pt x="2153708" y="130655"/>
                  <a:pt x="2203450" y="97847"/>
                </a:cubicBezTo>
                <a:cubicBezTo>
                  <a:pt x="2253192" y="65039"/>
                  <a:pt x="2263775" y="31172"/>
                  <a:pt x="2368550" y="15297"/>
                </a:cubicBezTo>
                <a:cubicBezTo>
                  <a:pt x="2473325" y="-578"/>
                  <a:pt x="2717800" y="-2695"/>
                  <a:pt x="2832100" y="2597"/>
                </a:cubicBezTo>
                <a:cubicBezTo>
                  <a:pt x="2946400" y="7889"/>
                  <a:pt x="2960696" y="27274"/>
                  <a:pt x="3054350" y="47047"/>
                </a:cubicBezTo>
                <a:lnTo>
                  <a:pt x="3394024" y="121235"/>
                </a:lnTo>
                <a:cubicBezTo>
                  <a:pt x="3498171" y="141878"/>
                  <a:pt x="3551371" y="161406"/>
                  <a:pt x="3679231" y="170902"/>
                </a:cubicBezTo>
                <a:cubicBezTo>
                  <a:pt x="3807091" y="180398"/>
                  <a:pt x="4161186" y="178210"/>
                  <a:pt x="4161186" y="178210"/>
                </a:cubicBezTo>
                <a:lnTo>
                  <a:pt x="4590405" y="207439"/>
                </a:lnTo>
                <a:cubicBezTo>
                  <a:pt x="4748097" y="206381"/>
                  <a:pt x="4939491" y="213383"/>
                  <a:pt x="5101631" y="219358"/>
                </a:cubicBezTo>
                <a:cubicBezTo>
                  <a:pt x="5263771" y="225333"/>
                  <a:pt x="5321317" y="247668"/>
                  <a:pt x="5563245" y="243291"/>
                </a:cubicBezTo>
                <a:lnTo>
                  <a:pt x="6536085" y="262517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4515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 bwMode="auto">
          <a:xfrm>
            <a:off x="5142" y="3130699"/>
            <a:ext cx="2554710" cy="1234405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74" y="1417940"/>
            <a:ext cx="2546458" cy="1253626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500929" y="3141641"/>
            <a:ext cx="2644692" cy="1223463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499308" y="1208168"/>
            <a:ext cx="2644692" cy="1431163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843807" y="1208169"/>
            <a:ext cx="3346011" cy="3408964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SpaceFibre Virtual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18003" y="1347409"/>
            <a:ext cx="996399" cy="30818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SpaceFibre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Routing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Switch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5012013" y="1347411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VN 0</a:t>
            </a:r>
          </a:p>
        </p:txBody>
      </p:sp>
      <p:sp>
        <p:nvSpPr>
          <p:cNvPr id="7" name="Rectangle 6"/>
          <p:cNvSpPr/>
          <p:nvPr/>
        </p:nvSpPr>
        <p:spPr>
          <a:xfrm>
            <a:off x="5012013" y="1617486"/>
            <a:ext cx="498200" cy="280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VC1</a:t>
            </a:r>
          </a:p>
        </p:txBody>
      </p:sp>
      <p:sp>
        <p:nvSpPr>
          <p:cNvPr id="8" name="Rectangle 7"/>
          <p:cNvSpPr/>
          <p:nvPr/>
        </p:nvSpPr>
        <p:spPr>
          <a:xfrm>
            <a:off x="5012013" y="1898459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9" name="Rectangle 8"/>
          <p:cNvSpPr/>
          <p:nvPr/>
        </p:nvSpPr>
        <p:spPr>
          <a:xfrm>
            <a:off x="5014402" y="2151786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4402" y="2432760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09624" y="3062911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09624" y="3332986"/>
            <a:ext cx="498200" cy="2809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09624" y="3613960"/>
            <a:ext cx="498200" cy="280974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12013" y="3867287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12013" y="4148261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17414" y="1353436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VN 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17414" y="1623511"/>
            <a:ext cx="498200" cy="2809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17414" y="1904485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19803" y="2157812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19803" y="2438786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19940" y="3070788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19940" y="3340863"/>
            <a:ext cx="498200" cy="280974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19940" y="3621837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522329" y="3902810"/>
            <a:ext cx="498200" cy="2533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22329" y="4156138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12601" y="1347411"/>
            <a:ext cx="498200" cy="13663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12601" y="3065029"/>
            <a:ext cx="498200" cy="13642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026519" y="1347411"/>
            <a:ext cx="498200" cy="13559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26519" y="3070788"/>
            <a:ext cx="498200" cy="13621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Port 1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005419" y="2053435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074810" y="1640435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VN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074810" y="1910509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074810" y="2191483"/>
            <a:ext cx="498200" cy="280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583914" y="1634410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51504" y="1377390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Control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Processor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573009" y="1791736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005419" y="3749652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074810" y="3336652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4810" y="3606727"/>
            <a:ext cx="498200" cy="2809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074810" y="3887701"/>
            <a:ext cx="498200" cy="280974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583914" y="3330627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151504" y="3339985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Mass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Unit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7573009" y="3754330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2452582" y="3742452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 flipH="1">
            <a:off x="1457377" y="3451428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46" name="Rectangle 45"/>
          <p:cNvSpPr/>
          <p:nvPr/>
        </p:nvSpPr>
        <p:spPr>
          <a:xfrm flipH="1">
            <a:off x="1457377" y="3721503"/>
            <a:ext cx="498200" cy="280974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2</a:t>
            </a:r>
          </a:p>
        </p:txBody>
      </p:sp>
      <p:sp>
        <p:nvSpPr>
          <p:cNvPr id="48" name="Rectangle 47"/>
          <p:cNvSpPr/>
          <p:nvPr/>
        </p:nvSpPr>
        <p:spPr>
          <a:xfrm flipH="1">
            <a:off x="1954383" y="3323428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49" name="Rectangle 48"/>
          <p:cNvSpPr/>
          <p:nvPr/>
        </p:nvSpPr>
        <p:spPr>
          <a:xfrm flipH="1">
            <a:off x="0" y="3332785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Instrument 2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884992" y="3747131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2452582" y="2053435"/>
            <a:ext cx="578495" cy="4679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 flipH="1">
            <a:off x="1457377" y="1762411"/>
            <a:ext cx="498200" cy="28097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VN 0</a:t>
            </a:r>
          </a:p>
        </p:txBody>
      </p:sp>
      <p:sp>
        <p:nvSpPr>
          <p:cNvPr id="53" name="Rectangle 52"/>
          <p:cNvSpPr/>
          <p:nvPr/>
        </p:nvSpPr>
        <p:spPr>
          <a:xfrm flipH="1">
            <a:off x="1457377" y="2032485"/>
            <a:ext cx="498200" cy="2809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VN 1</a:t>
            </a:r>
          </a:p>
        </p:txBody>
      </p:sp>
      <p:sp>
        <p:nvSpPr>
          <p:cNvPr id="55" name="Rectangle 54"/>
          <p:cNvSpPr/>
          <p:nvPr/>
        </p:nvSpPr>
        <p:spPr>
          <a:xfrm flipH="1">
            <a:off x="1954383" y="1634410"/>
            <a:ext cx="498200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56" name="Rectangle 55"/>
          <p:cNvSpPr/>
          <p:nvPr/>
        </p:nvSpPr>
        <p:spPr>
          <a:xfrm flipH="1">
            <a:off x="0" y="1643768"/>
            <a:ext cx="884992" cy="838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Instrument 1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884992" y="2058113"/>
            <a:ext cx="578495" cy="4679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894566" y="1806722"/>
            <a:ext cx="7232815" cy="2091619"/>
          </a:xfrm>
          <a:custGeom>
            <a:avLst/>
            <a:gdLst>
              <a:gd name="connsiteX0" fmla="*/ 0 w 6559550"/>
              <a:gd name="connsiteY0" fmla="*/ 111720 h 1428756"/>
              <a:gd name="connsiteX1" fmla="*/ 317500 w 6559550"/>
              <a:gd name="connsiteY1" fmla="*/ 111720 h 1428756"/>
              <a:gd name="connsiteX2" fmla="*/ 476250 w 6559550"/>
              <a:gd name="connsiteY2" fmla="*/ 73620 h 1428756"/>
              <a:gd name="connsiteX3" fmla="*/ 508000 w 6559550"/>
              <a:gd name="connsiteY3" fmla="*/ 48220 h 1428756"/>
              <a:gd name="connsiteX4" fmla="*/ 736600 w 6559550"/>
              <a:gd name="connsiteY4" fmla="*/ 48220 h 1428756"/>
              <a:gd name="connsiteX5" fmla="*/ 965200 w 6559550"/>
              <a:gd name="connsiteY5" fmla="*/ 41870 h 1428756"/>
              <a:gd name="connsiteX6" fmla="*/ 1098550 w 6559550"/>
              <a:gd name="connsiteY6" fmla="*/ 41870 h 1428756"/>
              <a:gd name="connsiteX7" fmla="*/ 1263650 w 6559550"/>
              <a:gd name="connsiteY7" fmla="*/ 99020 h 1428756"/>
              <a:gd name="connsiteX8" fmla="*/ 1428750 w 6559550"/>
              <a:gd name="connsiteY8" fmla="*/ 137120 h 1428756"/>
              <a:gd name="connsiteX9" fmla="*/ 1587500 w 6559550"/>
              <a:gd name="connsiteY9" fmla="*/ 143470 h 1428756"/>
              <a:gd name="connsiteX10" fmla="*/ 1917700 w 6559550"/>
              <a:gd name="connsiteY10" fmla="*/ 137120 h 1428756"/>
              <a:gd name="connsiteX11" fmla="*/ 2038350 w 6559550"/>
              <a:gd name="connsiteY11" fmla="*/ 105370 h 1428756"/>
              <a:gd name="connsiteX12" fmla="*/ 2184400 w 6559550"/>
              <a:gd name="connsiteY12" fmla="*/ 35520 h 1428756"/>
              <a:gd name="connsiteX13" fmla="*/ 2362200 w 6559550"/>
              <a:gd name="connsiteY13" fmla="*/ 16470 h 1428756"/>
              <a:gd name="connsiteX14" fmla="*/ 2584450 w 6559550"/>
              <a:gd name="connsiteY14" fmla="*/ 16470 h 1428756"/>
              <a:gd name="connsiteX15" fmla="*/ 2825750 w 6559550"/>
              <a:gd name="connsiteY15" fmla="*/ 3770 h 1428756"/>
              <a:gd name="connsiteX16" fmla="*/ 2933700 w 6559550"/>
              <a:gd name="connsiteY16" fmla="*/ 92670 h 1428756"/>
              <a:gd name="connsiteX17" fmla="*/ 2978150 w 6559550"/>
              <a:gd name="connsiteY17" fmla="*/ 206970 h 1428756"/>
              <a:gd name="connsiteX18" fmla="*/ 3054350 w 6559550"/>
              <a:gd name="connsiteY18" fmla="*/ 568920 h 1428756"/>
              <a:gd name="connsiteX19" fmla="*/ 3219450 w 6559550"/>
              <a:gd name="connsiteY19" fmla="*/ 797520 h 1428756"/>
              <a:gd name="connsiteX20" fmla="*/ 3492500 w 6559550"/>
              <a:gd name="connsiteY20" fmla="*/ 1007070 h 1428756"/>
              <a:gd name="connsiteX21" fmla="*/ 3683000 w 6559550"/>
              <a:gd name="connsiteY21" fmla="*/ 1076920 h 1428756"/>
              <a:gd name="connsiteX22" fmla="*/ 3835400 w 6559550"/>
              <a:gd name="connsiteY22" fmla="*/ 1076920 h 1428756"/>
              <a:gd name="connsiteX23" fmla="*/ 4108450 w 6559550"/>
              <a:gd name="connsiteY23" fmla="*/ 1089620 h 1428756"/>
              <a:gd name="connsiteX24" fmla="*/ 4229100 w 6559550"/>
              <a:gd name="connsiteY24" fmla="*/ 1089620 h 1428756"/>
              <a:gd name="connsiteX25" fmla="*/ 4445000 w 6559550"/>
              <a:gd name="connsiteY25" fmla="*/ 1159470 h 1428756"/>
              <a:gd name="connsiteX26" fmla="*/ 4705350 w 6559550"/>
              <a:gd name="connsiteY26" fmla="*/ 1184870 h 1428756"/>
              <a:gd name="connsiteX27" fmla="*/ 5003800 w 6559550"/>
              <a:gd name="connsiteY27" fmla="*/ 1184870 h 1428756"/>
              <a:gd name="connsiteX28" fmla="*/ 5226050 w 6559550"/>
              <a:gd name="connsiteY28" fmla="*/ 1216620 h 1428756"/>
              <a:gd name="connsiteX29" fmla="*/ 5403850 w 6559550"/>
              <a:gd name="connsiteY29" fmla="*/ 1299170 h 1428756"/>
              <a:gd name="connsiteX30" fmla="*/ 5543550 w 6559550"/>
              <a:gd name="connsiteY30" fmla="*/ 1419820 h 1428756"/>
              <a:gd name="connsiteX31" fmla="*/ 5613400 w 6559550"/>
              <a:gd name="connsiteY31" fmla="*/ 1419820 h 1428756"/>
              <a:gd name="connsiteX32" fmla="*/ 6038850 w 6559550"/>
              <a:gd name="connsiteY32" fmla="*/ 1419820 h 1428756"/>
              <a:gd name="connsiteX33" fmla="*/ 6096000 w 6559550"/>
              <a:gd name="connsiteY33" fmla="*/ 1375370 h 1428756"/>
              <a:gd name="connsiteX34" fmla="*/ 6178550 w 6559550"/>
              <a:gd name="connsiteY34" fmla="*/ 1337270 h 1428756"/>
              <a:gd name="connsiteX35" fmla="*/ 6350000 w 6559550"/>
              <a:gd name="connsiteY35" fmla="*/ 1330920 h 1428756"/>
              <a:gd name="connsiteX36" fmla="*/ 6559550 w 6559550"/>
              <a:gd name="connsiteY36" fmla="*/ 1330920 h 1428756"/>
              <a:gd name="connsiteX0" fmla="*/ 0 w 6559550"/>
              <a:gd name="connsiteY0" fmla="*/ 111720 h 1428756"/>
              <a:gd name="connsiteX1" fmla="*/ 317500 w 6559550"/>
              <a:gd name="connsiteY1" fmla="*/ 111720 h 1428756"/>
              <a:gd name="connsiteX2" fmla="*/ 476250 w 6559550"/>
              <a:gd name="connsiteY2" fmla="*/ 73620 h 1428756"/>
              <a:gd name="connsiteX3" fmla="*/ 508000 w 6559550"/>
              <a:gd name="connsiteY3" fmla="*/ 48220 h 1428756"/>
              <a:gd name="connsiteX4" fmla="*/ 736600 w 6559550"/>
              <a:gd name="connsiteY4" fmla="*/ 48220 h 1428756"/>
              <a:gd name="connsiteX5" fmla="*/ 965200 w 6559550"/>
              <a:gd name="connsiteY5" fmla="*/ 41870 h 1428756"/>
              <a:gd name="connsiteX6" fmla="*/ 1098550 w 6559550"/>
              <a:gd name="connsiteY6" fmla="*/ 41870 h 1428756"/>
              <a:gd name="connsiteX7" fmla="*/ 1263650 w 6559550"/>
              <a:gd name="connsiteY7" fmla="*/ 99020 h 1428756"/>
              <a:gd name="connsiteX8" fmla="*/ 1428750 w 6559550"/>
              <a:gd name="connsiteY8" fmla="*/ 137120 h 1428756"/>
              <a:gd name="connsiteX9" fmla="*/ 1587500 w 6559550"/>
              <a:gd name="connsiteY9" fmla="*/ 143470 h 1428756"/>
              <a:gd name="connsiteX10" fmla="*/ 1917700 w 6559550"/>
              <a:gd name="connsiteY10" fmla="*/ 137120 h 1428756"/>
              <a:gd name="connsiteX11" fmla="*/ 2038350 w 6559550"/>
              <a:gd name="connsiteY11" fmla="*/ 105370 h 1428756"/>
              <a:gd name="connsiteX12" fmla="*/ 2184400 w 6559550"/>
              <a:gd name="connsiteY12" fmla="*/ 35520 h 1428756"/>
              <a:gd name="connsiteX13" fmla="*/ 2362200 w 6559550"/>
              <a:gd name="connsiteY13" fmla="*/ 16470 h 1428756"/>
              <a:gd name="connsiteX14" fmla="*/ 2584450 w 6559550"/>
              <a:gd name="connsiteY14" fmla="*/ 16470 h 1428756"/>
              <a:gd name="connsiteX15" fmla="*/ 2825750 w 6559550"/>
              <a:gd name="connsiteY15" fmla="*/ 3770 h 1428756"/>
              <a:gd name="connsiteX16" fmla="*/ 2933700 w 6559550"/>
              <a:gd name="connsiteY16" fmla="*/ 92670 h 1428756"/>
              <a:gd name="connsiteX17" fmla="*/ 2978150 w 6559550"/>
              <a:gd name="connsiteY17" fmla="*/ 206970 h 1428756"/>
              <a:gd name="connsiteX18" fmla="*/ 3054350 w 6559550"/>
              <a:gd name="connsiteY18" fmla="*/ 568920 h 1428756"/>
              <a:gd name="connsiteX19" fmla="*/ 3219450 w 6559550"/>
              <a:gd name="connsiteY19" fmla="*/ 797520 h 1428756"/>
              <a:gd name="connsiteX20" fmla="*/ 3492500 w 6559550"/>
              <a:gd name="connsiteY20" fmla="*/ 1007070 h 1428756"/>
              <a:gd name="connsiteX21" fmla="*/ 3683000 w 6559550"/>
              <a:gd name="connsiteY21" fmla="*/ 1076920 h 1428756"/>
              <a:gd name="connsiteX22" fmla="*/ 3835400 w 6559550"/>
              <a:gd name="connsiteY22" fmla="*/ 1076920 h 1428756"/>
              <a:gd name="connsiteX23" fmla="*/ 4108450 w 6559550"/>
              <a:gd name="connsiteY23" fmla="*/ 1089620 h 1428756"/>
              <a:gd name="connsiteX24" fmla="*/ 4229100 w 6559550"/>
              <a:gd name="connsiteY24" fmla="*/ 1089620 h 1428756"/>
              <a:gd name="connsiteX25" fmla="*/ 4445000 w 6559550"/>
              <a:gd name="connsiteY25" fmla="*/ 1159470 h 1428756"/>
              <a:gd name="connsiteX26" fmla="*/ 4705350 w 6559550"/>
              <a:gd name="connsiteY26" fmla="*/ 1184870 h 1428756"/>
              <a:gd name="connsiteX27" fmla="*/ 5003800 w 6559550"/>
              <a:gd name="connsiteY27" fmla="*/ 1184870 h 1428756"/>
              <a:gd name="connsiteX28" fmla="*/ 5226050 w 6559550"/>
              <a:gd name="connsiteY28" fmla="*/ 1216620 h 1428756"/>
              <a:gd name="connsiteX29" fmla="*/ 5403850 w 6559550"/>
              <a:gd name="connsiteY29" fmla="*/ 1299170 h 1428756"/>
              <a:gd name="connsiteX30" fmla="*/ 5543550 w 6559550"/>
              <a:gd name="connsiteY30" fmla="*/ 1419820 h 1428756"/>
              <a:gd name="connsiteX31" fmla="*/ 5613400 w 6559550"/>
              <a:gd name="connsiteY31" fmla="*/ 1419820 h 1428756"/>
              <a:gd name="connsiteX32" fmla="*/ 5937250 w 6559550"/>
              <a:gd name="connsiteY32" fmla="*/ 1419820 h 1428756"/>
              <a:gd name="connsiteX33" fmla="*/ 6038850 w 6559550"/>
              <a:gd name="connsiteY33" fmla="*/ 1419820 h 1428756"/>
              <a:gd name="connsiteX34" fmla="*/ 6096000 w 6559550"/>
              <a:gd name="connsiteY34" fmla="*/ 1375370 h 1428756"/>
              <a:gd name="connsiteX35" fmla="*/ 6178550 w 6559550"/>
              <a:gd name="connsiteY35" fmla="*/ 1337270 h 1428756"/>
              <a:gd name="connsiteX36" fmla="*/ 6350000 w 6559550"/>
              <a:gd name="connsiteY36" fmla="*/ 1330920 h 1428756"/>
              <a:gd name="connsiteX37" fmla="*/ 6559550 w 6559550"/>
              <a:gd name="connsiteY37" fmla="*/ 1330920 h 1428756"/>
              <a:gd name="connsiteX0" fmla="*/ 0 w 6559550"/>
              <a:gd name="connsiteY0" fmla="*/ 112222 h 1429258"/>
              <a:gd name="connsiteX1" fmla="*/ 317500 w 6559550"/>
              <a:gd name="connsiteY1" fmla="*/ 112222 h 1429258"/>
              <a:gd name="connsiteX2" fmla="*/ 476250 w 6559550"/>
              <a:gd name="connsiteY2" fmla="*/ 74122 h 1429258"/>
              <a:gd name="connsiteX3" fmla="*/ 508000 w 6559550"/>
              <a:gd name="connsiteY3" fmla="*/ 48722 h 1429258"/>
              <a:gd name="connsiteX4" fmla="*/ 736600 w 6559550"/>
              <a:gd name="connsiteY4" fmla="*/ 48722 h 1429258"/>
              <a:gd name="connsiteX5" fmla="*/ 965200 w 6559550"/>
              <a:gd name="connsiteY5" fmla="*/ 42372 h 1429258"/>
              <a:gd name="connsiteX6" fmla="*/ 1098550 w 6559550"/>
              <a:gd name="connsiteY6" fmla="*/ 42372 h 1429258"/>
              <a:gd name="connsiteX7" fmla="*/ 1263650 w 6559550"/>
              <a:gd name="connsiteY7" fmla="*/ 99522 h 1429258"/>
              <a:gd name="connsiteX8" fmla="*/ 1428750 w 6559550"/>
              <a:gd name="connsiteY8" fmla="*/ 137622 h 1429258"/>
              <a:gd name="connsiteX9" fmla="*/ 1587500 w 6559550"/>
              <a:gd name="connsiteY9" fmla="*/ 143972 h 1429258"/>
              <a:gd name="connsiteX10" fmla="*/ 1917700 w 6559550"/>
              <a:gd name="connsiteY10" fmla="*/ 137622 h 1429258"/>
              <a:gd name="connsiteX11" fmla="*/ 2038350 w 6559550"/>
              <a:gd name="connsiteY11" fmla="*/ 105872 h 1429258"/>
              <a:gd name="connsiteX12" fmla="*/ 2184400 w 6559550"/>
              <a:gd name="connsiteY12" fmla="*/ 36022 h 1429258"/>
              <a:gd name="connsiteX13" fmla="*/ 2362200 w 6559550"/>
              <a:gd name="connsiteY13" fmla="*/ 42372 h 1429258"/>
              <a:gd name="connsiteX14" fmla="*/ 2584450 w 6559550"/>
              <a:gd name="connsiteY14" fmla="*/ 16972 h 1429258"/>
              <a:gd name="connsiteX15" fmla="*/ 2825750 w 6559550"/>
              <a:gd name="connsiteY15" fmla="*/ 4272 h 1429258"/>
              <a:gd name="connsiteX16" fmla="*/ 2933700 w 6559550"/>
              <a:gd name="connsiteY16" fmla="*/ 93172 h 1429258"/>
              <a:gd name="connsiteX17" fmla="*/ 2978150 w 6559550"/>
              <a:gd name="connsiteY17" fmla="*/ 207472 h 1429258"/>
              <a:gd name="connsiteX18" fmla="*/ 3054350 w 6559550"/>
              <a:gd name="connsiteY18" fmla="*/ 569422 h 1429258"/>
              <a:gd name="connsiteX19" fmla="*/ 3219450 w 6559550"/>
              <a:gd name="connsiteY19" fmla="*/ 798022 h 1429258"/>
              <a:gd name="connsiteX20" fmla="*/ 3492500 w 6559550"/>
              <a:gd name="connsiteY20" fmla="*/ 1007572 h 1429258"/>
              <a:gd name="connsiteX21" fmla="*/ 3683000 w 6559550"/>
              <a:gd name="connsiteY21" fmla="*/ 1077422 h 1429258"/>
              <a:gd name="connsiteX22" fmla="*/ 3835400 w 6559550"/>
              <a:gd name="connsiteY22" fmla="*/ 1077422 h 1429258"/>
              <a:gd name="connsiteX23" fmla="*/ 4108450 w 6559550"/>
              <a:gd name="connsiteY23" fmla="*/ 1090122 h 1429258"/>
              <a:gd name="connsiteX24" fmla="*/ 4229100 w 6559550"/>
              <a:gd name="connsiteY24" fmla="*/ 1090122 h 1429258"/>
              <a:gd name="connsiteX25" fmla="*/ 4445000 w 6559550"/>
              <a:gd name="connsiteY25" fmla="*/ 1159972 h 1429258"/>
              <a:gd name="connsiteX26" fmla="*/ 4705350 w 6559550"/>
              <a:gd name="connsiteY26" fmla="*/ 1185372 h 1429258"/>
              <a:gd name="connsiteX27" fmla="*/ 5003800 w 6559550"/>
              <a:gd name="connsiteY27" fmla="*/ 1185372 h 1429258"/>
              <a:gd name="connsiteX28" fmla="*/ 5226050 w 6559550"/>
              <a:gd name="connsiteY28" fmla="*/ 1217122 h 1429258"/>
              <a:gd name="connsiteX29" fmla="*/ 5403850 w 6559550"/>
              <a:gd name="connsiteY29" fmla="*/ 1299672 h 1429258"/>
              <a:gd name="connsiteX30" fmla="*/ 5543550 w 6559550"/>
              <a:gd name="connsiteY30" fmla="*/ 1420322 h 1429258"/>
              <a:gd name="connsiteX31" fmla="*/ 5613400 w 6559550"/>
              <a:gd name="connsiteY31" fmla="*/ 1420322 h 1429258"/>
              <a:gd name="connsiteX32" fmla="*/ 5937250 w 6559550"/>
              <a:gd name="connsiteY32" fmla="*/ 1420322 h 1429258"/>
              <a:gd name="connsiteX33" fmla="*/ 6038850 w 6559550"/>
              <a:gd name="connsiteY33" fmla="*/ 1420322 h 1429258"/>
              <a:gd name="connsiteX34" fmla="*/ 6096000 w 6559550"/>
              <a:gd name="connsiteY34" fmla="*/ 1375872 h 1429258"/>
              <a:gd name="connsiteX35" fmla="*/ 6178550 w 6559550"/>
              <a:gd name="connsiteY35" fmla="*/ 1337772 h 1429258"/>
              <a:gd name="connsiteX36" fmla="*/ 6350000 w 6559550"/>
              <a:gd name="connsiteY36" fmla="*/ 1331422 h 1429258"/>
              <a:gd name="connsiteX37" fmla="*/ 6559550 w 6559550"/>
              <a:gd name="connsiteY37" fmla="*/ 1331422 h 1429258"/>
              <a:gd name="connsiteX0" fmla="*/ 0 w 6559550"/>
              <a:gd name="connsiteY0" fmla="*/ 109116 h 1426152"/>
              <a:gd name="connsiteX1" fmla="*/ 317500 w 6559550"/>
              <a:gd name="connsiteY1" fmla="*/ 109116 h 1426152"/>
              <a:gd name="connsiteX2" fmla="*/ 476250 w 6559550"/>
              <a:gd name="connsiteY2" fmla="*/ 71016 h 1426152"/>
              <a:gd name="connsiteX3" fmla="*/ 508000 w 6559550"/>
              <a:gd name="connsiteY3" fmla="*/ 45616 h 1426152"/>
              <a:gd name="connsiteX4" fmla="*/ 736600 w 6559550"/>
              <a:gd name="connsiteY4" fmla="*/ 45616 h 1426152"/>
              <a:gd name="connsiteX5" fmla="*/ 965200 w 6559550"/>
              <a:gd name="connsiteY5" fmla="*/ 39266 h 1426152"/>
              <a:gd name="connsiteX6" fmla="*/ 1098550 w 6559550"/>
              <a:gd name="connsiteY6" fmla="*/ 39266 h 1426152"/>
              <a:gd name="connsiteX7" fmla="*/ 1263650 w 6559550"/>
              <a:gd name="connsiteY7" fmla="*/ 96416 h 1426152"/>
              <a:gd name="connsiteX8" fmla="*/ 1428750 w 6559550"/>
              <a:gd name="connsiteY8" fmla="*/ 134516 h 1426152"/>
              <a:gd name="connsiteX9" fmla="*/ 1587500 w 6559550"/>
              <a:gd name="connsiteY9" fmla="*/ 140866 h 1426152"/>
              <a:gd name="connsiteX10" fmla="*/ 1917700 w 6559550"/>
              <a:gd name="connsiteY10" fmla="*/ 134516 h 1426152"/>
              <a:gd name="connsiteX11" fmla="*/ 2038350 w 6559550"/>
              <a:gd name="connsiteY11" fmla="*/ 102766 h 1426152"/>
              <a:gd name="connsiteX12" fmla="*/ 2184400 w 6559550"/>
              <a:gd name="connsiteY12" fmla="*/ 32916 h 1426152"/>
              <a:gd name="connsiteX13" fmla="*/ 2362200 w 6559550"/>
              <a:gd name="connsiteY13" fmla="*/ 39266 h 1426152"/>
              <a:gd name="connsiteX14" fmla="*/ 2584450 w 6559550"/>
              <a:gd name="connsiteY14" fmla="*/ 39266 h 1426152"/>
              <a:gd name="connsiteX15" fmla="*/ 2825750 w 6559550"/>
              <a:gd name="connsiteY15" fmla="*/ 1166 h 1426152"/>
              <a:gd name="connsiteX16" fmla="*/ 2933700 w 6559550"/>
              <a:gd name="connsiteY16" fmla="*/ 90066 h 1426152"/>
              <a:gd name="connsiteX17" fmla="*/ 2978150 w 6559550"/>
              <a:gd name="connsiteY17" fmla="*/ 204366 h 1426152"/>
              <a:gd name="connsiteX18" fmla="*/ 3054350 w 6559550"/>
              <a:gd name="connsiteY18" fmla="*/ 566316 h 1426152"/>
              <a:gd name="connsiteX19" fmla="*/ 3219450 w 6559550"/>
              <a:gd name="connsiteY19" fmla="*/ 794916 h 1426152"/>
              <a:gd name="connsiteX20" fmla="*/ 3492500 w 6559550"/>
              <a:gd name="connsiteY20" fmla="*/ 1004466 h 1426152"/>
              <a:gd name="connsiteX21" fmla="*/ 3683000 w 6559550"/>
              <a:gd name="connsiteY21" fmla="*/ 1074316 h 1426152"/>
              <a:gd name="connsiteX22" fmla="*/ 3835400 w 6559550"/>
              <a:gd name="connsiteY22" fmla="*/ 1074316 h 1426152"/>
              <a:gd name="connsiteX23" fmla="*/ 4108450 w 6559550"/>
              <a:gd name="connsiteY23" fmla="*/ 1087016 h 1426152"/>
              <a:gd name="connsiteX24" fmla="*/ 4229100 w 6559550"/>
              <a:gd name="connsiteY24" fmla="*/ 1087016 h 1426152"/>
              <a:gd name="connsiteX25" fmla="*/ 4445000 w 6559550"/>
              <a:gd name="connsiteY25" fmla="*/ 1156866 h 1426152"/>
              <a:gd name="connsiteX26" fmla="*/ 4705350 w 6559550"/>
              <a:gd name="connsiteY26" fmla="*/ 1182266 h 1426152"/>
              <a:gd name="connsiteX27" fmla="*/ 5003800 w 6559550"/>
              <a:gd name="connsiteY27" fmla="*/ 1182266 h 1426152"/>
              <a:gd name="connsiteX28" fmla="*/ 5226050 w 6559550"/>
              <a:gd name="connsiteY28" fmla="*/ 1214016 h 1426152"/>
              <a:gd name="connsiteX29" fmla="*/ 5403850 w 6559550"/>
              <a:gd name="connsiteY29" fmla="*/ 1296566 h 1426152"/>
              <a:gd name="connsiteX30" fmla="*/ 5543550 w 6559550"/>
              <a:gd name="connsiteY30" fmla="*/ 1417216 h 1426152"/>
              <a:gd name="connsiteX31" fmla="*/ 5613400 w 6559550"/>
              <a:gd name="connsiteY31" fmla="*/ 1417216 h 1426152"/>
              <a:gd name="connsiteX32" fmla="*/ 5937250 w 6559550"/>
              <a:gd name="connsiteY32" fmla="*/ 1417216 h 1426152"/>
              <a:gd name="connsiteX33" fmla="*/ 6038850 w 6559550"/>
              <a:gd name="connsiteY33" fmla="*/ 1417216 h 1426152"/>
              <a:gd name="connsiteX34" fmla="*/ 6096000 w 6559550"/>
              <a:gd name="connsiteY34" fmla="*/ 1372766 h 1426152"/>
              <a:gd name="connsiteX35" fmla="*/ 6178550 w 6559550"/>
              <a:gd name="connsiteY35" fmla="*/ 1334666 h 1426152"/>
              <a:gd name="connsiteX36" fmla="*/ 6350000 w 6559550"/>
              <a:gd name="connsiteY36" fmla="*/ 1328316 h 1426152"/>
              <a:gd name="connsiteX37" fmla="*/ 6559550 w 6559550"/>
              <a:gd name="connsiteY37" fmla="*/ 1328316 h 1426152"/>
              <a:gd name="connsiteX0" fmla="*/ 0 w 6559550"/>
              <a:gd name="connsiteY0" fmla="*/ 79822 h 1396858"/>
              <a:gd name="connsiteX1" fmla="*/ 317500 w 6559550"/>
              <a:gd name="connsiteY1" fmla="*/ 79822 h 1396858"/>
              <a:gd name="connsiteX2" fmla="*/ 476250 w 6559550"/>
              <a:gd name="connsiteY2" fmla="*/ 41722 h 1396858"/>
              <a:gd name="connsiteX3" fmla="*/ 508000 w 6559550"/>
              <a:gd name="connsiteY3" fmla="*/ 16322 h 1396858"/>
              <a:gd name="connsiteX4" fmla="*/ 736600 w 6559550"/>
              <a:gd name="connsiteY4" fmla="*/ 16322 h 1396858"/>
              <a:gd name="connsiteX5" fmla="*/ 965200 w 6559550"/>
              <a:gd name="connsiteY5" fmla="*/ 9972 h 1396858"/>
              <a:gd name="connsiteX6" fmla="*/ 1098550 w 6559550"/>
              <a:gd name="connsiteY6" fmla="*/ 9972 h 1396858"/>
              <a:gd name="connsiteX7" fmla="*/ 1263650 w 6559550"/>
              <a:gd name="connsiteY7" fmla="*/ 67122 h 1396858"/>
              <a:gd name="connsiteX8" fmla="*/ 1428750 w 6559550"/>
              <a:gd name="connsiteY8" fmla="*/ 105222 h 1396858"/>
              <a:gd name="connsiteX9" fmla="*/ 1587500 w 6559550"/>
              <a:gd name="connsiteY9" fmla="*/ 111572 h 1396858"/>
              <a:gd name="connsiteX10" fmla="*/ 1917700 w 6559550"/>
              <a:gd name="connsiteY10" fmla="*/ 105222 h 1396858"/>
              <a:gd name="connsiteX11" fmla="*/ 2038350 w 6559550"/>
              <a:gd name="connsiteY11" fmla="*/ 73472 h 1396858"/>
              <a:gd name="connsiteX12" fmla="*/ 2184400 w 6559550"/>
              <a:gd name="connsiteY12" fmla="*/ 3622 h 1396858"/>
              <a:gd name="connsiteX13" fmla="*/ 2362200 w 6559550"/>
              <a:gd name="connsiteY13" fmla="*/ 9972 h 1396858"/>
              <a:gd name="connsiteX14" fmla="*/ 2584450 w 6559550"/>
              <a:gd name="connsiteY14" fmla="*/ 9972 h 1396858"/>
              <a:gd name="connsiteX15" fmla="*/ 2825750 w 6559550"/>
              <a:gd name="connsiteY15" fmla="*/ 9972 h 1396858"/>
              <a:gd name="connsiteX16" fmla="*/ 2933700 w 6559550"/>
              <a:gd name="connsiteY16" fmla="*/ 60772 h 1396858"/>
              <a:gd name="connsiteX17" fmla="*/ 2978150 w 6559550"/>
              <a:gd name="connsiteY17" fmla="*/ 175072 h 1396858"/>
              <a:gd name="connsiteX18" fmla="*/ 3054350 w 6559550"/>
              <a:gd name="connsiteY18" fmla="*/ 537022 h 1396858"/>
              <a:gd name="connsiteX19" fmla="*/ 3219450 w 6559550"/>
              <a:gd name="connsiteY19" fmla="*/ 765622 h 1396858"/>
              <a:gd name="connsiteX20" fmla="*/ 3492500 w 6559550"/>
              <a:gd name="connsiteY20" fmla="*/ 975172 h 1396858"/>
              <a:gd name="connsiteX21" fmla="*/ 3683000 w 6559550"/>
              <a:gd name="connsiteY21" fmla="*/ 1045022 h 1396858"/>
              <a:gd name="connsiteX22" fmla="*/ 3835400 w 6559550"/>
              <a:gd name="connsiteY22" fmla="*/ 1045022 h 1396858"/>
              <a:gd name="connsiteX23" fmla="*/ 4108450 w 6559550"/>
              <a:gd name="connsiteY23" fmla="*/ 1057722 h 1396858"/>
              <a:gd name="connsiteX24" fmla="*/ 4229100 w 6559550"/>
              <a:gd name="connsiteY24" fmla="*/ 1057722 h 1396858"/>
              <a:gd name="connsiteX25" fmla="*/ 4445000 w 6559550"/>
              <a:gd name="connsiteY25" fmla="*/ 1127572 h 1396858"/>
              <a:gd name="connsiteX26" fmla="*/ 4705350 w 6559550"/>
              <a:gd name="connsiteY26" fmla="*/ 1152972 h 1396858"/>
              <a:gd name="connsiteX27" fmla="*/ 5003800 w 6559550"/>
              <a:gd name="connsiteY27" fmla="*/ 1152972 h 1396858"/>
              <a:gd name="connsiteX28" fmla="*/ 5226050 w 6559550"/>
              <a:gd name="connsiteY28" fmla="*/ 1184722 h 1396858"/>
              <a:gd name="connsiteX29" fmla="*/ 5403850 w 6559550"/>
              <a:gd name="connsiteY29" fmla="*/ 1267272 h 1396858"/>
              <a:gd name="connsiteX30" fmla="*/ 5543550 w 6559550"/>
              <a:gd name="connsiteY30" fmla="*/ 1387922 h 1396858"/>
              <a:gd name="connsiteX31" fmla="*/ 5613400 w 6559550"/>
              <a:gd name="connsiteY31" fmla="*/ 1387922 h 1396858"/>
              <a:gd name="connsiteX32" fmla="*/ 5937250 w 6559550"/>
              <a:gd name="connsiteY32" fmla="*/ 1387922 h 1396858"/>
              <a:gd name="connsiteX33" fmla="*/ 6038850 w 6559550"/>
              <a:gd name="connsiteY33" fmla="*/ 1387922 h 1396858"/>
              <a:gd name="connsiteX34" fmla="*/ 6096000 w 6559550"/>
              <a:gd name="connsiteY34" fmla="*/ 1343472 h 1396858"/>
              <a:gd name="connsiteX35" fmla="*/ 6178550 w 6559550"/>
              <a:gd name="connsiteY35" fmla="*/ 1305372 h 1396858"/>
              <a:gd name="connsiteX36" fmla="*/ 6350000 w 6559550"/>
              <a:gd name="connsiteY36" fmla="*/ 1299022 h 1396858"/>
              <a:gd name="connsiteX37" fmla="*/ 6559550 w 6559550"/>
              <a:gd name="connsiteY37" fmla="*/ 1299022 h 1396858"/>
              <a:gd name="connsiteX0" fmla="*/ 0 w 6559550"/>
              <a:gd name="connsiteY0" fmla="*/ 79822 h 1426022"/>
              <a:gd name="connsiteX1" fmla="*/ 317500 w 6559550"/>
              <a:gd name="connsiteY1" fmla="*/ 79822 h 1426022"/>
              <a:gd name="connsiteX2" fmla="*/ 476250 w 6559550"/>
              <a:gd name="connsiteY2" fmla="*/ 41722 h 1426022"/>
              <a:gd name="connsiteX3" fmla="*/ 508000 w 6559550"/>
              <a:gd name="connsiteY3" fmla="*/ 16322 h 1426022"/>
              <a:gd name="connsiteX4" fmla="*/ 736600 w 6559550"/>
              <a:gd name="connsiteY4" fmla="*/ 16322 h 1426022"/>
              <a:gd name="connsiteX5" fmla="*/ 965200 w 6559550"/>
              <a:gd name="connsiteY5" fmla="*/ 9972 h 1426022"/>
              <a:gd name="connsiteX6" fmla="*/ 1098550 w 6559550"/>
              <a:gd name="connsiteY6" fmla="*/ 9972 h 1426022"/>
              <a:gd name="connsiteX7" fmla="*/ 1263650 w 6559550"/>
              <a:gd name="connsiteY7" fmla="*/ 67122 h 1426022"/>
              <a:gd name="connsiteX8" fmla="*/ 1428750 w 6559550"/>
              <a:gd name="connsiteY8" fmla="*/ 105222 h 1426022"/>
              <a:gd name="connsiteX9" fmla="*/ 1587500 w 6559550"/>
              <a:gd name="connsiteY9" fmla="*/ 111572 h 1426022"/>
              <a:gd name="connsiteX10" fmla="*/ 1917700 w 6559550"/>
              <a:gd name="connsiteY10" fmla="*/ 105222 h 1426022"/>
              <a:gd name="connsiteX11" fmla="*/ 2038350 w 6559550"/>
              <a:gd name="connsiteY11" fmla="*/ 73472 h 1426022"/>
              <a:gd name="connsiteX12" fmla="*/ 2184400 w 6559550"/>
              <a:gd name="connsiteY12" fmla="*/ 3622 h 1426022"/>
              <a:gd name="connsiteX13" fmla="*/ 2362200 w 6559550"/>
              <a:gd name="connsiteY13" fmla="*/ 9972 h 1426022"/>
              <a:gd name="connsiteX14" fmla="*/ 2584450 w 6559550"/>
              <a:gd name="connsiteY14" fmla="*/ 9972 h 1426022"/>
              <a:gd name="connsiteX15" fmla="*/ 2825750 w 6559550"/>
              <a:gd name="connsiteY15" fmla="*/ 9972 h 1426022"/>
              <a:gd name="connsiteX16" fmla="*/ 2933700 w 6559550"/>
              <a:gd name="connsiteY16" fmla="*/ 60772 h 1426022"/>
              <a:gd name="connsiteX17" fmla="*/ 2978150 w 6559550"/>
              <a:gd name="connsiteY17" fmla="*/ 175072 h 1426022"/>
              <a:gd name="connsiteX18" fmla="*/ 3054350 w 6559550"/>
              <a:gd name="connsiteY18" fmla="*/ 537022 h 1426022"/>
              <a:gd name="connsiteX19" fmla="*/ 3219450 w 6559550"/>
              <a:gd name="connsiteY19" fmla="*/ 765622 h 1426022"/>
              <a:gd name="connsiteX20" fmla="*/ 3492500 w 6559550"/>
              <a:gd name="connsiteY20" fmla="*/ 975172 h 1426022"/>
              <a:gd name="connsiteX21" fmla="*/ 3683000 w 6559550"/>
              <a:gd name="connsiteY21" fmla="*/ 1045022 h 1426022"/>
              <a:gd name="connsiteX22" fmla="*/ 3835400 w 6559550"/>
              <a:gd name="connsiteY22" fmla="*/ 1045022 h 1426022"/>
              <a:gd name="connsiteX23" fmla="*/ 4108450 w 6559550"/>
              <a:gd name="connsiteY23" fmla="*/ 1057722 h 1426022"/>
              <a:gd name="connsiteX24" fmla="*/ 4229100 w 6559550"/>
              <a:gd name="connsiteY24" fmla="*/ 1057722 h 1426022"/>
              <a:gd name="connsiteX25" fmla="*/ 4445000 w 6559550"/>
              <a:gd name="connsiteY25" fmla="*/ 1127572 h 1426022"/>
              <a:gd name="connsiteX26" fmla="*/ 4705350 w 6559550"/>
              <a:gd name="connsiteY26" fmla="*/ 1152972 h 1426022"/>
              <a:gd name="connsiteX27" fmla="*/ 5003800 w 6559550"/>
              <a:gd name="connsiteY27" fmla="*/ 1152972 h 1426022"/>
              <a:gd name="connsiteX28" fmla="*/ 5226050 w 6559550"/>
              <a:gd name="connsiteY28" fmla="*/ 1184722 h 1426022"/>
              <a:gd name="connsiteX29" fmla="*/ 5403850 w 6559550"/>
              <a:gd name="connsiteY29" fmla="*/ 1267272 h 1426022"/>
              <a:gd name="connsiteX30" fmla="*/ 5543550 w 6559550"/>
              <a:gd name="connsiteY30" fmla="*/ 1387922 h 1426022"/>
              <a:gd name="connsiteX31" fmla="*/ 5613400 w 6559550"/>
              <a:gd name="connsiteY31" fmla="*/ 1426022 h 1426022"/>
              <a:gd name="connsiteX32" fmla="*/ 5937250 w 6559550"/>
              <a:gd name="connsiteY32" fmla="*/ 1387922 h 1426022"/>
              <a:gd name="connsiteX33" fmla="*/ 6038850 w 6559550"/>
              <a:gd name="connsiteY33" fmla="*/ 1387922 h 1426022"/>
              <a:gd name="connsiteX34" fmla="*/ 6096000 w 6559550"/>
              <a:gd name="connsiteY34" fmla="*/ 1343472 h 1426022"/>
              <a:gd name="connsiteX35" fmla="*/ 6178550 w 6559550"/>
              <a:gd name="connsiteY35" fmla="*/ 1305372 h 1426022"/>
              <a:gd name="connsiteX36" fmla="*/ 6350000 w 6559550"/>
              <a:gd name="connsiteY36" fmla="*/ 1299022 h 1426022"/>
              <a:gd name="connsiteX37" fmla="*/ 6559550 w 6559550"/>
              <a:gd name="connsiteY37" fmla="*/ 1299022 h 1426022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76250 w 6559550"/>
              <a:gd name="connsiteY2" fmla="*/ 41722 h 1427601"/>
              <a:gd name="connsiteX3" fmla="*/ 508000 w 6559550"/>
              <a:gd name="connsiteY3" fmla="*/ 16322 h 1427601"/>
              <a:gd name="connsiteX4" fmla="*/ 736600 w 6559550"/>
              <a:gd name="connsiteY4" fmla="*/ 16322 h 1427601"/>
              <a:gd name="connsiteX5" fmla="*/ 965200 w 6559550"/>
              <a:gd name="connsiteY5" fmla="*/ 9972 h 1427601"/>
              <a:gd name="connsiteX6" fmla="*/ 1098550 w 6559550"/>
              <a:gd name="connsiteY6" fmla="*/ 9972 h 1427601"/>
              <a:gd name="connsiteX7" fmla="*/ 1263650 w 6559550"/>
              <a:gd name="connsiteY7" fmla="*/ 67122 h 1427601"/>
              <a:gd name="connsiteX8" fmla="*/ 1428750 w 6559550"/>
              <a:gd name="connsiteY8" fmla="*/ 105222 h 1427601"/>
              <a:gd name="connsiteX9" fmla="*/ 1587500 w 6559550"/>
              <a:gd name="connsiteY9" fmla="*/ 111572 h 1427601"/>
              <a:gd name="connsiteX10" fmla="*/ 1917700 w 6559550"/>
              <a:gd name="connsiteY10" fmla="*/ 105222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76250 w 6559550"/>
              <a:gd name="connsiteY2" fmla="*/ 41722 h 1427601"/>
              <a:gd name="connsiteX3" fmla="*/ 605902 w 6559550"/>
              <a:gd name="connsiteY3" fmla="*/ 84026 h 1427601"/>
              <a:gd name="connsiteX4" fmla="*/ 736600 w 6559550"/>
              <a:gd name="connsiteY4" fmla="*/ 16322 h 1427601"/>
              <a:gd name="connsiteX5" fmla="*/ 965200 w 6559550"/>
              <a:gd name="connsiteY5" fmla="*/ 9972 h 1427601"/>
              <a:gd name="connsiteX6" fmla="*/ 1098550 w 6559550"/>
              <a:gd name="connsiteY6" fmla="*/ 9972 h 1427601"/>
              <a:gd name="connsiteX7" fmla="*/ 1263650 w 6559550"/>
              <a:gd name="connsiteY7" fmla="*/ 67122 h 1427601"/>
              <a:gd name="connsiteX8" fmla="*/ 1428750 w 6559550"/>
              <a:gd name="connsiteY8" fmla="*/ 105222 h 1427601"/>
              <a:gd name="connsiteX9" fmla="*/ 1587500 w 6559550"/>
              <a:gd name="connsiteY9" fmla="*/ 111572 h 1427601"/>
              <a:gd name="connsiteX10" fmla="*/ 1917700 w 6559550"/>
              <a:gd name="connsiteY10" fmla="*/ 105222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87768 w 6559550"/>
              <a:gd name="connsiteY2" fmla="*/ 93496 h 1427601"/>
              <a:gd name="connsiteX3" fmla="*/ 605902 w 6559550"/>
              <a:gd name="connsiteY3" fmla="*/ 84026 h 1427601"/>
              <a:gd name="connsiteX4" fmla="*/ 736600 w 6559550"/>
              <a:gd name="connsiteY4" fmla="*/ 16322 h 1427601"/>
              <a:gd name="connsiteX5" fmla="*/ 965200 w 6559550"/>
              <a:gd name="connsiteY5" fmla="*/ 9972 h 1427601"/>
              <a:gd name="connsiteX6" fmla="*/ 1098550 w 6559550"/>
              <a:gd name="connsiteY6" fmla="*/ 9972 h 1427601"/>
              <a:gd name="connsiteX7" fmla="*/ 1263650 w 6559550"/>
              <a:gd name="connsiteY7" fmla="*/ 67122 h 1427601"/>
              <a:gd name="connsiteX8" fmla="*/ 1428750 w 6559550"/>
              <a:gd name="connsiteY8" fmla="*/ 105222 h 1427601"/>
              <a:gd name="connsiteX9" fmla="*/ 1587500 w 6559550"/>
              <a:gd name="connsiteY9" fmla="*/ 111572 h 1427601"/>
              <a:gd name="connsiteX10" fmla="*/ 1917700 w 6559550"/>
              <a:gd name="connsiteY10" fmla="*/ 105222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87768 w 6559550"/>
              <a:gd name="connsiteY2" fmla="*/ 93496 h 1427601"/>
              <a:gd name="connsiteX3" fmla="*/ 605902 w 6559550"/>
              <a:gd name="connsiteY3" fmla="*/ 84026 h 1427601"/>
              <a:gd name="connsiteX4" fmla="*/ 759636 w 6559550"/>
              <a:gd name="connsiteY4" fmla="*/ 72078 h 1427601"/>
              <a:gd name="connsiteX5" fmla="*/ 965200 w 6559550"/>
              <a:gd name="connsiteY5" fmla="*/ 9972 h 1427601"/>
              <a:gd name="connsiteX6" fmla="*/ 1098550 w 6559550"/>
              <a:gd name="connsiteY6" fmla="*/ 9972 h 1427601"/>
              <a:gd name="connsiteX7" fmla="*/ 1263650 w 6559550"/>
              <a:gd name="connsiteY7" fmla="*/ 67122 h 1427601"/>
              <a:gd name="connsiteX8" fmla="*/ 1428750 w 6559550"/>
              <a:gd name="connsiteY8" fmla="*/ 105222 h 1427601"/>
              <a:gd name="connsiteX9" fmla="*/ 1587500 w 6559550"/>
              <a:gd name="connsiteY9" fmla="*/ 111572 h 1427601"/>
              <a:gd name="connsiteX10" fmla="*/ 1917700 w 6559550"/>
              <a:gd name="connsiteY10" fmla="*/ 105222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87768 w 6559550"/>
              <a:gd name="connsiteY2" fmla="*/ 93496 h 1427601"/>
              <a:gd name="connsiteX3" fmla="*/ 605902 w 6559550"/>
              <a:gd name="connsiteY3" fmla="*/ 84026 h 1427601"/>
              <a:gd name="connsiteX4" fmla="*/ 759636 w 6559550"/>
              <a:gd name="connsiteY4" fmla="*/ 72078 h 1427601"/>
              <a:gd name="connsiteX5" fmla="*/ 959441 w 6559550"/>
              <a:gd name="connsiteY5" fmla="*/ 69711 h 1427601"/>
              <a:gd name="connsiteX6" fmla="*/ 1098550 w 6559550"/>
              <a:gd name="connsiteY6" fmla="*/ 9972 h 1427601"/>
              <a:gd name="connsiteX7" fmla="*/ 1263650 w 6559550"/>
              <a:gd name="connsiteY7" fmla="*/ 67122 h 1427601"/>
              <a:gd name="connsiteX8" fmla="*/ 1428750 w 6559550"/>
              <a:gd name="connsiteY8" fmla="*/ 105222 h 1427601"/>
              <a:gd name="connsiteX9" fmla="*/ 1587500 w 6559550"/>
              <a:gd name="connsiteY9" fmla="*/ 111572 h 1427601"/>
              <a:gd name="connsiteX10" fmla="*/ 1917700 w 6559550"/>
              <a:gd name="connsiteY10" fmla="*/ 105222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87768 w 6559550"/>
              <a:gd name="connsiteY2" fmla="*/ 93496 h 1427601"/>
              <a:gd name="connsiteX3" fmla="*/ 605902 w 6559550"/>
              <a:gd name="connsiteY3" fmla="*/ 84026 h 1427601"/>
              <a:gd name="connsiteX4" fmla="*/ 759636 w 6559550"/>
              <a:gd name="connsiteY4" fmla="*/ 72078 h 1427601"/>
              <a:gd name="connsiteX5" fmla="*/ 959441 w 6559550"/>
              <a:gd name="connsiteY5" fmla="*/ 69711 h 1427601"/>
              <a:gd name="connsiteX6" fmla="*/ 1179175 w 6559550"/>
              <a:gd name="connsiteY6" fmla="*/ 45816 h 1427601"/>
              <a:gd name="connsiteX7" fmla="*/ 1263650 w 6559550"/>
              <a:gd name="connsiteY7" fmla="*/ 67122 h 1427601"/>
              <a:gd name="connsiteX8" fmla="*/ 1428750 w 6559550"/>
              <a:gd name="connsiteY8" fmla="*/ 105222 h 1427601"/>
              <a:gd name="connsiteX9" fmla="*/ 1587500 w 6559550"/>
              <a:gd name="connsiteY9" fmla="*/ 111572 h 1427601"/>
              <a:gd name="connsiteX10" fmla="*/ 1917700 w 6559550"/>
              <a:gd name="connsiteY10" fmla="*/ 105222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87768 w 6559550"/>
              <a:gd name="connsiteY2" fmla="*/ 93496 h 1427601"/>
              <a:gd name="connsiteX3" fmla="*/ 605902 w 6559550"/>
              <a:gd name="connsiteY3" fmla="*/ 84026 h 1427601"/>
              <a:gd name="connsiteX4" fmla="*/ 759636 w 6559550"/>
              <a:gd name="connsiteY4" fmla="*/ 72078 h 1427601"/>
              <a:gd name="connsiteX5" fmla="*/ 959441 w 6559550"/>
              <a:gd name="connsiteY5" fmla="*/ 69711 h 1427601"/>
              <a:gd name="connsiteX6" fmla="*/ 1179175 w 6559550"/>
              <a:gd name="connsiteY6" fmla="*/ 45816 h 1427601"/>
              <a:gd name="connsiteX7" fmla="*/ 1263650 w 6559550"/>
              <a:gd name="connsiteY7" fmla="*/ 67122 h 1427601"/>
              <a:gd name="connsiteX8" fmla="*/ 1428750 w 6559550"/>
              <a:gd name="connsiteY8" fmla="*/ 81326 h 1427601"/>
              <a:gd name="connsiteX9" fmla="*/ 1587500 w 6559550"/>
              <a:gd name="connsiteY9" fmla="*/ 111572 h 1427601"/>
              <a:gd name="connsiteX10" fmla="*/ 1917700 w 6559550"/>
              <a:gd name="connsiteY10" fmla="*/ 105222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87768 w 6559550"/>
              <a:gd name="connsiteY2" fmla="*/ 93496 h 1427601"/>
              <a:gd name="connsiteX3" fmla="*/ 605902 w 6559550"/>
              <a:gd name="connsiteY3" fmla="*/ 84026 h 1427601"/>
              <a:gd name="connsiteX4" fmla="*/ 759636 w 6559550"/>
              <a:gd name="connsiteY4" fmla="*/ 72078 h 1427601"/>
              <a:gd name="connsiteX5" fmla="*/ 959441 w 6559550"/>
              <a:gd name="connsiteY5" fmla="*/ 69711 h 1427601"/>
              <a:gd name="connsiteX6" fmla="*/ 1179175 w 6559550"/>
              <a:gd name="connsiteY6" fmla="*/ 45816 h 1427601"/>
              <a:gd name="connsiteX7" fmla="*/ 1263650 w 6559550"/>
              <a:gd name="connsiteY7" fmla="*/ 67122 h 1427601"/>
              <a:gd name="connsiteX8" fmla="*/ 1428750 w 6559550"/>
              <a:gd name="connsiteY8" fmla="*/ 81326 h 1427601"/>
              <a:gd name="connsiteX9" fmla="*/ 1616294 w 6559550"/>
              <a:gd name="connsiteY9" fmla="*/ 87676 h 1427601"/>
              <a:gd name="connsiteX10" fmla="*/ 1917700 w 6559550"/>
              <a:gd name="connsiteY10" fmla="*/ 105222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79822 h 1427601"/>
              <a:gd name="connsiteX1" fmla="*/ 317500 w 6559550"/>
              <a:gd name="connsiteY1" fmla="*/ 79822 h 1427601"/>
              <a:gd name="connsiteX2" fmla="*/ 487768 w 6559550"/>
              <a:gd name="connsiteY2" fmla="*/ 93496 h 1427601"/>
              <a:gd name="connsiteX3" fmla="*/ 605902 w 6559550"/>
              <a:gd name="connsiteY3" fmla="*/ 84026 h 1427601"/>
              <a:gd name="connsiteX4" fmla="*/ 759636 w 6559550"/>
              <a:gd name="connsiteY4" fmla="*/ 72078 h 1427601"/>
              <a:gd name="connsiteX5" fmla="*/ 959441 w 6559550"/>
              <a:gd name="connsiteY5" fmla="*/ 69711 h 1427601"/>
              <a:gd name="connsiteX6" fmla="*/ 1179175 w 6559550"/>
              <a:gd name="connsiteY6" fmla="*/ 45816 h 1427601"/>
              <a:gd name="connsiteX7" fmla="*/ 1263650 w 6559550"/>
              <a:gd name="connsiteY7" fmla="*/ 67122 h 1427601"/>
              <a:gd name="connsiteX8" fmla="*/ 1428750 w 6559550"/>
              <a:gd name="connsiteY8" fmla="*/ 81326 h 1427601"/>
              <a:gd name="connsiteX9" fmla="*/ 1616294 w 6559550"/>
              <a:gd name="connsiteY9" fmla="*/ 87676 h 1427601"/>
              <a:gd name="connsiteX10" fmla="*/ 1911941 w 6559550"/>
              <a:gd name="connsiteY10" fmla="*/ 77343 h 1427601"/>
              <a:gd name="connsiteX11" fmla="*/ 2038350 w 6559550"/>
              <a:gd name="connsiteY11" fmla="*/ 73472 h 1427601"/>
              <a:gd name="connsiteX12" fmla="*/ 2184400 w 6559550"/>
              <a:gd name="connsiteY12" fmla="*/ 3622 h 1427601"/>
              <a:gd name="connsiteX13" fmla="*/ 2362200 w 6559550"/>
              <a:gd name="connsiteY13" fmla="*/ 9972 h 1427601"/>
              <a:gd name="connsiteX14" fmla="*/ 2584450 w 6559550"/>
              <a:gd name="connsiteY14" fmla="*/ 9972 h 1427601"/>
              <a:gd name="connsiteX15" fmla="*/ 2825750 w 6559550"/>
              <a:gd name="connsiteY15" fmla="*/ 9972 h 1427601"/>
              <a:gd name="connsiteX16" fmla="*/ 2933700 w 6559550"/>
              <a:gd name="connsiteY16" fmla="*/ 60772 h 1427601"/>
              <a:gd name="connsiteX17" fmla="*/ 2978150 w 6559550"/>
              <a:gd name="connsiteY17" fmla="*/ 175072 h 1427601"/>
              <a:gd name="connsiteX18" fmla="*/ 3054350 w 6559550"/>
              <a:gd name="connsiteY18" fmla="*/ 537022 h 1427601"/>
              <a:gd name="connsiteX19" fmla="*/ 3219450 w 6559550"/>
              <a:gd name="connsiteY19" fmla="*/ 765622 h 1427601"/>
              <a:gd name="connsiteX20" fmla="*/ 3492500 w 6559550"/>
              <a:gd name="connsiteY20" fmla="*/ 975172 h 1427601"/>
              <a:gd name="connsiteX21" fmla="*/ 3683000 w 6559550"/>
              <a:gd name="connsiteY21" fmla="*/ 1045022 h 1427601"/>
              <a:gd name="connsiteX22" fmla="*/ 3835400 w 6559550"/>
              <a:gd name="connsiteY22" fmla="*/ 1045022 h 1427601"/>
              <a:gd name="connsiteX23" fmla="*/ 4108450 w 6559550"/>
              <a:gd name="connsiteY23" fmla="*/ 1057722 h 1427601"/>
              <a:gd name="connsiteX24" fmla="*/ 4229100 w 6559550"/>
              <a:gd name="connsiteY24" fmla="*/ 1057722 h 1427601"/>
              <a:gd name="connsiteX25" fmla="*/ 4445000 w 6559550"/>
              <a:gd name="connsiteY25" fmla="*/ 1127572 h 1427601"/>
              <a:gd name="connsiteX26" fmla="*/ 4705350 w 6559550"/>
              <a:gd name="connsiteY26" fmla="*/ 1152972 h 1427601"/>
              <a:gd name="connsiteX27" fmla="*/ 5003800 w 6559550"/>
              <a:gd name="connsiteY27" fmla="*/ 1152972 h 1427601"/>
              <a:gd name="connsiteX28" fmla="*/ 5226050 w 6559550"/>
              <a:gd name="connsiteY28" fmla="*/ 1184722 h 1427601"/>
              <a:gd name="connsiteX29" fmla="*/ 5403850 w 6559550"/>
              <a:gd name="connsiteY29" fmla="*/ 1267272 h 1427601"/>
              <a:gd name="connsiteX30" fmla="*/ 5543550 w 6559550"/>
              <a:gd name="connsiteY30" fmla="*/ 1387922 h 1427601"/>
              <a:gd name="connsiteX31" fmla="*/ 5613400 w 6559550"/>
              <a:gd name="connsiteY31" fmla="*/ 1426022 h 1427601"/>
              <a:gd name="connsiteX32" fmla="*/ 5937250 w 6559550"/>
              <a:gd name="connsiteY32" fmla="*/ 1419672 h 1427601"/>
              <a:gd name="connsiteX33" fmla="*/ 6038850 w 6559550"/>
              <a:gd name="connsiteY33" fmla="*/ 1387922 h 1427601"/>
              <a:gd name="connsiteX34" fmla="*/ 6096000 w 6559550"/>
              <a:gd name="connsiteY34" fmla="*/ 1343472 h 1427601"/>
              <a:gd name="connsiteX35" fmla="*/ 6178550 w 6559550"/>
              <a:gd name="connsiteY35" fmla="*/ 1305372 h 1427601"/>
              <a:gd name="connsiteX36" fmla="*/ 6350000 w 6559550"/>
              <a:gd name="connsiteY36" fmla="*/ 1299022 h 1427601"/>
              <a:gd name="connsiteX37" fmla="*/ 6559550 w 6559550"/>
              <a:gd name="connsiteY37" fmla="*/ 1299022 h 1427601"/>
              <a:gd name="connsiteX0" fmla="*/ 0 w 6559550"/>
              <a:gd name="connsiteY0" fmla="*/ 83332 h 1431111"/>
              <a:gd name="connsiteX1" fmla="*/ 317500 w 6559550"/>
              <a:gd name="connsiteY1" fmla="*/ 83332 h 1431111"/>
              <a:gd name="connsiteX2" fmla="*/ 487768 w 6559550"/>
              <a:gd name="connsiteY2" fmla="*/ 97006 h 1431111"/>
              <a:gd name="connsiteX3" fmla="*/ 605902 w 6559550"/>
              <a:gd name="connsiteY3" fmla="*/ 87536 h 1431111"/>
              <a:gd name="connsiteX4" fmla="*/ 759636 w 6559550"/>
              <a:gd name="connsiteY4" fmla="*/ 75588 h 1431111"/>
              <a:gd name="connsiteX5" fmla="*/ 959441 w 6559550"/>
              <a:gd name="connsiteY5" fmla="*/ 73221 h 1431111"/>
              <a:gd name="connsiteX6" fmla="*/ 1179175 w 6559550"/>
              <a:gd name="connsiteY6" fmla="*/ 49326 h 1431111"/>
              <a:gd name="connsiteX7" fmla="*/ 1263650 w 6559550"/>
              <a:gd name="connsiteY7" fmla="*/ 70632 h 1431111"/>
              <a:gd name="connsiteX8" fmla="*/ 1428750 w 6559550"/>
              <a:gd name="connsiteY8" fmla="*/ 84836 h 1431111"/>
              <a:gd name="connsiteX9" fmla="*/ 1616294 w 6559550"/>
              <a:gd name="connsiteY9" fmla="*/ 91186 h 1431111"/>
              <a:gd name="connsiteX10" fmla="*/ 1911941 w 6559550"/>
              <a:gd name="connsiteY10" fmla="*/ 80853 h 1431111"/>
              <a:gd name="connsiteX11" fmla="*/ 2044109 w 6559550"/>
              <a:gd name="connsiteY11" fmla="*/ 5295 h 1431111"/>
              <a:gd name="connsiteX12" fmla="*/ 2184400 w 6559550"/>
              <a:gd name="connsiteY12" fmla="*/ 7132 h 1431111"/>
              <a:gd name="connsiteX13" fmla="*/ 2362200 w 6559550"/>
              <a:gd name="connsiteY13" fmla="*/ 13482 h 1431111"/>
              <a:gd name="connsiteX14" fmla="*/ 2584450 w 6559550"/>
              <a:gd name="connsiteY14" fmla="*/ 13482 h 1431111"/>
              <a:gd name="connsiteX15" fmla="*/ 2825750 w 6559550"/>
              <a:gd name="connsiteY15" fmla="*/ 13482 h 1431111"/>
              <a:gd name="connsiteX16" fmla="*/ 2933700 w 6559550"/>
              <a:gd name="connsiteY16" fmla="*/ 64282 h 1431111"/>
              <a:gd name="connsiteX17" fmla="*/ 2978150 w 6559550"/>
              <a:gd name="connsiteY17" fmla="*/ 178582 h 1431111"/>
              <a:gd name="connsiteX18" fmla="*/ 3054350 w 6559550"/>
              <a:gd name="connsiteY18" fmla="*/ 540532 h 1431111"/>
              <a:gd name="connsiteX19" fmla="*/ 3219450 w 6559550"/>
              <a:gd name="connsiteY19" fmla="*/ 769132 h 1431111"/>
              <a:gd name="connsiteX20" fmla="*/ 3492500 w 6559550"/>
              <a:gd name="connsiteY20" fmla="*/ 978682 h 1431111"/>
              <a:gd name="connsiteX21" fmla="*/ 3683000 w 6559550"/>
              <a:gd name="connsiteY21" fmla="*/ 1048532 h 1431111"/>
              <a:gd name="connsiteX22" fmla="*/ 3835400 w 6559550"/>
              <a:gd name="connsiteY22" fmla="*/ 1048532 h 1431111"/>
              <a:gd name="connsiteX23" fmla="*/ 4108450 w 6559550"/>
              <a:gd name="connsiteY23" fmla="*/ 1061232 h 1431111"/>
              <a:gd name="connsiteX24" fmla="*/ 4229100 w 6559550"/>
              <a:gd name="connsiteY24" fmla="*/ 1061232 h 1431111"/>
              <a:gd name="connsiteX25" fmla="*/ 4445000 w 6559550"/>
              <a:gd name="connsiteY25" fmla="*/ 1131082 h 1431111"/>
              <a:gd name="connsiteX26" fmla="*/ 4705350 w 6559550"/>
              <a:gd name="connsiteY26" fmla="*/ 1156482 h 1431111"/>
              <a:gd name="connsiteX27" fmla="*/ 5003800 w 6559550"/>
              <a:gd name="connsiteY27" fmla="*/ 1156482 h 1431111"/>
              <a:gd name="connsiteX28" fmla="*/ 5226050 w 6559550"/>
              <a:gd name="connsiteY28" fmla="*/ 1188232 h 1431111"/>
              <a:gd name="connsiteX29" fmla="*/ 5403850 w 6559550"/>
              <a:gd name="connsiteY29" fmla="*/ 1270782 h 1431111"/>
              <a:gd name="connsiteX30" fmla="*/ 5543550 w 6559550"/>
              <a:gd name="connsiteY30" fmla="*/ 1391432 h 1431111"/>
              <a:gd name="connsiteX31" fmla="*/ 5613400 w 6559550"/>
              <a:gd name="connsiteY31" fmla="*/ 1429532 h 1431111"/>
              <a:gd name="connsiteX32" fmla="*/ 5937250 w 6559550"/>
              <a:gd name="connsiteY32" fmla="*/ 1423182 h 1431111"/>
              <a:gd name="connsiteX33" fmla="*/ 6038850 w 6559550"/>
              <a:gd name="connsiteY33" fmla="*/ 1391432 h 1431111"/>
              <a:gd name="connsiteX34" fmla="*/ 6096000 w 6559550"/>
              <a:gd name="connsiteY34" fmla="*/ 1346982 h 1431111"/>
              <a:gd name="connsiteX35" fmla="*/ 6178550 w 6559550"/>
              <a:gd name="connsiteY35" fmla="*/ 1308882 h 1431111"/>
              <a:gd name="connsiteX36" fmla="*/ 6350000 w 6559550"/>
              <a:gd name="connsiteY36" fmla="*/ 1302532 h 1431111"/>
              <a:gd name="connsiteX37" fmla="*/ 6559550 w 6559550"/>
              <a:gd name="connsiteY37" fmla="*/ 1302532 h 1431111"/>
              <a:gd name="connsiteX0" fmla="*/ 0 w 6559550"/>
              <a:gd name="connsiteY0" fmla="*/ 128018 h 1475797"/>
              <a:gd name="connsiteX1" fmla="*/ 317500 w 6559550"/>
              <a:gd name="connsiteY1" fmla="*/ 128018 h 1475797"/>
              <a:gd name="connsiteX2" fmla="*/ 487768 w 6559550"/>
              <a:gd name="connsiteY2" fmla="*/ 141692 h 1475797"/>
              <a:gd name="connsiteX3" fmla="*/ 605902 w 6559550"/>
              <a:gd name="connsiteY3" fmla="*/ 132222 h 1475797"/>
              <a:gd name="connsiteX4" fmla="*/ 759636 w 6559550"/>
              <a:gd name="connsiteY4" fmla="*/ 120274 h 1475797"/>
              <a:gd name="connsiteX5" fmla="*/ 959441 w 6559550"/>
              <a:gd name="connsiteY5" fmla="*/ 117907 h 1475797"/>
              <a:gd name="connsiteX6" fmla="*/ 1179175 w 6559550"/>
              <a:gd name="connsiteY6" fmla="*/ 94012 h 1475797"/>
              <a:gd name="connsiteX7" fmla="*/ 1263650 w 6559550"/>
              <a:gd name="connsiteY7" fmla="*/ 115318 h 1475797"/>
              <a:gd name="connsiteX8" fmla="*/ 1428750 w 6559550"/>
              <a:gd name="connsiteY8" fmla="*/ 129522 h 1475797"/>
              <a:gd name="connsiteX9" fmla="*/ 1616294 w 6559550"/>
              <a:gd name="connsiteY9" fmla="*/ 135872 h 1475797"/>
              <a:gd name="connsiteX10" fmla="*/ 1911941 w 6559550"/>
              <a:gd name="connsiteY10" fmla="*/ 125539 h 1475797"/>
              <a:gd name="connsiteX11" fmla="*/ 2044109 w 6559550"/>
              <a:gd name="connsiteY11" fmla="*/ 49981 h 1475797"/>
              <a:gd name="connsiteX12" fmla="*/ 2190159 w 6559550"/>
              <a:gd name="connsiteY12" fmla="*/ 44 h 1475797"/>
              <a:gd name="connsiteX13" fmla="*/ 2362200 w 6559550"/>
              <a:gd name="connsiteY13" fmla="*/ 58168 h 1475797"/>
              <a:gd name="connsiteX14" fmla="*/ 2584450 w 6559550"/>
              <a:gd name="connsiteY14" fmla="*/ 58168 h 1475797"/>
              <a:gd name="connsiteX15" fmla="*/ 2825750 w 6559550"/>
              <a:gd name="connsiteY15" fmla="*/ 58168 h 1475797"/>
              <a:gd name="connsiteX16" fmla="*/ 2933700 w 6559550"/>
              <a:gd name="connsiteY16" fmla="*/ 108968 h 1475797"/>
              <a:gd name="connsiteX17" fmla="*/ 2978150 w 6559550"/>
              <a:gd name="connsiteY17" fmla="*/ 223268 h 1475797"/>
              <a:gd name="connsiteX18" fmla="*/ 3054350 w 6559550"/>
              <a:gd name="connsiteY18" fmla="*/ 585218 h 1475797"/>
              <a:gd name="connsiteX19" fmla="*/ 3219450 w 6559550"/>
              <a:gd name="connsiteY19" fmla="*/ 813818 h 1475797"/>
              <a:gd name="connsiteX20" fmla="*/ 3492500 w 6559550"/>
              <a:gd name="connsiteY20" fmla="*/ 1023368 h 1475797"/>
              <a:gd name="connsiteX21" fmla="*/ 3683000 w 6559550"/>
              <a:gd name="connsiteY21" fmla="*/ 1093218 h 1475797"/>
              <a:gd name="connsiteX22" fmla="*/ 3835400 w 6559550"/>
              <a:gd name="connsiteY22" fmla="*/ 1093218 h 1475797"/>
              <a:gd name="connsiteX23" fmla="*/ 4108450 w 6559550"/>
              <a:gd name="connsiteY23" fmla="*/ 1105918 h 1475797"/>
              <a:gd name="connsiteX24" fmla="*/ 4229100 w 6559550"/>
              <a:gd name="connsiteY24" fmla="*/ 1105918 h 1475797"/>
              <a:gd name="connsiteX25" fmla="*/ 4445000 w 6559550"/>
              <a:gd name="connsiteY25" fmla="*/ 1175768 h 1475797"/>
              <a:gd name="connsiteX26" fmla="*/ 4705350 w 6559550"/>
              <a:gd name="connsiteY26" fmla="*/ 1201168 h 1475797"/>
              <a:gd name="connsiteX27" fmla="*/ 5003800 w 6559550"/>
              <a:gd name="connsiteY27" fmla="*/ 1201168 h 1475797"/>
              <a:gd name="connsiteX28" fmla="*/ 5226050 w 6559550"/>
              <a:gd name="connsiteY28" fmla="*/ 1232918 h 1475797"/>
              <a:gd name="connsiteX29" fmla="*/ 5403850 w 6559550"/>
              <a:gd name="connsiteY29" fmla="*/ 1315468 h 1475797"/>
              <a:gd name="connsiteX30" fmla="*/ 5543550 w 6559550"/>
              <a:gd name="connsiteY30" fmla="*/ 1436118 h 1475797"/>
              <a:gd name="connsiteX31" fmla="*/ 5613400 w 6559550"/>
              <a:gd name="connsiteY31" fmla="*/ 1474218 h 1475797"/>
              <a:gd name="connsiteX32" fmla="*/ 5937250 w 6559550"/>
              <a:gd name="connsiteY32" fmla="*/ 1467868 h 1475797"/>
              <a:gd name="connsiteX33" fmla="*/ 6038850 w 6559550"/>
              <a:gd name="connsiteY33" fmla="*/ 1436118 h 1475797"/>
              <a:gd name="connsiteX34" fmla="*/ 6096000 w 6559550"/>
              <a:gd name="connsiteY34" fmla="*/ 1391668 h 1475797"/>
              <a:gd name="connsiteX35" fmla="*/ 6178550 w 6559550"/>
              <a:gd name="connsiteY35" fmla="*/ 1353568 h 1475797"/>
              <a:gd name="connsiteX36" fmla="*/ 6350000 w 6559550"/>
              <a:gd name="connsiteY36" fmla="*/ 1347218 h 1475797"/>
              <a:gd name="connsiteX37" fmla="*/ 6559550 w 6559550"/>
              <a:gd name="connsiteY37" fmla="*/ 1347218 h 1475797"/>
              <a:gd name="connsiteX0" fmla="*/ 0 w 6559550"/>
              <a:gd name="connsiteY0" fmla="*/ 128018 h 1475797"/>
              <a:gd name="connsiteX1" fmla="*/ 317500 w 6559550"/>
              <a:gd name="connsiteY1" fmla="*/ 128018 h 1475797"/>
              <a:gd name="connsiteX2" fmla="*/ 487768 w 6559550"/>
              <a:gd name="connsiteY2" fmla="*/ 141692 h 1475797"/>
              <a:gd name="connsiteX3" fmla="*/ 605902 w 6559550"/>
              <a:gd name="connsiteY3" fmla="*/ 132222 h 1475797"/>
              <a:gd name="connsiteX4" fmla="*/ 759636 w 6559550"/>
              <a:gd name="connsiteY4" fmla="*/ 120274 h 1475797"/>
              <a:gd name="connsiteX5" fmla="*/ 959441 w 6559550"/>
              <a:gd name="connsiteY5" fmla="*/ 117907 h 1475797"/>
              <a:gd name="connsiteX6" fmla="*/ 1179175 w 6559550"/>
              <a:gd name="connsiteY6" fmla="*/ 94012 h 1475797"/>
              <a:gd name="connsiteX7" fmla="*/ 1263650 w 6559550"/>
              <a:gd name="connsiteY7" fmla="*/ 115318 h 1475797"/>
              <a:gd name="connsiteX8" fmla="*/ 1428750 w 6559550"/>
              <a:gd name="connsiteY8" fmla="*/ 129522 h 1475797"/>
              <a:gd name="connsiteX9" fmla="*/ 1616294 w 6559550"/>
              <a:gd name="connsiteY9" fmla="*/ 135872 h 1475797"/>
              <a:gd name="connsiteX10" fmla="*/ 1911941 w 6559550"/>
              <a:gd name="connsiteY10" fmla="*/ 125539 h 1475797"/>
              <a:gd name="connsiteX11" fmla="*/ 2044109 w 6559550"/>
              <a:gd name="connsiteY11" fmla="*/ 49981 h 1475797"/>
              <a:gd name="connsiteX12" fmla="*/ 2190159 w 6559550"/>
              <a:gd name="connsiteY12" fmla="*/ 44 h 1475797"/>
              <a:gd name="connsiteX13" fmla="*/ 2367959 w 6559550"/>
              <a:gd name="connsiteY13" fmla="*/ 58168 h 1475797"/>
              <a:gd name="connsiteX14" fmla="*/ 2584450 w 6559550"/>
              <a:gd name="connsiteY14" fmla="*/ 58168 h 1475797"/>
              <a:gd name="connsiteX15" fmla="*/ 2825750 w 6559550"/>
              <a:gd name="connsiteY15" fmla="*/ 58168 h 1475797"/>
              <a:gd name="connsiteX16" fmla="*/ 2933700 w 6559550"/>
              <a:gd name="connsiteY16" fmla="*/ 108968 h 1475797"/>
              <a:gd name="connsiteX17" fmla="*/ 2978150 w 6559550"/>
              <a:gd name="connsiteY17" fmla="*/ 223268 h 1475797"/>
              <a:gd name="connsiteX18" fmla="*/ 3054350 w 6559550"/>
              <a:gd name="connsiteY18" fmla="*/ 585218 h 1475797"/>
              <a:gd name="connsiteX19" fmla="*/ 3219450 w 6559550"/>
              <a:gd name="connsiteY19" fmla="*/ 813818 h 1475797"/>
              <a:gd name="connsiteX20" fmla="*/ 3492500 w 6559550"/>
              <a:gd name="connsiteY20" fmla="*/ 1023368 h 1475797"/>
              <a:gd name="connsiteX21" fmla="*/ 3683000 w 6559550"/>
              <a:gd name="connsiteY21" fmla="*/ 1093218 h 1475797"/>
              <a:gd name="connsiteX22" fmla="*/ 3835400 w 6559550"/>
              <a:gd name="connsiteY22" fmla="*/ 1093218 h 1475797"/>
              <a:gd name="connsiteX23" fmla="*/ 4108450 w 6559550"/>
              <a:gd name="connsiteY23" fmla="*/ 1105918 h 1475797"/>
              <a:gd name="connsiteX24" fmla="*/ 4229100 w 6559550"/>
              <a:gd name="connsiteY24" fmla="*/ 1105918 h 1475797"/>
              <a:gd name="connsiteX25" fmla="*/ 4445000 w 6559550"/>
              <a:gd name="connsiteY25" fmla="*/ 1175768 h 1475797"/>
              <a:gd name="connsiteX26" fmla="*/ 4705350 w 6559550"/>
              <a:gd name="connsiteY26" fmla="*/ 1201168 h 1475797"/>
              <a:gd name="connsiteX27" fmla="*/ 5003800 w 6559550"/>
              <a:gd name="connsiteY27" fmla="*/ 1201168 h 1475797"/>
              <a:gd name="connsiteX28" fmla="*/ 5226050 w 6559550"/>
              <a:gd name="connsiteY28" fmla="*/ 1232918 h 1475797"/>
              <a:gd name="connsiteX29" fmla="*/ 5403850 w 6559550"/>
              <a:gd name="connsiteY29" fmla="*/ 1315468 h 1475797"/>
              <a:gd name="connsiteX30" fmla="*/ 5543550 w 6559550"/>
              <a:gd name="connsiteY30" fmla="*/ 1436118 h 1475797"/>
              <a:gd name="connsiteX31" fmla="*/ 5613400 w 6559550"/>
              <a:gd name="connsiteY31" fmla="*/ 1474218 h 1475797"/>
              <a:gd name="connsiteX32" fmla="*/ 5937250 w 6559550"/>
              <a:gd name="connsiteY32" fmla="*/ 1467868 h 1475797"/>
              <a:gd name="connsiteX33" fmla="*/ 6038850 w 6559550"/>
              <a:gd name="connsiteY33" fmla="*/ 1436118 h 1475797"/>
              <a:gd name="connsiteX34" fmla="*/ 6096000 w 6559550"/>
              <a:gd name="connsiteY34" fmla="*/ 1391668 h 1475797"/>
              <a:gd name="connsiteX35" fmla="*/ 6178550 w 6559550"/>
              <a:gd name="connsiteY35" fmla="*/ 1353568 h 1475797"/>
              <a:gd name="connsiteX36" fmla="*/ 6350000 w 6559550"/>
              <a:gd name="connsiteY36" fmla="*/ 1347218 h 1475797"/>
              <a:gd name="connsiteX37" fmla="*/ 6559550 w 6559550"/>
              <a:gd name="connsiteY37" fmla="*/ 1347218 h 1475797"/>
              <a:gd name="connsiteX0" fmla="*/ 0 w 6559550"/>
              <a:gd name="connsiteY0" fmla="*/ 92626 h 1440405"/>
              <a:gd name="connsiteX1" fmla="*/ 317500 w 6559550"/>
              <a:gd name="connsiteY1" fmla="*/ 92626 h 1440405"/>
              <a:gd name="connsiteX2" fmla="*/ 487768 w 6559550"/>
              <a:gd name="connsiteY2" fmla="*/ 106300 h 1440405"/>
              <a:gd name="connsiteX3" fmla="*/ 605902 w 6559550"/>
              <a:gd name="connsiteY3" fmla="*/ 96830 h 1440405"/>
              <a:gd name="connsiteX4" fmla="*/ 759636 w 6559550"/>
              <a:gd name="connsiteY4" fmla="*/ 84882 h 1440405"/>
              <a:gd name="connsiteX5" fmla="*/ 959441 w 6559550"/>
              <a:gd name="connsiteY5" fmla="*/ 82515 h 1440405"/>
              <a:gd name="connsiteX6" fmla="*/ 1179175 w 6559550"/>
              <a:gd name="connsiteY6" fmla="*/ 58620 h 1440405"/>
              <a:gd name="connsiteX7" fmla="*/ 1263650 w 6559550"/>
              <a:gd name="connsiteY7" fmla="*/ 79926 h 1440405"/>
              <a:gd name="connsiteX8" fmla="*/ 1428750 w 6559550"/>
              <a:gd name="connsiteY8" fmla="*/ 94130 h 1440405"/>
              <a:gd name="connsiteX9" fmla="*/ 1616294 w 6559550"/>
              <a:gd name="connsiteY9" fmla="*/ 100480 h 1440405"/>
              <a:gd name="connsiteX10" fmla="*/ 1911941 w 6559550"/>
              <a:gd name="connsiteY10" fmla="*/ 90147 h 1440405"/>
              <a:gd name="connsiteX11" fmla="*/ 2044109 w 6559550"/>
              <a:gd name="connsiteY11" fmla="*/ 14589 h 1440405"/>
              <a:gd name="connsiteX12" fmla="*/ 2190159 w 6559550"/>
              <a:gd name="connsiteY12" fmla="*/ 495 h 1440405"/>
              <a:gd name="connsiteX13" fmla="*/ 2367959 w 6559550"/>
              <a:gd name="connsiteY13" fmla="*/ 22776 h 1440405"/>
              <a:gd name="connsiteX14" fmla="*/ 2584450 w 6559550"/>
              <a:gd name="connsiteY14" fmla="*/ 22776 h 1440405"/>
              <a:gd name="connsiteX15" fmla="*/ 2825750 w 6559550"/>
              <a:gd name="connsiteY15" fmla="*/ 22776 h 1440405"/>
              <a:gd name="connsiteX16" fmla="*/ 2933700 w 6559550"/>
              <a:gd name="connsiteY16" fmla="*/ 73576 h 1440405"/>
              <a:gd name="connsiteX17" fmla="*/ 2978150 w 6559550"/>
              <a:gd name="connsiteY17" fmla="*/ 187876 h 1440405"/>
              <a:gd name="connsiteX18" fmla="*/ 3054350 w 6559550"/>
              <a:gd name="connsiteY18" fmla="*/ 549826 h 1440405"/>
              <a:gd name="connsiteX19" fmla="*/ 3219450 w 6559550"/>
              <a:gd name="connsiteY19" fmla="*/ 778426 h 1440405"/>
              <a:gd name="connsiteX20" fmla="*/ 3492500 w 6559550"/>
              <a:gd name="connsiteY20" fmla="*/ 987976 h 1440405"/>
              <a:gd name="connsiteX21" fmla="*/ 3683000 w 6559550"/>
              <a:gd name="connsiteY21" fmla="*/ 1057826 h 1440405"/>
              <a:gd name="connsiteX22" fmla="*/ 3835400 w 6559550"/>
              <a:gd name="connsiteY22" fmla="*/ 1057826 h 1440405"/>
              <a:gd name="connsiteX23" fmla="*/ 4108450 w 6559550"/>
              <a:gd name="connsiteY23" fmla="*/ 1070526 h 1440405"/>
              <a:gd name="connsiteX24" fmla="*/ 4229100 w 6559550"/>
              <a:gd name="connsiteY24" fmla="*/ 1070526 h 1440405"/>
              <a:gd name="connsiteX25" fmla="*/ 4445000 w 6559550"/>
              <a:gd name="connsiteY25" fmla="*/ 1140376 h 1440405"/>
              <a:gd name="connsiteX26" fmla="*/ 4705350 w 6559550"/>
              <a:gd name="connsiteY26" fmla="*/ 1165776 h 1440405"/>
              <a:gd name="connsiteX27" fmla="*/ 5003800 w 6559550"/>
              <a:gd name="connsiteY27" fmla="*/ 1165776 h 1440405"/>
              <a:gd name="connsiteX28" fmla="*/ 5226050 w 6559550"/>
              <a:gd name="connsiteY28" fmla="*/ 1197526 h 1440405"/>
              <a:gd name="connsiteX29" fmla="*/ 5403850 w 6559550"/>
              <a:gd name="connsiteY29" fmla="*/ 1280076 h 1440405"/>
              <a:gd name="connsiteX30" fmla="*/ 5543550 w 6559550"/>
              <a:gd name="connsiteY30" fmla="*/ 1400726 h 1440405"/>
              <a:gd name="connsiteX31" fmla="*/ 5613400 w 6559550"/>
              <a:gd name="connsiteY31" fmla="*/ 1438826 h 1440405"/>
              <a:gd name="connsiteX32" fmla="*/ 5937250 w 6559550"/>
              <a:gd name="connsiteY32" fmla="*/ 1432476 h 1440405"/>
              <a:gd name="connsiteX33" fmla="*/ 6038850 w 6559550"/>
              <a:gd name="connsiteY33" fmla="*/ 1400726 h 1440405"/>
              <a:gd name="connsiteX34" fmla="*/ 6096000 w 6559550"/>
              <a:gd name="connsiteY34" fmla="*/ 1356276 h 1440405"/>
              <a:gd name="connsiteX35" fmla="*/ 6178550 w 6559550"/>
              <a:gd name="connsiteY35" fmla="*/ 1318176 h 1440405"/>
              <a:gd name="connsiteX36" fmla="*/ 6350000 w 6559550"/>
              <a:gd name="connsiteY36" fmla="*/ 1311826 h 1440405"/>
              <a:gd name="connsiteX37" fmla="*/ 6559550 w 6559550"/>
              <a:gd name="connsiteY37" fmla="*/ 1311826 h 1440405"/>
              <a:gd name="connsiteX0" fmla="*/ 0 w 6559550"/>
              <a:gd name="connsiteY0" fmla="*/ 92626 h 1440405"/>
              <a:gd name="connsiteX1" fmla="*/ 317500 w 6559550"/>
              <a:gd name="connsiteY1" fmla="*/ 92626 h 1440405"/>
              <a:gd name="connsiteX2" fmla="*/ 487768 w 6559550"/>
              <a:gd name="connsiteY2" fmla="*/ 106300 h 1440405"/>
              <a:gd name="connsiteX3" fmla="*/ 605902 w 6559550"/>
              <a:gd name="connsiteY3" fmla="*/ 96830 h 1440405"/>
              <a:gd name="connsiteX4" fmla="*/ 759636 w 6559550"/>
              <a:gd name="connsiteY4" fmla="*/ 84882 h 1440405"/>
              <a:gd name="connsiteX5" fmla="*/ 959441 w 6559550"/>
              <a:gd name="connsiteY5" fmla="*/ 82515 h 1440405"/>
              <a:gd name="connsiteX6" fmla="*/ 1179175 w 6559550"/>
              <a:gd name="connsiteY6" fmla="*/ 58620 h 1440405"/>
              <a:gd name="connsiteX7" fmla="*/ 1263650 w 6559550"/>
              <a:gd name="connsiteY7" fmla="*/ 79926 h 1440405"/>
              <a:gd name="connsiteX8" fmla="*/ 1428750 w 6559550"/>
              <a:gd name="connsiteY8" fmla="*/ 94130 h 1440405"/>
              <a:gd name="connsiteX9" fmla="*/ 1616294 w 6559550"/>
              <a:gd name="connsiteY9" fmla="*/ 100480 h 1440405"/>
              <a:gd name="connsiteX10" fmla="*/ 1911941 w 6559550"/>
              <a:gd name="connsiteY10" fmla="*/ 90147 h 1440405"/>
              <a:gd name="connsiteX11" fmla="*/ 2044109 w 6559550"/>
              <a:gd name="connsiteY11" fmla="*/ 14589 h 1440405"/>
              <a:gd name="connsiteX12" fmla="*/ 2190159 w 6559550"/>
              <a:gd name="connsiteY12" fmla="*/ 495 h 1440405"/>
              <a:gd name="connsiteX13" fmla="*/ 2367959 w 6559550"/>
              <a:gd name="connsiteY13" fmla="*/ 22776 h 1440405"/>
              <a:gd name="connsiteX14" fmla="*/ 2584450 w 6559550"/>
              <a:gd name="connsiteY14" fmla="*/ 22776 h 1440405"/>
              <a:gd name="connsiteX15" fmla="*/ 2825750 w 6559550"/>
              <a:gd name="connsiteY15" fmla="*/ 22776 h 1440405"/>
              <a:gd name="connsiteX16" fmla="*/ 2933700 w 6559550"/>
              <a:gd name="connsiteY16" fmla="*/ 73576 h 1440405"/>
              <a:gd name="connsiteX17" fmla="*/ 2978150 w 6559550"/>
              <a:gd name="connsiteY17" fmla="*/ 187876 h 1440405"/>
              <a:gd name="connsiteX18" fmla="*/ 3054350 w 6559550"/>
              <a:gd name="connsiteY18" fmla="*/ 549826 h 1440405"/>
              <a:gd name="connsiteX19" fmla="*/ 3219450 w 6559550"/>
              <a:gd name="connsiteY19" fmla="*/ 778426 h 1440405"/>
              <a:gd name="connsiteX20" fmla="*/ 3492500 w 6559550"/>
              <a:gd name="connsiteY20" fmla="*/ 987976 h 1440405"/>
              <a:gd name="connsiteX21" fmla="*/ 3683000 w 6559550"/>
              <a:gd name="connsiteY21" fmla="*/ 1057826 h 1440405"/>
              <a:gd name="connsiteX22" fmla="*/ 3841159 w 6559550"/>
              <a:gd name="connsiteY22" fmla="*/ 1101635 h 1440405"/>
              <a:gd name="connsiteX23" fmla="*/ 4108450 w 6559550"/>
              <a:gd name="connsiteY23" fmla="*/ 1070526 h 1440405"/>
              <a:gd name="connsiteX24" fmla="*/ 4229100 w 6559550"/>
              <a:gd name="connsiteY24" fmla="*/ 1070526 h 1440405"/>
              <a:gd name="connsiteX25" fmla="*/ 4445000 w 6559550"/>
              <a:gd name="connsiteY25" fmla="*/ 1140376 h 1440405"/>
              <a:gd name="connsiteX26" fmla="*/ 4705350 w 6559550"/>
              <a:gd name="connsiteY26" fmla="*/ 1165776 h 1440405"/>
              <a:gd name="connsiteX27" fmla="*/ 5003800 w 6559550"/>
              <a:gd name="connsiteY27" fmla="*/ 1165776 h 1440405"/>
              <a:gd name="connsiteX28" fmla="*/ 5226050 w 6559550"/>
              <a:gd name="connsiteY28" fmla="*/ 1197526 h 1440405"/>
              <a:gd name="connsiteX29" fmla="*/ 5403850 w 6559550"/>
              <a:gd name="connsiteY29" fmla="*/ 1280076 h 1440405"/>
              <a:gd name="connsiteX30" fmla="*/ 5543550 w 6559550"/>
              <a:gd name="connsiteY30" fmla="*/ 1400726 h 1440405"/>
              <a:gd name="connsiteX31" fmla="*/ 5613400 w 6559550"/>
              <a:gd name="connsiteY31" fmla="*/ 1438826 h 1440405"/>
              <a:gd name="connsiteX32" fmla="*/ 5937250 w 6559550"/>
              <a:gd name="connsiteY32" fmla="*/ 1432476 h 1440405"/>
              <a:gd name="connsiteX33" fmla="*/ 6038850 w 6559550"/>
              <a:gd name="connsiteY33" fmla="*/ 1400726 h 1440405"/>
              <a:gd name="connsiteX34" fmla="*/ 6096000 w 6559550"/>
              <a:gd name="connsiteY34" fmla="*/ 1356276 h 1440405"/>
              <a:gd name="connsiteX35" fmla="*/ 6178550 w 6559550"/>
              <a:gd name="connsiteY35" fmla="*/ 1318176 h 1440405"/>
              <a:gd name="connsiteX36" fmla="*/ 6350000 w 6559550"/>
              <a:gd name="connsiteY36" fmla="*/ 1311826 h 1440405"/>
              <a:gd name="connsiteX37" fmla="*/ 6559550 w 6559550"/>
              <a:gd name="connsiteY37" fmla="*/ 1311826 h 1440405"/>
              <a:gd name="connsiteX0" fmla="*/ 0 w 6559550"/>
              <a:gd name="connsiteY0" fmla="*/ 92626 h 1440405"/>
              <a:gd name="connsiteX1" fmla="*/ 317500 w 6559550"/>
              <a:gd name="connsiteY1" fmla="*/ 92626 h 1440405"/>
              <a:gd name="connsiteX2" fmla="*/ 487768 w 6559550"/>
              <a:gd name="connsiteY2" fmla="*/ 106300 h 1440405"/>
              <a:gd name="connsiteX3" fmla="*/ 605902 w 6559550"/>
              <a:gd name="connsiteY3" fmla="*/ 96830 h 1440405"/>
              <a:gd name="connsiteX4" fmla="*/ 759636 w 6559550"/>
              <a:gd name="connsiteY4" fmla="*/ 84882 h 1440405"/>
              <a:gd name="connsiteX5" fmla="*/ 959441 w 6559550"/>
              <a:gd name="connsiteY5" fmla="*/ 82515 h 1440405"/>
              <a:gd name="connsiteX6" fmla="*/ 1179175 w 6559550"/>
              <a:gd name="connsiteY6" fmla="*/ 58620 h 1440405"/>
              <a:gd name="connsiteX7" fmla="*/ 1263650 w 6559550"/>
              <a:gd name="connsiteY7" fmla="*/ 79926 h 1440405"/>
              <a:gd name="connsiteX8" fmla="*/ 1428750 w 6559550"/>
              <a:gd name="connsiteY8" fmla="*/ 94130 h 1440405"/>
              <a:gd name="connsiteX9" fmla="*/ 1616294 w 6559550"/>
              <a:gd name="connsiteY9" fmla="*/ 100480 h 1440405"/>
              <a:gd name="connsiteX10" fmla="*/ 1911941 w 6559550"/>
              <a:gd name="connsiteY10" fmla="*/ 90147 h 1440405"/>
              <a:gd name="connsiteX11" fmla="*/ 2044109 w 6559550"/>
              <a:gd name="connsiteY11" fmla="*/ 14589 h 1440405"/>
              <a:gd name="connsiteX12" fmla="*/ 2190159 w 6559550"/>
              <a:gd name="connsiteY12" fmla="*/ 495 h 1440405"/>
              <a:gd name="connsiteX13" fmla="*/ 2367959 w 6559550"/>
              <a:gd name="connsiteY13" fmla="*/ 22776 h 1440405"/>
              <a:gd name="connsiteX14" fmla="*/ 2584450 w 6559550"/>
              <a:gd name="connsiteY14" fmla="*/ 22776 h 1440405"/>
              <a:gd name="connsiteX15" fmla="*/ 2825750 w 6559550"/>
              <a:gd name="connsiteY15" fmla="*/ 22776 h 1440405"/>
              <a:gd name="connsiteX16" fmla="*/ 2933700 w 6559550"/>
              <a:gd name="connsiteY16" fmla="*/ 73576 h 1440405"/>
              <a:gd name="connsiteX17" fmla="*/ 2978150 w 6559550"/>
              <a:gd name="connsiteY17" fmla="*/ 187876 h 1440405"/>
              <a:gd name="connsiteX18" fmla="*/ 3054350 w 6559550"/>
              <a:gd name="connsiteY18" fmla="*/ 549826 h 1440405"/>
              <a:gd name="connsiteX19" fmla="*/ 3219450 w 6559550"/>
              <a:gd name="connsiteY19" fmla="*/ 778426 h 1440405"/>
              <a:gd name="connsiteX20" fmla="*/ 3492500 w 6559550"/>
              <a:gd name="connsiteY20" fmla="*/ 987976 h 1440405"/>
              <a:gd name="connsiteX21" fmla="*/ 3683000 w 6559550"/>
              <a:gd name="connsiteY21" fmla="*/ 1057826 h 1440405"/>
              <a:gd name="connsiteX22" fmla="*/ 3841159 w 6559550"/>
              <a:gd name="connsiteY22" fmla="*/ 1101635 h 1440405"/>
              <a:gd name="connsiteX23" fmla="*/ 4114209 w 6559550"/>
              <a:gd name="connsiteY23" fmla="*/ 1098405 h 1440405"/>
              <a:gd name="connsiteX24" fmla="*/ 4229100 w 6559550"/>
              <a:gd name="connsiteY24" fmla="*/ 1070526 h 1440405"/>
              <a:gd name="connsiteX25" fmla="*/ 4445000 w 6559550"/>
              <a:gd name="connsiteY25" fmla="*/ 1140376 h 1440405"/>
              <a:gd name="connsiteX26" fmla="*/ 4705350 w 6559550"/>
              <a:gd name="connsiteY26" fmla="*/ 1165776 h 1440405"/>
              <a:gd name="connsiteX27" fmla="*/ 5003800 w 6559550"/>
              <a:gd name="connsiteY27" fmla="*/ 1165776 h 1440405"/>
              <a:gd name="connsiteX28" fmla="*/ 5226050 w 6559550"/>
              <a:gd name="connsiteY28" fmla="*/ 1197526 h 1440405"/>
              <a:gd name="connsiteX29" fmla="*/ 5403850 w 6559550"/>
              <a:gd name="connsiteY29" fmla="*/ 1280076 h 1440405"/>
              <a:gd name="connsiteX30" fmla="*/ 5543550 w 6559550"/>
              <a:gd name="connsiteY30" fmla="*/ 1400726 h 1440405"/>
              <a:gd name="connsiteX31" fmla="*/ 5613400 w 6559550"/>
              <a:gd name="connsiteY31" fmla="*/ 1438826 h 1440405"/>
              <a:gd name="connsiteX32" fmla="*/ 5937250 w 6559550"/>
              <a:gd name="connsiteY32" fmla="*/ 1432476 h 1440405"/>
              <a:gd name="connsiteX33" fmla="*/ 6038850 w 6559550"/>
              <a:gd name="connsiteY33" fmla="*/ 1400726 h 1440405"/>
              <a:gd name="connsiteX34" fmla="*/ 6096000 w 6559550"/>
              <a:gd name="connsiteY34" fmla="*/ 1356276 h 1440405"/>
              <a:gd name="connsiteX35" fmla="*/ 6178550 w 6559550"/>
              <a:gd name="connsiteY35" fmla="*/ 1318176 h 1440405"/>
              <a:gd name="connsiteX36" fmla="*/ 6350000 w 6559550"/>
              <a:gd name="connsiteY36" fmla="*/ 1311826 h 1440405"/>
              <a:gd name="connsiteX37" fmla="*/ 6559550 w 6559550"/>
              <a:gd name="connsiteY37" fmla="*/ 1311826 h 1440405"/>
              <a:gd name="connsiteX0" fmla="*/ 0 w 6559550"/>
              <a:gd name="connsiteY0" fmla="*/ 92626 h 1440405"/>
              <a:gd name="connsiteX1" fmla="*/ 317500 w 6559550"/>
              <a:gd name="connsiteY1" fmla="*/ 92626 h 1440405"/>
              <a:gd name="connsiteX2" fmla="*/ 487768 w 6559550"/>
              <a:gd name="connsiteY2" fmla="*/ 106300 h 1440405"/>
              <a:gd name="connsiteX3" fmla="*/ 605902 w 6559550"/>
              <a:gd name="connsiteY3" fmla="*/ 96830 h 1440405"/>
              <a:gd name="connsiteX4" fmla="*/ 759636 w 6559550"/>
              <a:gd name="connsiteY4" fmla="*/ 84882 h 1440405"/>
              <a:gd name="connsiteX5" fmla="*/ 959441 w 6559550"/>
              <a:gd name="connsiteY5" fmla="*/ 82515 h 1440405"/>
              <a:gd name="connsiteX6" fmla="*/ 1179175 w 6559550"/>
              <a:gd name="connsiteY6" fmla="*/ 58620 h 1440405"/>
              <a:gd name="connsiteX7" fmla="*/ 1263650 w 6559550"/>
              <a:gd name="connsiteY7" fmla="*/ 79926 h 1440405"/>
              <a:gd name="connsiteX8" fmla="*/ 1428750 w 6559550"/>
              <a:gd name="connsiteY8" fmla="*/ 94130 h 1440405"/>
              <a:gd name="connsiteX9" fmla="*/ 1616294 w 6559550"/>
              <a:gd name="connsiteY9" fmla="*/ 100480 h 1440405"/>
              <a:gd name="connsiteX10" fmla="*/ 1911941 w 6559550"/>
              <a:gd name="connsiteY10" fmla="*/ 90147 h 1440405"/>
              <a:gd name="connsiteX11" fmla="*/ 2044109 w 6559550"/>
              <a:gd name="connsiteY11" fmla="*/ 14589 h 1440405"/>
              <a:gd name="connsiteX12" fmla="*/ 2190159 w 6559550"/>
              <a:gd name="connsiteY12" fmla="*/ 495 h 1440405"/>
              <a:gd name="connsiteX13" fmla="*/ 2367959 w 6559550"/>
              <a:gd name="connsiteY13" fmla="*/ 22776 h 1440405"/>
              <a:gd name="connsiteX14" fmla="*/ 2584450 w 6559550"/>
              <a:gd name="connsiteY14" fmla="*/ 22776 h 1440405"/>
              <a:gd name="connsiteX15" fmla="*/ 2825750 w 6559550"/>
              <a:gd name="connsiteY15" fmla="*/ 22776 h 1440405"/>
              <a:gd name="connsiteX16" fmla="*/ 2933700 w 6559550"/>
              <a:gd name="connsiteY16" fmla="*/ 73576 h 1440405"/>
              <a:gd name="connsiteX17" fmla="*/ 2978150 w 6559550"/>
              <a:gd name="connsiteY17" fmla="*/ 187876 h 1440405"/>
              <a:gd name="connsiteX18" fmla="*/ 3054350 w 6559550"/>
              <a:gd name="connsiteY18" fmla="*/ 549826 h 1440405"/>
              <a:gd name="connsiteX19" fmla="*/ 3219450 w 6559550"/>
              <a:gd name="connsiteY19" fmla="*/ 778426 h 1440405"/>
              <a:gd name="connsiteX20" fmla="*/ 3492500 w 6559550"/>
              <a:gd name="connsiteY20" fmla="*/ 987976 h 1440405"/>
              <a:gd name="connsiteX21" fmla="*/ 3683000 w 6559550"/>
              <a:gd name="connsiteY21" fmla="*/ 1057826 h 1440405"/>
              <a:gd name="connsiteX22" fmla="*/ 3841159 w 6559550"/>
              <a:gd name="connsiteY22" fmla="*/ 1101635 h 1440405"/>
              <a:gd name="connsiteX23" fmla="*/ 4114209 w 6559550"/>
              <a:gd name="connsiteY23" fmla="*/ 1098405 h 1440405"/>
              <a:gd name="connsiteX24" fmla="*/ 4269412 w 6559550"/>
              <a:gd name="connsiteY24" fmla="*/ 1098405 h 1440405"/>
              <a:gd name="connsiteX25" fmla="*/ 4445000 w 6559550"/>
              <a:gd name="connsiteY25" fmla="*/ 1140376 h 1440405"/>
              <a:gd name="connsiteX26" fmla="*/ 4705350 w 6559550"/>
              <a:gd name="connsiteY26" fmla="*/ 1165776 h 1440405"/>
              <a:gd name="connsiteX27" fmla="*/ 5003800 w 6559550"/>
              <a:gd name="connsiteY27" fmla="*/ 1165776 h 1440405"/>
              <a:gd name="connsiteX28" fmla="*/ 5226050 w 6559550"/>
              <a:gd name="connsiteY28" fmla="*/ 1197526 h 1440405"/>
              <a:gd name="connsiteX29" fmla="*/ 5403850 w 6559550"/>
              <a:gd name="connsiteY29" fmla="*/ 1280076 h 1440405"/>
              <a:gd name="connsiteX30" fmla="*/ 5543550 w 6559550"/>
              <a:gd name="connsiteY30" fmla="*/ 1400726 h 1440405"/>
              <a:gd name="connsiteX31" fmla="*/ 5613400 w 6559550"/>
              <a:gd name="connsiteY31" fmla="*/ 1438826 h 1440405"/>
              <a:gd name="connsiteX32" fmla="*/ 5937250 w 6559550"/>
              <a:gd name="connsiteY32" fmla="*/ 1432476 h 1440405"/>
              <a:gd name="connsiteX33" fmla="*/ 6038850 w 6559550"/>
              <a:gd name="connsiteY33" fmla="*/ 1400726 h 1440405"/>
              <a:gd name="connsiteX34" fmla="*/ 6096000 w 6559550"/>
              <a:gd name="connsiteY34" fmla="*/ 1356276 h 1440405"/>
              <a:gd name="connsiteX35" fmla="*/ 6178550 w 6559550"/>
              <a:gd name="connsiteY35" fmla="*/ 1318176 h 1440405"/>
              <a:gd name="connsiteX36" fmla="*/ 6350000 w 6559550"/>
              <a:gd name="connsiteY36" fmla="*/ 1311826 h 1440405"/>
              <a:gd name="connsiteX37" fmla="*/ 6559550 w 6559550"/>
              <a:gd name="connsiteY37" fmla="*/ 1311826 h 1440405"/>
              <a:gd name="connsiteX0" fmla="*/ 0 w 6559550"/>
              <a:gd name="connsiteY0" fmla="*/ 92626 h 1440405"/>
              <a:gd name="connsiteX1" fmla="*/ 317500 w 6559550"/>
              <a:gd name="connsiteY1" fmla="*/ 92626 h 1440405"/>
              <a:gd name="connsiteX2" fmla="*/ 487768 w 6559550"/>
              <a:gd name="connsiteY2" fmla="*/ 106300 h 1440405"/>
              <a:gd name="connsiteX3" fmla="*/ 605902 w 6559550"/>
              <a:gd name="connsiteY3" fmla="*/ 96830 h 1440405"/>
              <a:gd name="connsiteX4" fmla="*/ 759636 w 6559550"/>
              <a:gd name="connsiteY4" fmla="*/ 84882 h 1440405"/>
              <a:gd name="connsiteX5" fmla="*/ 959441 w 6559550"/>
              <a:gd name="connsiteY5" fmla="*/ 82515 h 1440405"/>
              <a:gd name="connsiteX6" fmla="*/ 1179175 w 6559550"/>
              <a:gd name="connsiteY6" fmla="*/ 58620 h 1440405"/>
              <a:gd name="connsiteX7" fmla="*/ 1263650 w 6559550"/>
              <a:gd name="connsiteY7" fmla="*/ 79926 h 1440405"/>
              <a:gd name="connsiteX8" fmla="*/ 1428750 w 6559550"/>
              <a:gd name="connsiteY8" fmla="*/ 94130 h 1440405"/>
              <a:gd name="connsiteX9" fmla="*/ 1616294 w 6559550"/>
              <a:gd name="connsiteY9" fmla="*/ 100480 h 1440405"/>
              <a:gd name="connsiteX10" fmla="*/ 1911941 w 6559550"/>
              <a:gd name="connsiteY10" fmla="*/ 90147 h 1440405"/>
              <a:gd name="connsiteX11" fmla="*/ 2044109 w 6559550"/>
              <a:gd name="connsiteY11" fmla="*/ 14589 h 1440405"/>
              <a:gd name="connsiteX12" fmla="*/ 2190159 w 6559550"/>
              <a:gd name="connsiteY12" fmla="*/ 495 h 1440405"/>
              <a:gd name="connsiteX13" fmla="*/ 2367959 w 6559550"/>
              <a:gd name="connsiteY13" fmla="*/ 22776 h 1440405"/>
              <a:gd name="connsiteX14" fmla="*/ 2584450 w 6559550"/>
              <a:gd name="connsiteY14" fmla="*/ 22776 h 1440405"/>
              <a:gd name="connsiteX15" fmla="*/ 2825750 w 6559550"/>
              <a:gd name="connsiteY15" fmla="*/ 22776 h 1440405"/>
              <a:gd name="connsiteX16" fmla="*/ 2933700 w 6559550"/>
              <a:gd name="connsiteY16" fmla="*/ 73576 h 1440405"/>
              <a:gd name="connsiteX17" fmla="*/ 2978150 w 6559550"/>
              <a:gd name="connsiteY17" fmla="*/ 187876 h 1440405"/>
              <a:gd name="connsiteX18" fmla="*/ 3054350 w 6559550"/>
              <a:gd name="connsiteY18" fmla="*/ 549826 h 1440405"/>
              <a:gd name="connsiteX19" fmla="*/ 3219450 w 6559550"/>
              <a:gd name="connsiteY19" fmla="*/ 778426 h 1440405"/>
              <a:gd name="connsiteX20" fmla="*/ 3492500 w 6559550"/>
              <a:gd name="connsiteY20" fmla="*/ 987976 h 1440405"/>
              <a:gd name="connsiteX21" fmla="*/ 3683000 w 6559550"/>
              <a:gd name="connsiteY21" fmla="*/ 1057826 h 1440405"/>
              <a:gd name="connsiteX22" fmla="*/ 3841159 w 6559550"/>
              <a:gd name="connsiteY22" fmla="*/ 1101635 h 1440405"/>
              <a:gd name="connsiteX23" fmla="*/ 4114209 w 6559550"/>
              <a:gd name="connsiteY23" fmla="*/ 1098405 h 1440405"/>
              <a:gd name="connsiteX24" fmla="*/ 4269412 w 6559550"/>
              <a:gd name="connsiteY24" fmla="*/ 1098405 h 1440405"/>
              <a:gd name="connsiteX25" fmla="*/ 4445000 w 6559550"/>
              <a:gd name="connsiteY25" fmla="*/ 1140376 h 1440405"/>
              <a:gd name="connsiteX26" fmla="*/ 4705350 w 6559550"/>
              <a:gd name="connsiteY26" fmla="*/ 1165776 h 1440405"/>
              <a:gd name="connsiteX27" fmla="*/ 5003800 w 6559550"/>
              <a:gd name="connsiteY27" fmla="*/ 1165776 h 1440405"/>
              <a:gd name="connsiteX28" fmla="*/ 5226050 w 6559550"/>
              <a:gd name="connsiteY28" fmla="*/ 1197526 h 1440405"/>
              <a:gd name="connsiteX29" fmla="*/ 5403850 w 6559550"/>
              <a:gd name="connsiteY29" fmla="*/ 1280076 h 1440405"/>
              <a:gd name="connsiteX30" fmla="*/ 5543550 w 6559550"/>
              <a:gd name="connsiteY30" fmla="*/ 1400726 h 1440405"/>
              <a:gd name="connsiteX31" fmla="*/ 5613400 w 6559550"/>
              <a:gd name="connsiteY31" fmla="*/ 1438826 h 1440405"/>
              <a:gd name="connsiteX32" fmla="*/ 5937250 w 6559550"/>
              <a:gd name="connsiteY32" fmla="*/ 1432476 h 1440405"/>
              <a:gd name="connsiteX33" fmla="*/ 6038850 w 6559550"/>
              <a:gd name="connsiteY33" fmla="*/ 1400726 h 1440405"/>
              <a:gd name="connsiteX34" fmla="*/ 6096000 w 6559550"/>
              <a:gd name="connsiteY34" fmla="*/ 1356276 h 1440405"/>
              <a:gd name="connsiteX35" fmla="*/ 6080649 w 6559550"/>
              <a:gd name="connsiteY35" fmla="*/ 1246489 h 1440405"/>
              <a:gd name="connsiteX36" fmla="*/ 6350000 w 6559550"/>
              <a:gd name="connsiteY36" fmla="*/ 1311826 h 1440405"/>
              <a:gd name="connsiteX37" fmla="*/ 6559550 w 6559550"/>
              <a:gd name="connsiteY37" fmla="*/ 1311826 h 1440405"/>
              <a:gd name="connsiteX0" fmla="*/ 0 w 6559550"/>
              <a:gd name="connsiteY0" fmla="*/ 92626 h 1440405"/>
              <a:gd name="connsiteX1" fmla="*/ 317500 w 6559550"/>
              <a:gd name="connsiteY1" fmla="*/ 92626 h 1440405"/>
              <a:gd name="connsiteX2" fmla="*/ 487768 w 6559550"/>
              <a:gd name="connsiteY2" fmla="*/ 106300 h 1440405"/>
              <a:gd name="connsiteX3" fmla="*/ 605902 w 6559550"/>
              <a:gd name="connsiteY3" fmla="*/ 96830 h 1440405"/>
              <a:gd name="connsiteX4" fmla="*/ 759636 w 6559550"/>
              <a:gd name="connsiteY4" fmla="*/ 84882 h 1440405"/>
              <a:gd name="connsiteX5" fmla="*/ 959441 w 6559550"/>
              <a:gd name="connsiteY5" fmla="*/ 82515 h 1440405"/>
              <a:gd name="connsiteX6" fmla="*/ 1179175 w 6559550"/>
              <a:gd name="connsiteY6" fmla="*/ 58620 h 1440405"/>
              <a:gd name="connsiteX7" fmla="*/ 1263650 w 6559550"/>
              <a:gd name="connsiteY7" fmla="*/ 79926 h 1440405"/>
              <a:gd name="connsiteX8" fmla="*/ 1428750 w 6559550"/>
              <a:gd name="connsiteY8" fmla="*/ 94130 h 1440405"/>
              <a:gd name="connsiteX9" fmla="*/ 1616294 w 6559550"/>
              <a:gd name="connsiteY9" fmla="*/ 100480 h 1440405"/>
              <a:gd name="connsiteX10" fmla="*/ 1911941 w 6559550"/>
              <a:gd name="connsiteY10" fmla="*/ 90147 h 1440405"/>
              <a:gd name="connsiteX11" fmla="*/ 2044109 w 6559550"/>
              <a:gd name="connsiteY11" fmla="*/ 14589 h 1440405"/>
              <a:gd name="connsiteX12" fmla="*/ 2190159 w 6559550"/>
              <a:gd name="connsiteY12" fmla="*/ 495 h 1440405"/>
              <a:gd name="connsiteX13" fmla="*/ 2367959 w 6559550"/>
              <a:gd name="connsiteY13" fmla="*/ 22776 h 1440405"/>
              <a:gd name="connsiteX14" fmla="*/ 2584450 w 6559550"/>
              <a:gd name="connsiteY14" fmla="*/ 22776 h 1440405"/>
              <a:gd name="connsiteX15" fmla="*/ 2825750 w 6559550"/>
              <a:gd name="connsiteY15" fmla="*/ 22776 h 1440405"/>
              <a:gd name="connsiteX16" fmla="*/ 2933700 w 6559550"/>
              <a:gd name="connsiteY16" fmla="*/ 73576 h 1440405"/>
              <a:gd name="connsiteX17" fmla="*/ 2978150 w 6559550"/>
              <a:gd name="connsiteY17" fmla="*/ 187876 h 1440405"/>
              <a:gd name="connsiteX18" fmla="*/ 3054350 w 6559550"/>
              <a:gd name="connsiteY18" fmla="*/ 549826 h 1440405"/>
              <a:gd name="connsiteX19" fmla="*/ 3219450 w 6559550"/>
              <a:gd name="connsiteY19" fmla="*/ 778426 h 1440405"/>
              <a:gd name="connsiteX20" fmla="*/ 3492500 w 6559550"/>
              <a:gd name="connsiteY20" fmla="*/ 987976 h 1440405"/>
              <a:gd name="connsiteX21" fmla="*/ 3683000 w 6559550"/>
              <a:gd name="connsiteY21" fmla="*/ 1057826 h 1440405"/>
              <a:gd name="connsiteX22" fmla="*/ 3841159 w 6559550"/>
              <a:gd name="connsiteY22" fmla="*/ 1101635 h 1440405"/>
              <a:gd name="connsiteX23" fmla="*/ 4114209 w 6559550"/>
              <a:gd name="connsiteY23" fmla="*/ 1098405 h 1440405"/>
              <a:gd name="connsiteX24" fmla="*/ 4269412 w 6559550"/>
              <a:gd name="connsiteY24" fmla="*/ 1098405 h 1440405"/>
              <a:gd name="connsiteX25" fmla="*/ 4445000 w 6559550"/>
              <a:gd name="connsiteY25" fmla="*/ 1140376 h 1440405"/>
              <a:gd name="connsiteX26" fmla="*/ 4705350 w 6559550"/>
              <a:gd name="connsiteY26" fmla="*/ 1165776 h 1440405"/>
              <a:gd name="connsiteX27" fmla="*/ 5003800 w 6559550"/>
              <a:gd name="connsiteY27" fmla="*/ 1165776 h 1440405"/>
              <a:gd name="connsiteX28" fmla="*/ 5226050 w 6559550"/>
              <a:gd name="connsiteY28" fmla="*/ 1197526 h 1440405"/>
              <a:gd name="connsiteX29" fmla="*/ 5403850 w 6559550"/>
              <a:gd name="connsiteY29" fmla="*/ 1280076 h 1440405"/>
              <a:gd name="connsiteX30" fmla="*/ 5543550 w 6559550"/>
              <a:gd name="connsiteY30" fmla="*/ 1400726 h 1440405"/>
              <a:gd name="connsiteX31" fmla="*/ 5613400 w 6559550"/>
              <a:gd name="connsiteY31" fmla="*/ 1438826 h 1440405"/>
              <a:gd name="connsiteX32" fmla="*/ 5937250 w 6559550"/>
              <a:gd name="connsiteY32" fmla="*/ 1432476 h 1440405"/>
              <a:gd name="connsiteX33" fmla="*/ 6038850 w 6559550"/>
              <a:gd name="connsiteY33" fmla="*/ 1400726 h 1440405"/>
              <a:gd name="connsiteX34" fmla="*/ 6080649 w 6559550"/>
              <a:gd name="connsiteY34" fmla="*/ 1246489 h 1440405"/>
              <a:gd name="connsiteX35" fmla="*/ 6350000 w 6559550"/>
              <a:gd name="connsiteY35" fmla="*/ 1311826 h 1440405"/>
              <a:gd name="connsiteX36" fmla="*/ 6559550 w 6559550"/>
              <a:gd name="connsiteY36" fmla="*/ 1311826 h 1440405"/>
              <a:gd name="connsiteX0" fmla="*/ 0 w 6559550"/>
              <a:gd name="connsiteY0" fmla="*/ 92626 h 1440405"/>
              <a:gd name="connsiteX1" fmla="*/ 317500 w 6559550"/>
              <a:gd name="connsiteY1" fmla="*/ 92626 h 1440405"/>
              <a:gd name="connsiteX2" fmla="*/ 487768 w 6559550"/>
              <a:gd name="connsiteY2" fmla="*/ 106300 h 1440405"/>
              <a:gd name="connsiteX3" fmla="*/ 605902 w 6559550"/>
              <a:gd name="connsiteY3" fmla="*/ 96830 h 1440405"/>
              <a:gd name="connsiteX4" fmla="*/ 759636 w 6559550"/>
              <a:gd name="connsiteY4" fmla="*/ 84882 h 1440405"/>
              <a:gd name="connsiteX5" fmla="*/ 959441 w 6559550"/>
              <a:gd name="connsiteY5" fmla="*/ 82515 h 1440405"/>
              <a:gd name="connsiteX6" fmla="*/ 1179175 w 6559550"/>
              <a:gd name="connsiteY6" fmla="*/ 58620 h 1440405"/>
              <a:gd name="connsiteX7" fmla="*/ 1263650 w 6559550"/>
              <a:gd name="connsiteY7" fmla="*/ 79926 h 1440405"/>
              <a:gd name="connsiteX8" fmla="*/ 1428750 w 6559550"/>
              <a:gd name="connsiteY8" fmla="*/ 94130 h 1440405"/>
              <a:gd name="connsiteX9" fmla="*/ 1616294 w 6559550"/>
              <a:gd name="connsiteY9" fmla="*/ 100480 h 1440405"/>
              <a:gd name="connsiteX10" fmla="*/ 1911941 w 6559550"/>
              <a:gd name="connsiteY10" fmla="*/ 90147 h 1440405"/>
              <a:gd name="connsiteX11" fmla="*/ 2044109 w 6559550"/>
              <a:gd name="connsiteY11" fmla="*/ 14589 h 1440405"/>
              <a:gd name="connsiteX12" fmla="*/ 2190159 w 6559550"/>
              <a:gd name="connsiteY12" fmla="*/ 495 h 1440405"/>
              <a:gd name="connsiteX13" fmla="*/ 2367959 w 6559550"/>
              <a:gd name="connsiteY13" fmla="*/ 22776 h 1440405"/>
              <a:gd name="connsiteX14" fmla="*/ 2584450 w 6559550"/>
              <a:gd name="connsiteY14" fmla="*/ 22776 h 1440405"/>
              <a:gd name="connsiteX15" fmla="*/ 2825750 w 6559550"/>
              <a:gd name="connsiteY15" fmla="*/ 22776 h 1440405"/>
              <a:gd name="connsiteX16" fmla="*/ 2933700 w 6559550"/>
              <a:gd name="connsiteY16" fmla="*/ 73576 h 1440405"/>
              <a:gd name="connsiteX17" fmla="*/ 2978150 w 6559550"/>
              <a:gd name="connsiteY17" fmla="*/ 187876 h 1440405"/>
              <a:gd name="connsiteX18" fmla="*/ 3054350 w 6559550"/>
              <a:gd name="connsiteY18" fmla="*/ 549826 h 1440405"/>
              <a:gd name="connsiteX19" fmla="*/ 3219450 w 6559550"/>
              <a:gd name="connsiteY19" fmla="*/ 778426 h 1440405"/>
              <a:gd name="connsiteX20" fmla="*/ 3492500 w 6559550"/>
              <a:gd name="connsiteY20" fmla="*/ 987976 h 1440405"/>
              <a:gd name="connsiteX21" fmla="*/ 3683000 w 6559550"/>
              <a:gd name="connsiteY21" fmla="*/ 1057826 h 1440405"/>
              <a:gd name="connsiteX22" fmla="*/ 3841159 w 6559550"/>
              <a:gd name="connsiteY22" fmla="*/ 1101635 h 1440405"/>
              <a:gd name="connsiteX23" fmla="*/ 4114209 w 6559550"/>
              <a:gd name="connsiteY23" fmla="*/ 1098405 h 1440405"/>
              <a:gd name="connsiteX24" fmla="*/ 4269412 w 6559550"/>
              <a:gd name="connsiteY24" fmla="*/ 1098405 h 1440405"/>
              <a:gd name="connsiteX25" fmla="*/ 4445000 w 6559550"/>
              <a:gd name="connsiteY25" fmla="*/ 1140376 h 1440405"/>
              <a:gd name="connsiteX26" fmla="*/ 4705350 w 6559550"/>
              <a:gd name="connsiteY26" fmla="*/ 1165776 h 1440405"/>
              <a:gd name="connsiteX27" fmla="*/ 5003800 w 6559550"/>
              <a:gd name="connsiteY27" fmla="*/ 1165776 h 1440405"/>
              <a:gd name="connsiteX28" fmla="*/ 5226050 w 6559550"/>
              <a:gd name="connsiteY28" fmla="*/ 1197526 h 1440405"/>
              <a:gd name="connsiteX29" fmla="*/ 5403850 w 6559550"/>
              <a:gd name="connsiteY29" fmla="*/ 1280076 h 1440405"/>
              <a:gd name="connsiteX30" fmla="*/ 5543550 w 6559550"/>
              <a:gd name="connsiteY30" fmla="*/ 1400726 h 1440405"/>
              <a:gd name="connsiteX31" fmla="*/ 5613400 w 6559550"/>
              <a:gd name="connsiteY31" fmla="*/ 1438826 h 1440405"/>
              <a:gd name="connsiteX32" fmla="*/ 5937250 w 6559550"/>
              <a:gd name="connsiteY32" fmla="*/ 1432476 h 1440405"/>
              <a:gd name="connsiteX33" fmla="*/ 6080649 w 6559550"/>
              <a:gd name="connsiteY33" fmla="*/ 1246489 h 1440405"/>
              <a:gd name="connsiteX34" fmla="*/ 6350000 w 6559550"/>
              <a:gd name="connsiteY34" fmla="*/ 1311826 h 1440405"/>
              <a:gd name="connsiteX35" fmla="*/ 6559550 w 6559550"/>
              <a:gd name="connsiteY35" fmla="*/ 1311826 h 1440405"/>
              <a:gd name="connsiteX0" fmla="*/ 0 w 6559550"/>
              <a:gd name="connsiteY0" fmla="*/ 92626 h 1443788"/>
              <a:gd name="connsiteX1" fmla="*/ 317500 w 6559550"/>
              <a:gd name="connsiteY1" fmla="*/ 92626 h 1443788"/>
              <a:gd name="connsiteX2" fmla="*/ 487768 w 6559550"/>
              <a:gd name="connsiteY2" fmla="*/ 106300 h 1443788"/>
              <a:gd name="connsiteX3" fmla="*/ 605902 w 6559550"/>
              <a:gd name="connsiteY3" fmla="*/ 96830 h 1443788"/>
              <a:gd name="connsiteX4" fmla="*/ 759636 w 6559550"/>
              <a:gd name="connsiteY4" fmla="*/ 84882 h 1443788"/>
              <a:gd name="connsiteX5" fmla="*/ 959441 w 6559550"/>
              <a:gd name="connsiteY5" fmla="*/ 82515 h 1443788"/>
              <a:gd name="connsiteX6" fmla="*/ 1179175 w 6559550"/>
              <a:gd name="connsiteY6" fmla="*/ 58620 h 1443788"/>
              <a:gd name="connsiteX7" fmla="*/ 1263650 w 6559550"/>
              <a:gd name="connsiteY7" fmla="*/ 79926 h 1443788"/>
              <a:gd name="connsiteX8" fmla="*/ 1428750 w 6559550"/>
              <a:gd name="connsiteY8" fmla="*/ 94130 h 1443788"/>
              <a:gd name="connsiteX9" fmla="*/ 1616294 w 6559550"/>
              <a:gd name="connsiteY9" fmla="*/ 100480 h 1443788"/>
              <a:gd name="connsiteX10" fmla="*/ 1911941 w 6559550"/>
              <a:gd name="connsiteY10" fmla="*/ 90147 h 1443788"/>
              <a:gd name="connsiteX11" fmla="*/ 2044109 w 6559550"/>
              <a:gd name="connsiteY11" fmla="*/ 14589 h 1443788"/>
              <a:gd name="connsiteX12" fmla="*/ 2190159 w 6559550"/>
              <a:gd name="connsiteY12" fmla="*/ 495 h 1443788"/>
              <a:gd name="connsiteX13" fmla="*/ 2367959 w 6559550"/>
              <a:gd name="connsiteY13" fmla="*/ 22776 h 1443788"/>
              <a:gd name="connsiteX14" fmla="*/ 2584450 w 6559550"/>
              <a:gd name="connsiteY14" fmla="*/ 22776 h 1443788"/>
              <a:gd name="connsiteX15" fmla="*/ 2825750 w 6559550"/>
              <a:gd name="connsiteY15" fmla="*/ 22776 h 1443788"/>
              <a:gd name="connsiteX16" fmla="*/ 2933700 w 6559550"/>
              <a:gd name="connsiteY16" fmla="*/ 73576 h 1443788"/>
              <a:gd name="connsiteX17" fmla="*/ 2978150 w 6559550"/>
              <a:gd name="connsiteY17" fmla="*/ 187876 h 1443788"/>
              <a:gd name="connsiteX18" fmla="*/ 3054350 w 6559550"/>
              <a:gd name="connsiteY18" fmla="*/ 549826 h 1443788"/>
              <a:gd name="connsiteX19" fmla="*/ 3219450 w 6559550"/>
              <a:gd name="connsiteY19" fmla="*/ 778426 h 1443788"/>
              <a:gd name="connsiteX20" fmla="*/ 3492500 w 6559550"/>
              <a:gd name="connsiteY20" fmla="*/ 987976 h 1443788"/>
              <a:gd name="connsiteX21" fmla="*/ 3683000 w 6559550"/>
              <a:gd name="connsiteY21" fmla="*/ 1057826 h 1443788"/>
              <a:gd name="connsiteX22" fmla="*/ 3841159 w 6559550"/>
              <a:gd name="connsiteY22" fmla="*/ 1101635 h 1443788"/>
              <a:gd name="connsiteX23" fmla="*/ 4114209 w 6559550"/>
              <a:gd name="connsiteY23" fmla="*/ 1098405 h 1443788"/>
              <a:gd name="connsiteX24" fmla="*/ 4269412 w 6559550"/>
              <a:gd name="connsiteY24" fmla="*/ 1098405 h 1443788"/>
              <a:gd name="connsiteX25" fmla="*/ 4445000 w 6559550"/>
              <a:gd name="connsiteY25" fmla="*/ 1140376 h 1443788"/>
              <a:gd name="connsiteX26" fmla="*/ 4705350 w 6559550"/>
              <a:gd name="connsiteY26" fmla="*/ 1165776 h 1443788"/>
              <a:gd name="connsiteX27" fmla="*/ 5003800 w 6559550"/>
              <a:gd name="connsiteY27" fmla="*/ 1165776 h 1443788"/>
              <a:gd name="connsiteX28" fmla="*/ 5226050 w 6559550"/>
              <a:gd name="connsiteY28" fmla="*/ 1197526 h 1443788"/>
              <a:gd name="connsiteX29" fmla="*/ 5403850 w 6559550"/>
              <a:gd name="connsiteY29" fmla="*/ 1280076 h 1443788"/>
              <a:gd name="connsiteX30" fmla="*/ 5543550 w 6559550"/>
              <a:gd name="connsiteY30" fmla="*/ 1400726 h 1443788"/>
              <a:gd name="connsiteX31" fmla="*/ 5613400 w 6559550"/>
              <a:gd name="connsiteY31" fmla="*/ 1438826 h 1443788"/>
              <a:gd name="connsiteX32" fmla="*/ 5868143 w 6559550"/>
              <a:gd name="connsiteY32" fmla="*/ 1301050 h 1443788"/>
              <a:gd name="connsiteX33" fmla="*/ 6080649 w 6559550"/>
              <a:gd name="connsiteY33" fmla="*/ 1246489 h 1443788"/>
              <a:gd name="connsiteX34" fmla="*/ 6350000 w 6559550"/>
              <a:gd name="connsiteY34" fmla="*/ 1311826 h 1443788"/>
              <a:gd name="connsiteX35" fmla="*/ 6559550 w 6559550"/>
              <a:gd name="connsiteY35" fmla="*/ 1311826 h 1443788"/>
              <a:gd name="connsiteX0" fmla="*/ 0 w 6559550"/>
              <a:gd name="connsiteY0" fmla="*/ 92626 h 1400754"/>
              <a:gd name="connsiteX1" fmla="*/ 317500 w 6559550"/>
              <a:gd name="connsiteY1" fmla="*/ 92626 h 1400754"/>
              <a:gd name="connsiteX2" fmla="*/ 487768 w 6559550"/>
              <a:gd name="connsiteY2" fmla="*/ 106300 h 1400754"/>
              <a:gd name="connsiteX3" fmla="*/ 605902 w 6559550"/>
              <a:gd name="connsiteY3" fmla="*/ 96830 h 1400754"/>
              <a:gd name="connsiteX4" fmla="*/ 759636 w 6559550"/>
              <a:gd name="connsiteY4" fmla="*/ 84882 h 1400754"/>
              <a:gd name="connsiteX5" fmla="*/ 959441 w 6559550"/>
              <a:gd name="connsiteY5" fmla="*/ 82515 h 1400754"/>
              <a:gd name="connsiteX6" fmla="*/ 1179175 w 6559550"/>
              <a:gd name="connsiteY6" fmla="*/ 58620 h 1400754"/>
              <a:gd name="connsiteX7" fmla="*/ 1263650 w 6559550"/>
              <a:gd name="connsiteY7" fmla="*/ 79926 h 1400754"/>
              <a:gd name="connsiteX8" fmla="*/ 1428750 w 6559550"/>
              <a:gd name="connsiteY8" fmla="*/ 94130 h 1400754"/>
              <a:gd name="connsiteX9" fmla="*/ 1616294 w 6559550"/>
              <a:gd name="connsiteY9" fmla="*/ 100480 h 1400754"/>
              <a:gd name="connsiteX10" fmla="*/ 1911941 w 6559550"/>
              <a:gd name="connsiteY10" fmla="*/ 90147 h 1400754"/>
              <a:gd name="connsiteX11" fmla="*/ 2044109 w 6559550"/>
              <a:gd name="connsiteY11" fmla="*/ 14589 h 1400754"/>
              <a:gd name="connsiteX12" fmla="*/ 2190159 w 6559550"/>
              <a:gd name="connsiteY12" fmla="*/ 495 h 1400754"/>
              <a:gd name="connsiteX13" fmla="*/ 2367959 w 6559550"/>
              <a:gd name="connsiteY13" fmla="*/ 22776 h 1400754"/>
              <a:gd name="connsiteX14" fmla="*/ 2584450 w 6559550"/>
              <a:gd name="connsiteY14" fmla="*/ 22776 h 1400754"/>
              <a:gd name="connsiteX15" fmla="*/ 2825750 w 6559550"/>
              <a:gd name="connsiteY15" fmla="*/ 22776 h 1400754"/>
              <a:gd name="connsiteX16" fmla="*/ 2933700 w 6559550"/>
              <a:gd name="connsiteY16" fmla="*/ 73576 h 1400754"/>
              <a:gd name="connsiteX17" fmla="*/ 2978150 w 6559550"/>
              <a:gd name="connsiteY17" fmla="*/ 187876 h 1400754"/>
              <a:gd name="connsiteX18" fmla="*/ 3054350 w 6559550"/>
              <a:gd name="connsiteY18" fmla="*/ 549826 h 1400754"/>
              <a:gd name="connsiteX19" fmla="*/ 3219450 w 6559550"/>
              <a:gd name="connsiteY19" fmla="*/ 778426 h 1400754"/>
              <a:gd name="connsiteX20" fmla="*/ 3492500 w 6559550"/>
              <a:gd name="connsiteY20" fmla="*/ 987976 h 1400754"/>
              <a:gd name="connsiteX21" fmla="*/ 3683000 w 6559550"/>
              <a:gd name="connsiteY21" fmla="*/ 1057826 h 1400754"/>
              <a:gd name="connsiteX22" fmla="*/ 3841159 w 6559550"/>
              <a:gd name="connsiteY22" fmla="*/ 1101635 h 1400754"/>
              <a:gd name="connsiteX23" fmla="*/ 4114209 w 6559550"/>
              <a:gd name="connsiteY23" fmla="*/ 1098405 h 1400754"/>
              <a:gd name="connsiteX24" fmla="*/ 4269412 w 6559550"/>
              <a:gd name="connsiteY24" fmla="*/ 1098405 h 1400754"/>
              <a:gd name="connsiteX25" fmla="*/ 4445000 w 6559550"/>
              <a:gd name="connsiteY25" fmla="*/ 1140376 h 1400754"/>
              <a:gd name="connsiteX26" fmla="*/ 4705350 w 6559550"/>
              <a:gd name="connsiteY26" fmla="*/ 1165776 h 1400754"/>
              <a:gd name="connsiteX27" fmla="*/ 5003800 w 6559550"/>
              <a:gd name="connsiteY27" fmla="*/ 1165776 h 1400754"/>
              <a:gd name="connsiteX28" fmla="*/ 5226050 w 6559550"/>
              <a:gd name="connsiteY28" fmla="*/ 1197526 h 1400754"/>
              <a:gd name="connsiteX29" fmla="*/ 5403850 w 6559550"/>
              <a:gd name="connsiteY29" fmla="*/ 1280076 h 1400754"/>
              <a:gd name="connsiteX30" fmla="*/ 5543550 w 6559550"/>
              <a:gd name="connsiteY30" fmla="*/ 1400726 h 1400754"/>
              <a:gd name="connsiteX31" fmla="*/ 5601882 w 6559550"/>
              <a:gd name="connsiteY31" fmla="*/ 1291470 h 1400754"/>
              <a:gd name="connsiteX32" fmla="*/ 5868143 w 6559550"/>
              <a:gd name="connsiteY32" fmla="*/ 1301050 h 1400754"/>
              <a:gd name="connsiteX33" fmla="*/ 6080649 w 6559550"/>
              <a:gd name="connsiteY33" fmla="*/ 1246489 h 1400754"/>
              <a:gd name="connsiteX34" fmla="*/ 6350000 w 6559550"/>
              <a:gd name="connsiteY34" fmla="*/ 1311826 h 1400754"/>
              <a:gd name="connsiteX35" fmla="*/ 6559550 w 6559550"/>
              <a:gd name="connsiteY35" fmla="*/ 1311826 h 1400754"/>
              <a:gd name="connsiteX0" fmla="*/ 0 w 6559550"/>
              <a:gd name="connsiteY0" fmla="*/ 92626 h 1311838"/>
              <a:gd name="connsiteX1" fmla="*/ 317500 w 6559550"/>
              <a:gd name="connsiteY1" fmla="*/ 92626 h 1311838"/>
              <a:gd name="connsiteX2" fmla="*/ 487768 w 6559550"/>
              <a:gd name="connsiteY2" fmla="*/ 106300 h 1311838"/>
              <a:gd name="connsiteX3" fmla="*/ 605902 w 6559550"/>
              <a:gd name="connsiteY3" fmla="*/ 96830 h 1311838"/>
              <a:gd name="connsiteX4" fmla="*/ 759636 w 6559550"/>
              <a:gd name="connsiteY4" fmla="*/ 84882 h 1311838"/>
              <a:gd name="connsiteX5" fmla="*/ 959441 w 6559550"/>
              <a:gd name="connsiteY5" fmla="*/ 82515 h 1311838"/>
              <a:gd name="connsiteX6" fmla="*/ 1179175 w 6559550"/>
              <a:gd name="connsiteY6" fmla="*/ 58620 h 1311838"/>
              <a:gd name="connsiteX7" fmla="*/ 1263650 w 6559550"/>
              <a:gd name="connsiteY7" fmla="*/ 79926 h 1311838"/>
              <a:gd name="connsiteX8" fmla="*/ 1428750 w 6559550"/>
              <a:gd name="connsiteY8" fmla="*/ 94130 h 1311838"/>
              <a:gd name="connsiteX9" fmla="*/ 1616294 w 6559550"/>
              <a:gd name="connsiteY9" fmla="*/ 100480 h 1311838"/>
              <a:gd name="connsiteX10" fmla="*/ 1911941 w 6559550"/>
              <a:gd name="connsiteY10" fmla="*/ 90147 h 1311838"/>
              <a:gd name="connsiteX11" fmla="*/ 2044109 w 6559550"/>
              <a:gd name="connsiteY11" fmla="*/ 14589 h 1311838"/>
              <a:gd name="connsiteX12" fmla="*/ 2190159 w 6559550"/>
              <a:gd name="connsiteY12" fmla="*/ 495 h 1311838"/>
              <a:gd name="connsiteX13" fmla="*/ 2367959 w 6559550"/>
              <a:gd name="connsiteY13" fmla="*/ 22776 h 1311838"/>
              <a:gd name="connsiteX14" fmla="*/ 2584450 w 6559550"/>
              <a:gd name="connsiteY14" fmla="*/ 22776 h 1311838"/>
              <a:gd name="connsiteX15" fmla="*/ 2825750 w 6559550"/>
              <a:gd name="connsiteY15" fmla="*/ 22776 h 1311838"/>
              <a:gd name="connsiteX16" fmla="*/ 2933700 w 6559550"/>
              <a:gd name="connsiteY16" fmla="*/ 73576 h 1311838"/>
              <a:gd name="connsiteX17" fmla="*/ 2978150 w 6559550"/>
              <a:gd name="connsiteY17" fmla="*/ 187876 h 1311838"/>
              <a:gd name="connsiteX18" fmla="*/ 3054350 w 6559550"/>
              <a:gd name="connsiteY18" fmla="*/ 549826 h 1311838"/>
              <a:gd name="connsiteX19" fmla="*/ 3219450 w 6559550"/>
              <a:gd name="connsiteY19" fmla="*/ 778426 h 1311838"/>
              <a:gd name="connsiteX20" fmla="*/ 3492500 w 6559550"/>
              <a:gd name="connsiteY20" fmla="*/ 987976 h 1311838"/>
              <a:gd name="connsiteX21" fmla="*/ 3683000 w 6559550"/>
              <a:gd name="connsiteY21" fmla="*/ 1057826 h 1311838"/>
              <a:gd name="connsiteX22" fmla="*/ 3841159 w 6559550"/>
              <a:gd name="connsiteY22" fmla="*/ 1101635 h 1311838"/>
              <a:gd name="connsiteX23" fmla="*/ 4114209 w 6559550"/>
              <a:gd name="connsiteY23" fmla="*/ 1098405 h 1311838"/>
              <a:gd name="connsiteX24" fmla="*/ 4269412 w 6559550"/>
              <a:gd name="connsiteY24" fmla="*/ 1098405 h 1311838"/>
              <a:gd name="connsiteX25" fmla="*/ 4445000 w 6559550"/>
              <a:gd name="connsiteY25" fmla="*/ 1140376 h 1311838"/>
              <a:gd name="connsiteX26" fmla="*/ 4705350 w 6559550"/>
              <a:gd name="connsiteY26" fmla="*/ 1165776 h 1311838"/>
              <a:gd name="connsiteX27" fmla="*/ 5003800 w 6559550"/>
              <a:gd name="connsiteY27" fmla="*/ 1165776 h 1311838"/>
              <a:gd name="connsiteX28" fmla="*/ 5226050 w 6559550"/>
              <a:gd name="connsiteY28" fmla="*/ 1197526 h 1311838"/>
              <a:gd name="connsiteX29" fmla="*/ 5403850 w 6559550"/>
              <a:gd name="connsiteY29" fmla="*/ 1280076 h 1311838"/>
              <a:gd name="connsiteX30" fmla="*/ 5508997 w 6559550"/>
              <a:gd name="connsiteY30" fmla="*/ 1269300 h 1311838"/>
              <a:gd name="connsiteX31" fmla="*/ 5601882 w 6559550"/>
              <a:gd name="connsiteY31" fmla="*/ 1291470 h 1311838"/>
              <a:gd name="connsiteX32" fmla="*/ 5868143 w 6559550"/>
              <a:gd name="connsiteY32" fmla="*/ 1301050 h 1311838"/>
              <a:gd name="connsiteX33" fmla="*/ 6080649 w 6559550"/>
              <a:gd name="connsiteY33" fmla="*/ 1246489 h 1311838"/>
              <a:gd name="connsiteX34" fmla="*/ 6350000 w 6559550"/>
              <a:gd name="connsiteY34" fmla="*/ 1311826 h 1311838"/>
              <a:gd name="connsiteX35" fmla="*/ 6559550 w 6559550"/>
              <a:gd name="connsiteY35" fmla="*/ 1311826 h 1311838"/>
              <a:gd name="connsiteX0" fmla="*/ 0 w 6559550"/>
              <a:gd name="connsiteY0" fmla="*/ 92626 h 1311826"/>
              <a:gd name="connsiteX1" fmla="*/ 317500 w 6559550"/>
              <a:gd name="connsiteY1" fmla="*/ 92626 h 1311826"/>
              <a:gd name="connsiteX2" fmla="*/ 487768 w 6559550"/>
              <a:gd name="connsiteY2" fmla="*/ 106300 h 1311826"/>
              <a:gd name="connsiteX3" fmla="*/ 605902 w 6559550"/>
              <a:gd name="connsiteY3" fmla="*/ 96830 h 1311826"/>
              <a:gd name="connsiteX4" fmla="*/ 759636 w 6559550"/>
              <a:gd name="connsiteY4" fmla="*/ 84882 h 1311826"/>
              <a:gd name="connsiteX5" fmla="*/ 959441 w 6559550"/>
              <a:gd name="connsiteY5" fmla="*/ 82515 h 1311826"/>
              <a:gd name="connsiteX6" fmla="*/ 1179175 w 6559550"/>
              <a:gd name="connsiteY6" fmla="*/ 58620 h 1311826"/>
              <a:gd name="connsiteX7" fmla="*/ 1263650 w 6559550"/>
              <a:gd name="connsiteY7" fmla="*/ 79926 h 1311826"/>
              <a:gd name="connsiteX8" fmla="*/ 1428750 w 6559550"/>
              <a:gd name="connsiteY8" fmla="*/ 94130 h 1311826"/>
              <a:gd name="connsiteX9" fmla="*/ 1616294 w 6559550"/>
              <a:gd name="connsiteY9" fmla="*/ 100480 h 1311826"/>
              <a:gd name="connsiteX10" fmla="*/ 1911941 w 6559550"/>
              <a:gd name="connsiteY10" fmla="*/ 90147 h 1311826"/>
              <a:gd name="connsiteX11" fmla="*/ 2044109 w 6559550"/>
              <a:gd name="connsiteY11" fmla="*/ 14589 h 1311826"/>
              <a:gd name="connsiteX12" fmla="*/ 2190159 w 6559550"/>
              <a:gd name="connsiteY12" fmla="*/ 495 h 1311826"/>
              <a:gd name="connsiteX13" fmla="*/ 2367959 w 6559550"/>
              <a:gd name="connsiteY13" fmla="*/ 22776 h 1311826"/>
              <a:gd name="connsiteX14" fmla="*/ 2584450 w 6559550"/>
              <a:gd name="connsiteY14" fmla="*/ 22776 h 1311826"/>
              <a:gd name="connsiteX15" fmla="*/ 2825750 w 6559550"/>
              <a:gd name="connsiteY15" fmla="*/ 22776 h 1311826"/>
              <a:gd name="connsiteX16" fmla="*/ 2933700 w 6559550"/>
              <a:gd name="connsiteY16" fmla="*/ 73576 h 1311826"/>
              <a:gd name="connsiteX17" fmla="*/ 2978150 w 6559550"/>
              <a:gd name="connsiteY17" fmla="*/ 187876 h 1311826"/>
              <a:gd name="connsiteX18" fmla="*/ 3054350 w 6559550"/>
              <a:gd name="connsiteY18" fmla="*/ 549826 h 1311826"/>
              <a:gd name="connsiteX19" fmla="*/ 3219450 w 6559550"/>
              <a:gd name="connsiteY19" fmla="*/ 778426 h 1311826"/>
              <a:gd name="connsiteX20" fmla="*/ 3492500 w 6559550"/>
              <a:gd name="connsiteY20" fmla="*/ 987976 h 1311826"/>
              <a:gd name="connsiteX21" fmla="*/ 3683000 w 6559550"/>
              <a:gd name="connsiteY21" fmla="*/ 1057826 h 1311826"/>
              <a:gd name="connsiteX22" fmla="*/ 3841159 w 6559550"/>
              <a:gd name="connsiteY22" fmla="*/ 1101635 h 1311826"/>
              <a:gd name="connsiteX23" fmla="*/ 4114209 w 6559550"/>
              <a:gd name="connsiteY23" fmla="*/ 1098405 h 1311826"/>
              <a:gd name="connsiteX24" fmla="*/ 4269412 w 6559550"/>
              <a:gd name="connsiteY24" fmla="*/ 1098405 h 1311826"/>
              <a:gd name="connsiteX25" fmla="*/ 4445000 w 6559550"/>
              <a:gd name="connsiteY25" fmla="*/ 1140376 h 1311826"/>
              <a:gd name="connsiteX26" fmla="*/ 4705350 w 6559550"/>
              <a:gd name="connsiteY26" fmla="*/ 1165776 h 1311826"/>
              <a:gd name="connsiteX27" fmla="*/ 5003800 w 6559550"/>
              <a:gd name="connsiteY27" fmla="*/ 1165776 h 1311826"/>
              <a:gd name="connsiteX28" fmla="*/ 5226050 w 6559550"/>
              <a:gd name="connsiteY28" fmla="*/ 1197526 h 1311826"/>
              <a:gd name="connsiteX29" fmla="*/ 5403850 w 6559550"/>
              <a:gd name="connsiteY29" fmla="*/ 1280076 h 1311826"/>
              <a:gd name="connsiteX30" fmla="*/ 5508997 w 6559550"/>
              <a:gd name="connsiteY30" fmla="*/ 1269300 h 1311826"/>
              <a:gd name="connsiteX31" fmla="*/ 5601882 w 6559550"/>
              <a:gd name="connsiteY31" fmla="*/ 1291470 h 1311826"/>
              <a:gd name="connsiteX32" fmla="*/ 5868143 w 6559550"/>
              <a:gd name="connsiteY32" fmla="*/ 1301050 h 1311826"/>
              <a:gd name="connsiteX33" fmla="*/ 6350000 w 6559550"/>
              <a:gd name="connsiteY33" fmla="*/ 1311826 h 1311826"/>
              <a:gd name="connsiteX34" fmla="*/ 6559550 w 6559550"/>
              <a:gd name="connsiteY34" fmla="*/ 1311826 h 1311826"/>
              <a:gd name="connsiteX0" fmla="*/ 0 w 6559550"/>
              <a:gd name="connsiteY0" fmla="*/ 92626 h 1311826"/>
              <a:gd name="connsiteX1" fmla="*/ 317500 w 6559550"/>
              <a:gd name="connsiteY1" fmla="*/ 92626 h 1311826"/>
              <a:gd name="connsiteX2" fmla="*/ 487768 w 6559550"/>
              <a:gd name="connsiteY2" fmla="*/ 106300 h 1311826"/>
              <a:gd name="connsiteX3" fmla="*/ 605902 w 6559550"/>
              <a:gd name="connsiteY3" fmla="*/ 96830 h 1311826"/>
              <a:gd name="connsiteX4" fmla="*/ 759636 w 6559550"/>
              <a:gd name="connsiteY4" fmla="*/ 84882 h 1311826"/>
              <a:gd name="connsiteX5" fmla="*/ 959441 w 6559550"/>
              <a:gd name="connsiteY5" fmla="*/ 82515 h 1311826"/>
              <a:gd name="connsiteX6" fmla="*/ 1179175 w 6559550"/>
              <a:gd name="connsiteY6" fmla="*/ 58620 h 1311826"/>
              <a:gd name="connsiteX7" fmla="*/ 1263650 w 6559550"/>
              <a:gd name="connsiteY7" fmla="*/ 79926 h 1311826"/>
              <a:gd name="connsiteX8" fmla="*/ 1428750 w 6559550"/>
              <a:gd name="connsiteY8" fmla="*/ 94130 h 1311826"/>
              <a:gd name="connsiteX9" fmla="*/ 1616294 w 6559550"/>
              <a:gd name="connsiteY9" fmla="*/ 100480 h 1311826"/>
              <a:gd name="connsiteX10" fmla="*/ 1911941 w 6559550"/>
              <a:gd name="connsiteY10" fmla="*/ 90147 h 1311826"/>
              <a:gd name="connsiteX11" fmla="*/ 2044109 w 6559550"/>
              <a:gd name="connsiteY11" fmla="*/ 14589 h 1311826"/>
              <a:gd name="connsiteX12" fmla="*/ 2190159 w 6559550"/>
              <a:gd name="connsiteY12" fmla="*/ 495 h 1311826"/>
              <a:gd name="connsiteX13" fmla="*/ 2367959 w 6559550"/>
              <a:gd name="connsiteY13" fmla="*/ 22776 h 1311826"/>
              <a:gd name="connsiteX14" fmla="*/ 2584450 w 6559550"/>
              <a:gd name="connsiteY14" fmla="*/ 22776 h 1311826"/>
              <a:gd name="connsiteX15" fmla="*/ 2825750 w 6559550"/>
              <a:gd name="connsiteY15" fmla="*/ 22776 h 1311826"/>
              <a:gd name="connsiteX16" fmla="*/ 2933700 w 6559550"/>
              <a:gd name="connsiteY16" fmla="*/ 73576 h 1311826"/>
              <a:gd name="connsiteX17" fmla="*/ 2978150 w 6559550"/>
              <a:gd name="connsiteY17" fmla="*/ 187876 h 1311826"/>
              <a:gd name="connsiteX18" fmla="*/ 3054350 w 6559550"/>
              <a:gd name="connsiteY18" fmla="*/ 549826 h 1311826"/>
              <a:gd name="connsiteX19" fmla="*/ 3219450 w 6559550"/>
              <a:gd name="connsiteY19" fmla="*/ 778426 h 1311826"/>
              <a:gd name="connsiteX20" fmla="*/ 3492500 w 6559550"/>
              <a:gd name="connsiteY20" fmla="*/ 987976 h 1311826"/>
              <a:gd name="connsiteX21" fmla="*/ 3683000 w 6559550"/>
              <a:gd name="connsiteY21" fmla="*/ 1057826 h 1311826"/>
              <a:gd name="connsiteX22" fmla="*/ 3841159 w 6559550"/>
              <a:gd name="connsiteY22" fmla="*/ 1101635 h 1311826"/>
              <a:gd name="connsiteX23" fmla="*/ 4114209 w 6559550"/>
              <a:gd name="connsiteY23" fmla="*/ 1098405 h 1311826"/>
              <a:gd name="connsiteX24" fmla="*/ 4269412 w 6559550"/>
              <a:gd name="connsiteY24" fmla="*/ 1098405 h 1311826"/>
              <a:gd name="connsiteX25" fmla="*/ 4445000 w 6559550"/>
              <a:gd name="connsiteY25" fmla="*/ 1140376 h 1311826"/>
              <a:gd name="connsiteX26" fmla="*/ 4705350 w 6559550"/>
              <a:gd name="connsiteY26" fmla="*/ 1165776 h 1311826"/>
              <a:gd name="connsiteX27" fmla="*/ 5003800 w 6559550"/>
              <a:gd name="connsiteY27" fmla="*/ 1165776 h 1311826"/>
              <a:gd name="connsiteX28" fmla="*/ 5226050 w 6559550"/>
              <a:gd name="connsiteY28" fmla="*/ 1197526 h 1311826"/>
              <a:gd name="connsiteX29" fmla="*/ 5403850 w 6559550"/>
              <a:gd name="connsiteY29" fmla="*/ 1280076 h 1311826"/>
              <a:gd name="connsiteX30" fmla="*/ 5601882 w 6559550"/>
              <a:gd name="connsiteY30" fmla="*/ 1291470 h 1311826"/>
              <a:gd name="connsiteX31" fmla="*/ 5868143 w 6559550"/>
              <a:gd name="connsiteY31" fmla="*/ 1301050 h 1311826"/>
              <a:gd name="connsiteX32" fmla="*/ 6350000 w 6559550"/>
              <a:gd name="connsiteY32" fmla="*/ 1311826 h 1311826"/>
              <a:gd name="connsiteX33" fmla="*/ 6559550 w 6559550"/>
              <a:gd name="connsiteY33" fmla="*/ 1311826 h 1311826"/>
              <a:gd name="connsiteX0" fmla="*/ 0 w 6559550"/>
              <a:gd name="connsiteY0" fmla="*/ 92626 h 1311826"/>
              <a:gd name="connsiteX1" fmla="*/ 317500 w 6559550"/>
              <a:gd name="connsiteY1" fmla="*/ 92626 h 1311826"/>
              <a:gd name="connsiteX2" fmla="*/ 487768 w 6559550"/>
              <a:gd name="connsiteY2" fmla="*/ 106300 h 1311826"/>
              <a:gd name="connsiteX3" fmla="*/ 605902 w 6559550"/>
              <a:gd name="connsiteY3" fmla="*/ 96830 h 1311826"/>
              <a:gd name="connsiteX4" fmla="*/ 759636 w 6559550"/>
              <a:gd name="connsiteY4" fmla="*/ 84882 h 1311826"/>
              <a:gd name="connsiteX5" fmla="*/ 959441 w 6559550"/>
              <a:gd name="connsiteY5" fmla="*/ 82515 h 1311826"/>
              <a:gd name="connsiteX6" fmla="*/ 1179175 w 6559550"/>
              <a:gd name="connsiteY6" fmla="*/ 58620 h 1311826"/>
              <a:gd name="connsiteX7" fmla="*/ 1263650 w 6559550"/>
              <a:gd name="connsiteY7" fmla="*/ 79926 h 1311826"/>
              <a:gd name="connsiteX8" fmla="*/ 1428750 w 6559550"/>
              <a:gd name="connsiteY8" fmla="*/ 94130 h 1311826"/>
              <a:gd name="connsiteX9" fmla="*/ 1616294 w 6559550"/>
              <a:gd name="connsiteY9" fmla="*/ 100480 h 1311826"/>
              <a:gd name="connsiteX10" fmla="*/ 1911941 w 6559550"/>
              <a:gd name="connsiteY10" fmla="*/ 90147 h 1311826"/>
              <a:gd name="connsiteX11" fmla="*/ 2044109 w 6559550"/>
              <a:gd name="connsiteY11" fmla="*/ 14589 h 1311826"/>
              <a:gd name="connsiteX12" fmla="*/ 2190159 w 6559550"/>
              <a:gd name="connsiteY12" fmla="*/ 495 h 1311826"/>
              <a:gd name="connsiteX13" fmla="*/ 2367959 w 6559550"/>
              <a:gd name="connsiteY13" fmla="*/ 22776 h 1311826"/>
              <a:gd name="connsiteX14" fmla="*/ 2584450 w 6559550"/>
              <a:gd name="connsiteY14" fmla="*/ 22776 h 1311826"/>
              <a:gd name="connsiteX15" fmla="*/ 2825750 w 6559550"/>
              <a:gd name="connsiteY15" fmla="*/ 22776 h 1311826"/>
              <a:gd name="connsiteX16" fmla="*/ 2933700 w 6559550"/>
              <a:gd name="connsiteY16" fmla="*/ 73576 h 1311826"/>
              <a:gd name="connsiteX17" fmla="*/ 2978150 w 6559550"/>
              <a:gd name="connsiteY17" fmla="*/ 187876 h 1311826"/>
              <a:gd name="connsiteX18" fmla="*/ 3054350 w 6559550"/>
              <a:gd name="connsiteY18" fmla="*/ 549826 h 1311826"/>
              <a:gd name="connsiteX19" fmla="*/ 3219450 w 6559550"/>
              <a:gd name="connsiteY19" fmla="*/ 778426 h 1311826"/>
              <a:gd name="connsiteX20" fmla="*/ 3492500 w 6559550"/>
              <a:gd name="connsiteY20" fmla="*/ 987976 h 1311826"/>
              <a:gd name="connsiteX21" fmla="*/ 3683000 w 6559550"/>
              <a:gd name="connsiteY21" fmla="*/ 1057826 h 1311826"/>
              <a:gd name="connsiteX22" fmla="*/ 3841159 w 6559550"/>
              <a:gd name="connsiteY22" fmla="*/ 1101635 h 1311826"/>
              <a:gd name="connsiteX23" fmla="*/ 4114209 w 6559550"/>
              <a:gd name="connsiteY23" fmla="*/ 1098405 h 1311826"/>
              <a:gd name="connsiteX24" fmla="*/ 4269412 w 6559550"/>
              <a:gd name="connsiteY24" fmla="*/ 1098405 h 1311826"/>
              <a:gd name="connsiteX25" fmla="*/ 4445000 w 6559550"/>
              <a:gd name="connsiteY25" fmla="*/ 1140376 h 1311826"/>
              <a:gd name="connsiteX26" fmla="*/ 4705350 w 6559550"/>
              <a:gd name="connsiteY26" fmla="*/ 1165776 h 1311826"/>
              <a:gd name="connsiteX27" fmla="*/ 5003800 w 6559550"/>
              <a:gd name="connsiteY27" fmla="*/ 1165776 h 1311826"/>
              <a:gd name="connsiteX28" fmla="*/ 5226050 w 6559550"/>
              <a:gd name="connsiteY28" fmla="*/ 1197526 h 1311826"/>
              <a:gd name="connsiteX29" fmla="*/ 5403850 w 6559550"/>
              <a:gd name="connsiteY29" fmla="*/ 1280076 h 1311826"/>
              <a:gd name="connsiteX30" fmla="*/ 5601882 w 6559550"/>
              <a:gd name="connsiteY30" fmla="*/ 1291470 h 1311826"/>
              <a:gd name="connsiteX31" fmla="*/ 6052428 w 6559550"/>
              <a:gd name="connsiteY31" fmla="*/ 1273172 h 1311826"/>
              <a:gd name="connsiteX32" fmla="*/ 6350000 w 6559550"/>
              <a:gd name="connsiteY32" fmla="*/ 1311826 h 1311826"/>
              <a:gd name="connsiteX33" fmla="*/ 6559550 w 6559550"/>
              <a:gd name="connsiteY33" fmla="*/ 1311826 h 1311826"/>
              <a:gd name="connsiteX0" fmla="*/ 0 w 6559550"/>
              <a:gd name="connsiteY0" fmla="*/ 92626 h 1311826"/>
              <a:gd name="connsiteX1" fmla="*/ 317500 w 6559550"/>
              <a:gd name="connsiteY1" fmla="*/ 92626 h 1311826"/>
              <a:gd name="connsiteX2" fmla="*/ 487768 w 6559550"/>
              <a:gd name="connsiteY2" fmla="*/ 106300 h 1311826"/>
              <a:gd name="connsiteX3" fmla="*/ 605902 w 6559550"/>
              <a:gd name="connsiteY3" fmla="*/ 96830 h 1311826"/>
              <a:gd name="connsiteX4" fmla="*/ 759636 w 6559550"/>
              <a:gd name="connsiteY4" fmla="*/ 84882 h 1311826"/>
              <a:gd name="connsiteX5" fmla="*/ 959441 w 6559550"/>
              <a:gd name="connsiteY5" fmla="*/ 82515 h 1311826"/>
              <a:gd name="connsiteX6" fmla="*/ 1179175 w 6559550"/>
              <a:gd name="connsiteY6" fmla="*/ 58620 h 1311826"/>
              <a:gd name="connsiteX7" fmla="*/ 1263650 w 6559550"/>
              <a:gd name="connsiteY7" fmla="*/ 79926 h 1311826"/>
              <a:gd name="connsiteX8" fmla="*/ 1428750 w 6559550"/>
              <a:gd name="connsiteY8" fmla="*/ 94130 h 1311826"/>
              <a:gd name="connsiteX9" fmla="*/ 1616294 w 6559550"/>
              <a:gd name="connsiteY9" fmla="*/ 100480 h 1311826"/>
              <a:gd name="connsiteX10" fmla="*/ 1911941 w 6559550"/>
              <a:gd name="connsiteY10" fmla="*/ 90147 h 1311826"/>
              <a:gd name="connsiteX11" fmla="*/ 2044109 w 6559550"/>
              <a:gd name="connsiteY11" fmla="*/ 14589 h 1311826"/>
              <a:gd name="connsiteX12" fmla="*/ 2190159 w 6559550"/>
              <a:gd name="connsiteY12" fmla="*/ 495 h 1311826"/>
              <a:gd name="connsiteX13" fmla="*/ 2367959 w 6559550"/>
              <a:gd name="connsiteY13" fmla="*/ 22776 h 1311826"/>
              <a:gd name="connsiteX14" fmla="*/ 2584450 w 6559550"/>
              <a:gd name="connsiteY14" fmla="*/ 22776 h 1311826"/>
              <a:gd name="connsiteX15" fmla="*/ 2825750 w 6559550"/>
              <a:gd name="connsiteY15" fmla="*/ 22776 h 1311826"/>
              <a:gd name="connsiteX16" fmla="*/ 2933700 w 6559550"/>
              <a:gd name="connsiteY16" fmla="*/ 73576 h 1311826"/>
              <a:gd name="connsiteX17" fmla="*/ 2978150 w 6559550"/>
              <a:gd name="connsiteY17" fmla="*/ 187876 h 1311826"/>
              <a:gd name="connsiteX18" fmla="*/ 3054350 w 6559550"/>
              <a:gd name="connsiteY18" fmla="*/ 549826 h 1311826"/>
              <a:gd name="connsiteX19" fmla="*/ 3219450 w 6559550"/>
              <a:gd name="connsiteY19" fmla="*/ 778426 h 1311826"/>
              <a:gd name="connsiteX20" fmla="*/ 3492500 w 6559550"/>
              <a:gd name="connsiteY20" fmla="*/ 987976 h 1311826"/>
              <a:gd name="connsiteX21" fmla="*/ 3683000 w 6559550"/>
              <a:gd name="connsiteY21" fmla="*/ 1057826 h 1311826"/>
              <a:gd name="connsiteX22" fmla="*/ 3841159 w 6559550"/>
              <a:gd name="connsiteY22" fmla="*/ 1101635 h 1311826"/>
              <a:gd name="connsiteX23" fmla="*/ 4114209 w 6559550"/>
              <a:gd name="connsiteY23" fmla="*/ 1098405 h 1311826"/>
              <a:gd name="connsiteX24" fmla="*/ 4269412 w 6559550"/>
              <a:gd name="connsiteY24" fmla="*/ 1098405 h 1311826"/>
              <a:gd name="connsiteX25" fmla="*/ 4445000 w 6559550"/>
              <a:gd name="connsiteY25" fmla="*/ 1140376 h 1311826"/>
              <a:gd name="connsiteX26" fmla="*/ 4705350 w 6559550"/>
              <a:gd name="connsiteY26" fmla="*/ 1165776 h 1311826"/>
              <a:gd name="connsiteX27" fmla="*/ 5003800 w 6559550"/>
              <a:gd name="connsiteY27" fmla="*/ 1165776 h 1311826"/>
              <a:gd name="connsiteX28" fmla="*/ 5226050 w 6559550"/>
              <a:gd name="connsiteY28" fmla="*/ 1197526 h 1311826"/>
              <a:gd name="connsiteX29" fmla="*/ 5403850 w 6559550"/>
              <a:gd name="connsiteY29" fmla="*/ 1280076 h 1311826"/>
              <a:gd name="connsiteX30" fmla="*/ 5590364 w 6559550"/>
              <a:gd name="connsiteY30" fmla="*/ 1263592 h 1311826"/>
              <a:gd name="connsiteX31" fmla="*/ 6052428 w 6559550"/>
              <a:gd name="connsiteY31" fmla="*/ 1273172 h 1311826"/>
              <a:gd name="connsiteX32" fmla="*/ 6350000 w 6559550"/>
              <a:gd name="connsiteY32" fmla="*/ 1311826 h 1311826"/>
              <a:gd name="connsiteX33" fmla="*/ 6559550 w 6559550"/>
              <a:gd name="connsiteY33" fmla="*/ 1311826 h 1311826"/>
              <a:gd name="connsiteX0" fmla="*/ 0 w 6559550"/>
              <a:gd name="connsiteY0" fmla="*/ 92626 h 1311826"/>
              <a:gd name="connsiteX1" fmla="*/ 317500 w 6559550"/>
              <a:gd name="connsiteY1" fmla="*/ 92626 h 1311826"/>
              <a:gd name="connsiteX2" fmla="*/ 487768 w 6559550"/>
              <a:gd name="connsiteY2" fmla="*/ 106300 h 1311826"/>
              <a:gd name="connsiteX3" fmla="*/ 605902 w 6559550"/>
              <a:gd name="connsiteY3" fmla="*/ 96830 h 1311826"/>
              <a:gd name="connsiteX4" fmla="*/ 759636 w 6559550"/>
              <a:gd name="connsiteY4" fmla="*/ 84882 h 1311826"/>
              <a:gd name="connsiteX5" fmla="*/ 959441 w 6559550"/>
              <a:gd name="connsiteY5" fmla="*/ 82515 h 1311826"/>
              <a:gd name="connsiteX6" fmla="*/ 1179175 w 6559550"/>
              <a:gd name="connsiteY6" fmla="*/ 58620 h 1311826"/>
              <a:gd name="connsiteX7" fmla="*/ 1263650 w 6559550"/>
              <a:gd name="connsiteY7" fmla="*/ 79926 h 1311826"/>
              <a:gd name="connsiteX8" fmla="*/ 1428750 w 6559550"/>
              <a:gd name="connsiteY8" fmla="*/ 94130 h 1311826"/>
              <a:gd name="connsiteX9" fmla="*/ 1616294 w 6559550"/>
              <a:gd name="connsiteY9" fmla="*/ 100480 h 1311826"/>
              <a:gd name="connsiteX10" fmla="*/ 1911941 w 6559550"/>
              <a:gd name="connsiteY10" fmla="*/ 90147 h 1311826"/>
              <a:gd name="connsiteX11" fmla="*/ 2044109 w 6559550"/>
              <a:gd name="connsiteY11" fmla="*/ 14589 h 1311826"/>
              <a:gd name="connsiteX12" fmla="*/ 2190159 w 6559550"/>
              <a:gd name="connsiteY12" fmla="*/ 495 h 1311826"/>
              <a:gd name="connsiteX13" fmla="*/ 2367959 w 6559550"/>
              <a:gd name="connsiteY13" fmla="*/ 22776 h 1311826"/>
              <a:gd name="connsiteX14" fmla="*/ 2584450 w 6559550"/>
              <a:gd name="connsiteY14" fmla="*/ 22776 h 1311826"/>
              <a:gd name="connsiteX15" fmla="*/ 2825750 w 6559550"/>
              <a:gd name="connsiteY15" fmla="*/ 22776 h 1311826"/>
              <a:gd name="connsiteX16" fmla="*/ 2933700 w 6559550"/>
              <a:gd name="connsiteY16" fmla="*/ 73576 h 1311826"/>
              <a:gd name="connsiteX17" fmla="*/ 2978150 w 6559550"/>
              <a:gd name="connsiteY17" fmla="*/ 187876 h 1311826"/>
              <a:gd name="connsiteX18" fmla="*/ 3054350 w 6559550"/>
              <a:gd name="connsiteY18" fmla="*/ 549826 h 1311826"/>
              <a:gd name="connsiteX19" fmla="*/ 3219450 w 6559550"/>
              <a:gd name="connsiteY19" fmla="*/ 778426 h 1311826"/>
              <a:gd name="connsiteX20" fmla="*/ 3492500 w 6559550"/>
              <a:gd name="connsiteY20" fmla="*/ 987976 h 1311826"/>
              <a:gd name="connsiteX21" fmla="*/ 3683000 w 6559550"/>
              <a:gd name="connsiteY21" fmla="*/ 1057826 h 1311826"/>
              <a:gd name="connsiteX22" fmla="*/ 3841159 w 6559550"/>
              <a:gd name="connsiteY22" fmla="*/ 1101635 h 1311826"/>
              <a:gd name="connsiteX23" fmla="*/ 4114209 w 6559550"/>
              <a:gd name="connsiteY23" fmla="*/ 1098405 h 1311826"/>
              <a:gd name="connsiteX24" fmla="*/ 4269412 w 6559550"/>
              <a:gd name="connsiteY24" fmla="*/ 1098405 h 1311826"/>
              <a:gd name="connsiteX25" fmla="*/ 4445000 w 6559550"/>
              <a:gd name="connsiteY25" fmla="*/ 1140376 h 1311826"/>
              <a:gd name="connsiteX26" fmla="*/ 4705350 w 6559550"/>
              <a:gd name="connsiteY26" fmla="*/ 1165776 h 1311826"/>
              <a:gd name="connsiteX27" fmla="*/ 5003800 w 6559550"/>
              <a:gd name="connsiteY27" fmla="*/ 1165776 h 1311826"/>
              <a:gd name="connsiteX28" fmla="*/ 5226050 w 6559550"/>
              <a:gd name="connsiteY28" fmla="*/ 1197526 h 1311826"/>
              <a:gd name="connsiteX29" fmla="*/ 5403850 w 6559550"/>
              <a:gd name="connsiteY29" fmla="*/ 1280076 h 1311826"/>
              <a:gd name="connsiteX30" fmla="*/ 5590364 w 6559550"/>
              <a:gd name="connsiteY30" fmla="*/ 1263592 h 1311826"/>
              <a:gd name="connsiteX31" fmla="*/ 6052428 w 6559550"/>
              <a:gd name="connsiteY31" fmla="*/ 1273172 h 1311826"/>
              <a:gd name="connsiteX32" fmla="*/ 6350000 w 6559550"/>
              <a:gd name="connsiteY32" fmla="*/ 1311826 h 1311826"/>
              <a:gd name="connsiteX33" fmla="*/ 6559550 w 6559550"/>
              <a:gd name="connsiteY33" fmla="*/ 1311826 h 1311826"/>
              <a:gd name="connsiteX0" fmla="*/ 0 w 6559550"/>
              <a:gd name="connsiteY0" fmla="*/ 92626 h 1311826"/>
              <a:gd name="connsiteX1" fmla="*/ 317500 w 6559550"/>
              <a:gd name="connsiteY1" fmla="*/ 92626 h 1311826"/>
              <a:gd name="connsiteX2" fmla="*/ 487768 w 6559550"/>
              <a:gd name="connsiteY2" fmla="*/ 106300 h 1311826"/>
              <a:gd name="connsiteX3" fmla="*/ 605902 w 6559550"/>
              <a:gd name="connsiteY3" fmla="*/ 96830 h 1311826"/>
              <a:gd name="connsiteX4" fmla="*/ 759636 w 6559550"/>
              <a:gd name="connsiteY4" fmla="*/ 84882 h 1311826"/>
              <a:gd name="connsiteX5" fmla="*/ 959441 w 6559550"/>
              <a:gd name="connsiteY5" fmla="*/ 82515 h 1311826"/>
              <a:gd name="connsiteX6" fmla="*/ 1179175 w 6559550"/>
              <a:gd name="connsiteY6" fmla="*/ 58620 h 1311826"/>
              <a:gd name="connsiteX7" fmla="*/ 1263650 w 6559550"/>
              <a:gd name="connsiteY7" fmla="*/ 79926 h 1311826"/>
              <a:gd name="connsiteX8" fmla="*/ 1428750 w 6559550"/>
              <a:gd name="connsiteY8" fmla="*/ 94130 h 1311826"/>
              <a:gd name="connsiteX9" fmla="*/ 1616294 w 6559550"/>
              <a:gd name="connsiteY9" fmla="*/ 100480 h 1311826"/>
              <a:gd name="connsiteX10" fmla="*/ 1911941 w 6559550"/>
              <a:gd name="connsiteY10" fmla="*/ 90147 h 1311826"/>
              <a:gd name="connsiteX11" fmla="*/ 2044109 w 6559550"/>
              <a:gd name="connsiteY11" fmla="*/ 14589 h 1311826"/>
              <a:gd name="connsiteX12" fmla="*/ 2190159 w 6559550"/>
              <a:gd name="connsiteY12" fmla="*/ 495 h 1311826"/>
              <a:gd name="connsiteX13" fmla="*/ 2367959 w 6559550"/>
              <a:gd name="connsiteY13" fmla="*/ 22776 h 1311826"/>
              <a:gd name="connsiteX14" fmla="*/ 2584450 w 6559550"/>
              <a:gd name="connsiteY14" fmla="*/ 22776 h 1311826"/>
              <a:gd name="connsiteX15" fmla="*/ 2825750 w 6559550"/>
              <a:gd name="connsiteY15" fmla="*/ 22776 h 1311826"/>
              <a:gd name="connsiteX16" fmla="*/ 2933700 w 6559550"/>
              <a:gd name="connsiteY16" fmla="*/ 73576 h 1311826"/>
              <a:gd name="connsiteX17" fmla="*/ 2978150 w 6559550"/>
              <a:gd name="connsiteY17" fmla="*/ 187876 h 1311826"/>
              <a:gd name="connsiteX18" fmla="*/ 3054350 w 6559550"/>
              <a:gd name="connsiteY18" fmla="*/ 549826 h 1311826"/>
              <a:gd name="connsiteX19" fmla="*/ 3219450 w 6559550"/>
              <a:gd name="connsiteY19" fmla="*/ 778426 h 1311826"/>
              <a:gd name="connsiteX20" fmla="*/ 3492500 w 6559550"/>
              <a:gd name="connsiteY20" fmla="*/ 987976 h 1311826"/>
              <a:gd name="connsiteX21" fmla="*/ 3683000 w 6559550"/>
              <a:gd name="connsiteY21" fmla="*/ 1057826 h 1311826"/>
              <a:gd name="connsiteX22" fmla="*/ 3841159 w 6559550"/>
              <a:gd name="connsiteY22" fmla="*/ 1101635 h 1311826"/>
              <a:gd name="connsiteX23" fmla="*/ 4114209 w 6559550"/>
              <a:gd name="connsiteY23" fmla="*/ 1098405 h 1311826"/>
              <a:gd name="connsiteX24" fmla="*/ 4269412 w 6559550"/>
              <a:gd name="connsiteY24" fmla="*/ 1098405 h 1311826"/>
              <a:gd name="connsiteX25" fmla="*/ 4445000 w 6559550"/>
              <a:gd name="connsiteY25" fmla="*/ 1140376 h 1311826"/>
              <a:gd name="connsiteX26" fmla="*/ 4705350 w 6559550"/>
              <a:gd name="connsiteY26" fmla="*/ 1165776 h 1311826"/>
              <a:gd name="connsiteX27" fmla="*/ 5003800 w 6559550"/>
              <a:gd name="connsiteY27" fmla="*/ 1165776 h 1311826"/>
              <a:gd name="connsiteX28" fmla="*/ 5226050 w 6559550"/>
              <a:gd name="connsiteY28" fmla="*/ 1197526 h 1311826"/>
              <a:gd name="connsiteX29" fmla="*/ 5590364 w 6559550"/>
              <a:gd name="connsiteY29" fmla="*/ 1263592 h 1311826"/>
              <a:gd name="connsiteX30" fmla="*/ 6052428 w 6559550"/>
              <a:gd name="connsiteY30" fmla="*/ 1273172 h 1311826"/>
              <a:gd name="connsiteX31" fmla="*/ 6350000 w 6559550"/>
              <a:gd name="connsiteY31" fmla="*/ 1311826 h 1311826"/>
              <a:gd name="connsiteX32" fmla="*/ 6559550 w 6559550"/>
              <a:gd name="connsiteY32" fmla="*/ 1311826 h 131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559550" h="1311826">
                <a:moveTo>
                  <a:pt x="0" y="92626"/>
                </a:moveTo>
                <a:cubicBezTo>
                  <a:pt x="119062" y="95801"/>
                  <a:pt x="236205" y="90347"/>
                  <a:pt x="317500" y="92626"/>
                </a:cubicBezTo>
                <a:cubicBezTo>
                  <a:pt x="398795" y="94905"/>
                  <a:pt x="439701" y="105599"/>
                  <a:pt x="487768" y="106300"/>
                </a:cubicBezTo>
                <a:cubicBezTo>
                  <a:pt x="535835" y="107001"/>
                  <a:pt x="560591" y="100400"/>
                  <a:pt x="605902" y="96830"/>
                </a:cubicBezTo>
                <a:cubicBezTo>
                  <a:pt x="651213" y="93260"/>
                  <a:pt x="700713" y="87268"/>
                  <a:pt x="759636" y="84882"/>
                </a:cubicBezTo>
                <a:cubicBezTo>
                  <a:pt x="818559" y="82496"/>
                  <a:pt x="889518" y="86892"/>
                  <a:pt x="959441" y="82515"/>
                </a:cubicBezTo>
                <a:cubicBezTo>
                  <a:pt x="1029364" y="78138"/>
                  <a:pt x="1128474" y="59051"/>
                  <a:pt x="1179175" y="58620"/>
                </a:cubicBezTo>
                <a:cubicBezTo>
                  <a:pt x="1229876" y="58189"/>
                  <a:pt x="1222054" y="74008"/>
                  <a:pt x="1263650" y="79926"/>
                </a:cubicBezTo>
                <a:cubicBezTo>
                  <a:pt x="1305246" y="85844"/>
                  <a:pt x="1369976" y="90704"/>
                  <a:pt x="1428750" y="94130"/>
                </a:cubicBezTo>
                <a:cubicBezTo>
                  <a:pt x="1487524" y="97556"/>
                  <a:pt x="1535762" y="101144"/>
                  <a:pt x="1616294" y="100480"/>
                </a:cubicBezTo>
                <a:cubicBezTo>
                  <a:pt x="1696826" y="99816"/>
                  <a:pt x="1840639" y="104462"/>
                  <a:pt x="1911941" y="90147"/>
                </a:cubicBezTo>
                <a:cubicBezTo>
                  <a:pt x="1983243" y="75832"/>
                  <a:pt x="1997739" y="29531"/>
                  <a:pt x="2044109" y="14589"/>
                </a:cubicBezTo>
                <a:cubicBezTo>
                  <a:pt x="2090479" y="-353"/>
                  <a:pt x="2136184" y="-869"/>
                  <a:pt x="2190159" y="495"/>
                </a:cubicBezTo>
                <a:cubicBezTo>
                  <a:pt x="2244134" y="1859"/>
                  <a:pt x="2302244" y="19063"/>
                  <a:pt x="2367959" y="22776"/>
                </a:cubicBezTo>
                <a:cubicBezTo>
                  <a:pt x="2433674" y="26489"/>
                  <a:pt x="2508152" y="22776"/>
                  <a:pt x="2584450" y="22776"/>
                </a:cubicBezTo>
                <a:cubicBezTo>
                  <a:pt x="2660748" y="22776"/>
                  <a:pt x="2767542" y="14309"/>
                  <a:pt x="2825750" y="22776"/>
                </a:cubicBezTo>
                <a:cubicBezTo>
                  <a:pt x="2883958" y="31243"/>
                  <a:pt x="2908300" y="46059"/>
                  <a:pt x="2933700" y="73576"/>
                </a:cubicBezTo>
                <a:cubicBezTo>
                  <a:pt x="2959100" y="101093"/>
                  <a:pt x="2958042" y="108501"/>
                  <a:pt x="2978150" y="187876"/>
                </a:cubicBezTo>
                <a:cubicBezTo>
                  <a:pt x="2998258" y="267251"/>
                  <a:pt x="3014133" y="451401"/>
                  <a:pt x="3054350" y="549826"/>
                </a:cubicBezTo>
                <a:cubicBezTo>
                  <a:pt x="3094567" y="648251"/>
                  <a:pt x="3146425" y="705401"/>
                  <a:pt x="3219450" y="778426"/>
                </a:cubicBezTo>
                <a:cubicBezTo>
                  <a:pt x="3292475" y="851451"/>
                  <a:pt x="3415242" y="941409"/>
                  <a:pt x="3492500" y="987976"/>
                </a:cubicBezTo>
                <a:cubicBezTo>
                  <a:pt x="3569758" y="1034543"/>
                  <a:pt x="3624890" y="1038883"/>
                  <a:pt x="3683000" y="1057826"/>
                </a:cubicBezTo>
                <a:cubicBezTo>
                  <a:pt x="3741110" y="1076769"/>
                  <a:pt x="3769291" y="1094872"/>
                  <a:pt x="3841159" y="1101635"/>
                </a:cubicBezTo>
                <a:cubicBezTo>
                  <a:pt x="3913027" y="1108398"/>
                  <a:pt x="4042834" y="1098943"/>
                  <a:pt x="4114209" y="1098405"/>
                </a:cubicBezTo>
                <a:cubicBezTo>
                  <a:pt x="4185584" y="1097867"/>
                  <a:pt x="4214280" y="1091410"/>
                  <a:pt x="4269412" y="1098405"/>
                </a:cubicBezTo>
                <a:cubicBezTo>
                  <a:pt x="4324544" y="1105400"/>
                  <a:pt x="4372344" y="1129148"/>
                  <a:pt x="4445000" y="1140376"/>
                </a:cubicBezTo>
                <a:cubicBezTo>
                  <a:pt x="4517656" y="1151604"/>
                  <a:pt x="4612217" y="1161543"/>
                  <a:pt x="4705350" y="1165776"/>
                </a:cubicBezTo>
                <a:cubicBezTo>
                  <a:pt x="4798483" y="1170009"/>
                  <a:pt x="4917017" y="1160484"/>
                  <a:pt x="5003800" y="1165776"/>
                </a:cubicBezTo>
                <a:cubicBezTo>
                  <a:pt x="5090583" y="1171068"/>
                  <a:pt x="5128289" y="1181223"/>
                  <a:pt x="5226050" y="1197526"/>
                </a:cubicBezTo>
                <a:cubicBezTo>
                  <a:pt x="5323811" y="1213829"/>
                  <a:pt x="5452634" y="1250984"/>
                  <a:pt x="5590364" y="1263592"/>
                </a:cubicBezTo>
                <a:cubicBezTo>
                  <a:pt x="5698460" y="1262441"/>
                  <a:pt x="5944478" y="1275289"/>
                  <a:pt x="6052428" y="1273172"/>
                </a:cubicBezTo>
                <a:lnTo>
                  <a:pt x="6350000" y="1311826"/>
                </a:lnTo>
                <a:cubicBezTo>
                  <a:pt x="6413500" y="1310768"/>
                  <a:pt x="6486525" y="1311297"/>
                  <a:pt x="6559550" y="1311826"/>
                </a:cubicBezTo>
              </a:path>
            </a:pathLst>
          </a:cu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reeform 62"/>
          <p:cNvSpPr/>
          <p:nvPr/>
        </p:nvSpPr>
        <p:spPr>
          <a:xfrm>
            <a:off x="884992" y="3534445"/>
            <a:ext cx="7275227" cy="468032"/>
          </a:xfrm>
          <a:custGeom>
            <a:avLst/>
            <a:gdLst>
              <a:gd name="connsiteX0" fmla="*/ 0 w 6038850"/>
              <a:gd name="connsiteY0" fmla="*/ 243897 h 370661"/>
              <a:gd name="connsiteX1" fmla="*/ 330200 w 6038850"/>
              <a:gd name="connsiteY1" fmla="*/ 243897 h 370661"/>
              <a:gd name="connsiteX2" fmla="*/ 527050 w 6038850"/>
              <a:gd name="connsiteY2" fmla="*/ 193097 h 370661"/>
              <a:gd name="connsiteX3" fmla="*/ 742950 w 6038850"/>
              <a:gd name="connsiteY3" fmla="*/ 193097 h 370661"/>
              <a:gd name="connsiteX4" fmla="*/ 971550 w 6038850"/>
              <a:gd name="connsiteY4" fmla="*/ 186747 h 370661"/>
              <a:gd name="connsiteX5" fmla="*/ 1092200 w 6038850"/>
              <a:gd name="connsiteY5" fmla="*/ 243897 h 370661"/>
              <a:gd name="connsiteX6" fmla="*/ 1308100 w 6038850"/>
              <a:gd name="connsiteY6" fmla="*/ 275647 h 370661"/>
              <a:gd name="connsiteX7" fmla="*/ 1695450 w 6038850"/>
              <a:gd name="connsiteY7" fmla="*/ 269297 h 370661"/>
              <a:gd name="connsiteX8" fmla="*/ 1930400 w 6038850"/>
              <a:gd name="connsiteY8" fmla="*/ 262947 h 370661"/>
              <a:gd name="connsiteX9" fmla="*/ 2070100 w 6038850"/>
              <a:gd name="connsiteY9" fmla="*/ 212147 h 370661"/>
              <a:gd name="connsiteX10" fmla="*/ 2203450 w 6038850"/>
              <a:gd name="connsiteY10" fmla="*/ 97847 h 370661"/>
              <a:gd name="connsiteX11" fmla="*/ 2368550 w 6038850"/>
              <a:gd name="connsiteY11" fmla="*/ 15297 h 370661"/>
              <a:gd name="connsiteX12" fmla="*/ 2832100 w 6038850"/>
              <a:gd name="connsiteY12" fmla="*/ 2597 h 370661"/>
              <a:gd name="connsiteX13" fmla="*/ 3054350 w 6038850"/>
              <a:gd name="connsiteY13" fmla="*/ 47047 h 370661"/>
              <a:gd name="connsiteX14" fmla="*/ 3365500 w 6038850"/>
              <a:gd name="connsiteY14" fmla="*/ 281997 h 370661"/>
              <a:gd name="connsiteX15" fmla="*/ 3702050 w 6038850"/>
              <a:gd name="connsiteY15" fmla="*/ 364547 h 370661"/>
              <a:gd name="connsiteX16" fmla="*/ 4178300 w 6038850"/>
              <a:gd name="connsiteY16" fmla="*/ 364547 h 370661"/>
              <a:gd name="connsiteX17" fmla="*/ 4584700 w 6038850"/>
              <a:gd name="connsiteY17" fmla="*/ 364547 h 370661"/>
              <a:gd name="connsiteX18" fmla="*/ 5124450 w 6038850"/>
              <a:gd name="connsiteY18" fmla="*/ 358197 h 370661"/>
              <a:gd name="connsiteX19" fmla="*/ 5245100 w 6038850"/>
              <a:gd name="connsiteY19" fmla="*/ 326447 h 370661"/>
              <a:gd name="connsiteX20" fmla="*/ 5353050 w 6038850"/>
              <a:gd name="connsiteY20" fmla="*/ 250247 h 370661"/>
              <a:gd name="connsiteX21" fmla="*/ 5568950 w 6038850"/>
              <a:gd name="connsiteY21" fmla="*/ 199447 h 370661"/>
              <a:gd name="connsiteX22" fmla="*/ 6038850 w 6038850"/>
              <a:gd name="connsiteY22" fmla="*/ 174047 h 370661"/>
              <a:gd name="connsiteX0" fmla="*/ 0 w 6553200"/>
              <a:gd name="connsiteY0" fmla="*/ 243897 h 370661"/>
              <a:gd name="connsiteX1" fmla="*/ 330200 w 6553200"/>
              <a:gd name="connsiteY1" fmla="*/ 243897 h 370661"/>
              <a:gd name="connsiteX2" fmla="*/ 527050 w 6553200"/>
              <a:gd name="connsiteY2" fmla="*/ 193097 h 370661"/>
              <a:gd name="connsiteX3" fmla="*/ 742950 w 6553200"/>
              <a:gd name="connsiteY3" fmla="*/ 193097 h 370661"/>
              <a:gd name="connsiteX4" fmla="*/ 971550 w 6553200"/>
              <a:gd name="connsiteY4" fmla="*/ 186747 h 370661"/>
              <a:gd name="connsiteX5" fmla="*/ 1092200 w 6553200"/>
              <a:gd name="connsiteY5" fmla="*/ 243897 h 370661"/>
              <a:gd name="connsiteX6" fmla="*/ 1308100 w 6553200"/>
              <a:gd name="connsiteY6" fmla="*/ 275647 h 370661"/>
              <a:gd name="connsiteX7" fmla="*/ 1695450 w 6553200"/>
              <a:gd name="connsiteY7" fmla="*/ 269297 h 370661"/>
              <a:gd name="connsiteX8" fmla="*/ 1930400 w 6553200"/>
              <a:gd name="connsiteY8" fmla="*/ 262947 h 370661"/>
              <a:gd name="connsiteX9" fmla="*/ 2070100 w 6553200"/>
              <a:gd name="connsiteY9" fmla="*/ 212147 h 370661"/>
              <a:gd name="connsiteX10" fmla="*/ 2203450 w 6553200"/>
              <a:gd name="connsiteY10" fmla="*/ 97847 h 370661"/>
              <a:gd name="connsiteX11" fmla="*/ 2368550 w 6553200"/>
              <a:gd name="connsiteY11" fmla="*/ 15297 h 370661"/>
              <a:gd name="connsiteX12" fmla="*/ 2832100 w 6553200"/>
              <a:gd name="connsiteY12" fmla="*/ 2597 h 370661"/>
              <a:gd name="connsiteX13" fmla="*/ 3054350 w 6553200"/>
              <a:gd name="connsiteY13" fmla="*/ 47047 h 370661"/>
              <a:gd name="connsiteX14" fmla="*/ 3365500 w 6553200"/>
              <a:gd name="connsiteY14" fmla="*/ 281997 h 370661"/>
              <a:gd name="connsiteX15" fmla="*/ 3702050 w 6553200"/>
              <a:gd name="connsiteY15" fmla="*/ 364547 h 370661"/>
              <a:gd name="connsiteX16" fmla="*/ 4178300 w 6553200"/>
              <a:gd name="connsiteY16" fmla="*/ 364547 h 370661"/>
              <a:gd name="connsiteX17" fmla="*/ 4584700 w 6553200"/>
              <a:gd name="connsiteY17" fmla="*/ 364547 h 370661"/>
              <a:gd name="connsiteX18" fmla="*/ 5124450 w 6553200"/>
              <a:gd name="connsiteY18" fmla="*/ 358197 h 370661"/>
              <a:gd name="connsiteX19" fmla="*/ 5245100 w 6553200"/>
              <a:gd name="connsiteY19" fmla="*/ 326447 h 370661"/>
              <a:gd name="connsiteX20" fmla="*/ 5353050 w 6553200"/>
              <a:gd name="connsiteY20" fmla="*/ 250247 h 370661"/>
              <a:gd name="connsiteX21" fmla="*/ 5568950 w 6553200"/>
              <a:gd name="connsiteY21" fmla="*/ 199447 h 370661"/>
              <a:gd name="connsiteX22" fmla="*/ 6553200 w 6553200"/>
              <a:gd name="connsiteY22" fmla="*/ 193097 h 370661"/>
              <a:gd name="connsiteX0" fmla="*/ 0 w 6553200"/>
              <a:gd name="connsiteY0" fmla="*/ 243897 h 370661"/>
              <a:gd name="connsiteX1" fmla="*/ 330200 w 6553200"/>
              <a:gd name="connsiteY1" fmla="*/ 243897 h 370661"/>
              <a:gd name="connsiteX2" fmla="*/ 521345 w 6553200"/>
              <a:gd name="connsiteY2" fmla="*/ 167521 h 370661"/>
              <a:gd name="connsiteX3" fmla="*/ 742950 w 6553200"/>
              <a:gd name="connsiteY3" fmla="*/ 193097 h 370661"/>
              <a:gd name="connsiteX4" fmla="*/ 971550 w 6553200"/>
              <a:gd name="connsiteY4" fmla="*/ 186747 h 370661"/>
              <a:gd name="connsiteX5" fmla="*/ 1092200 w 6553200"/>
              <a:gd name="connsiteY5" fmla="*/ 243897 h 370661"/>
              <a:gd name="connsiteX6" fmla="*/ 1308100 w 6553200"/>
              <a:gd name="connsiteY6" fmla="*/ 275647 h 370661"/>
              <a:gd name="connsiteX7" fmla="*/ 1695450 w 6553200"/>
              <a:gd name="connsiteY7" fmla="*/ 269297 h 370661"/>
              <a:gd name="connsiteX8" fmla="*/ 1930400 w 6553200"/>
              <a:gd name="connsiteY8" fmla="*/ 262947 h 370661"/>
              <a:gd name="connsiteX9" fmla="*/ 2070100 w 6553200"/>
              <a:gd name="connsiteY9" fmla="*/ 212147 h 370661"/>
              <a:gd name="connsiteX10" fmla="*/ 2203450 w 6553200"/>
              <a:gd name="connsiteY10" fmla="*/ 97847 h 370661"/>
              <a:gd name="connsiteX11" fmla="*/ 2368550 w 6553200"/>
              <a:gd name="connsiteY11" fmla="*/ 15297 h 370661"/>
              <a:gd name="connsiteX12" fmla="*/ 2832100 w 6553200"/>
              <a:gd name="connsiteY12" fmla="*/ 2597 h 370661"/>
              <a:gd name="connsiteX13" fmla="*/ 3054350 w 6553200"/>
              <a:gd name="connsiteY13" fmla="*/ 47047 h 370661"/>
              <a:gd name="connsiteX14" fmla="*/ 3365500 w 6553200"/>
              <a:gd name="connsiteY14" fmla="*/ 281997 h 370661"/>
              <a:gd name="connsiteX15" fmla="*/ 3702050 w 6553200"/>
              <a:gd name="connsiteY15" fmla="*/ 364547 h 370661"/>
              <a:gd name="connsiteX16" fmla="*/ 4178300 w 6553200"/>
              <a:gd name="connsiteY16" fmla="*/ 364547 h 370661"/>
              <a:gd name="connsiteX17" fmla="*/ 4584700 w 6553200"/>
              <a:gd name="connsiteY17" fmla="*/ 364547 h 370661"/>
              <a:gd name="connsiteX18" fmla="*/ 5124450 w 6553200"/>
              <a:gd name="connsiteY18" fmla="*/ 358197 h 370661"/>
              <a:gd name="connsiteX19" fmla="*/ 5245100 w 6553200"/>
              <a:gd name="connsiteY19" fmla="*/ 326447 h 370661"/>
              <a:gd name="connsiteX20" fmla="*/ 5353050 w 6553200"/>
              <a:gd name="connsiteY20" fmla="*/ 250247 h 370661"/>
              <a:gd name="connsiteX21" fmla="*/ 5568950 w 6553200"/>
              <a:gd name="connsiteY21" fmla="*/ 199447 h 370661"/>
              <a:gd name="connsiteX22" fmla="*/ 6553200 w 6553200"/>
              <a:gd name="connsiteY22" fmla="*/ 193097 h 370661"/>
              <a:gd name="connsiteX0" fmla="*/ 0 w 6553200"/>
              <a:gd name="connsiteY0" fmla="*/ 243897 h 370661"/>
              <a:gd name="connsiteX1" fmla="*/ 330200 w 6553200"/>
              <a:gd name="connsiteY1" fmla="*/ 243897 h 370661"/>
              <a:gd name="connsiteX2" fmla="*/ 521345 w 6553200"/>
              <a:gd name="connsiteY2" fmla="*/ 167521 h 370661"/>
              <a:gd name="connsiteX3" fmla="*/ 742950 w 6553200"/>
              <a:gd name="connsiteY3" fmla="*/ 167521 h 370661"/>
              <a:gd name="connsiteX4" fmla="*/ 971550 w 6553200"/>
              <a:gd name="connsiteY4" fmla="*/ 186747 h 370661"/>
              <a:gd name="connsiteX5" fmla="*/ 1092200 w 6553200"/>
              <a:gd name="connsiteY5" fmla="*/ 243897 h 370661"/>
              <a:gd name="connsiteX6" fmla="*/ 1308100 w 6553200"/>
              <a:gd name="connsiteY6" fmla="*/ 275647 h 370661"/>
              <a:gd name="connsiteX7" fmla="*/ 1695450 w 6553200"/>
              <a:gd name="connsiteY7" fmla="*/ 269297 h 370661"/>
              <a:gd name="connsiteX8" fmla="*/ 1930400 w 6553200"/>
              <a:gd name="connsiteY8" fmla="*/ 262947 h 370661"/>
              <a:gd name="connsiteX9" fmla="*/ 2070100 w 6553200"/>
              <a:gd name="connsiteY9" fmla="*/ 212147 h 370661"/>
              <a:gd name="connsiteX10" fmla="*/ 2203450 w 6553200"/>
              <a:gd name="connsiteY10" fmla="*/ 97847 h 370661"/>
              <a:gd name="connsiteX11" fmla="*/ 2368550 w 6553200"/>
              <a:gd name="connsiteY11" fmla="*/ 15297 h 370661"/>
              <a:gd name="connsiteX12" fmla="*/ 2832100 w 6553200"/>
              <a:gd name="connsiteY12" fmla="*/ 2597 h 370661"/>
              <a:gd name="connsiteX13" fmla="*/ 3054350 w 6553200"/>
              <a:gd name="connsiteY13" fmla="*/ 47047 h 370661"/>
              <a:gd name="connsiteX14" fmla="*/ 3365500 w 6553200"/>
              <a:gd name="connsiteY14" fmla="*/ 281997 h 370661"/>
              <a:gd name="connsiteX15" fmla="*/ 3702050 w 6553200"/>
              <a:gd name="connsiteY15" fmla="*/ 364547 h 370661"/>
              <a:gd name="connsiteX16" fmla="*/ 4178300 w 6553200"/>
              <a:gd name="connsiteY16" fmla="*/ 364547 h 370661"/>
              <a:gd name="connsiteX17" fmla="*/ 4584700 w 6553200"/>
              <a:gd name="connsiteY17" fmla="*/ 364547 h 370661"/>
              <a:gd name="connsiteX18" fmla="*/ 5124450 w 6553200"/>
              <a:gd name="connsiteY18" fmla="*/ 358197 h 370661"/>
              <a:gd name="connsiteX19" fmla="*/ 5245100 w 6553200"/>
              <a:gd name="connsiteY19" fmla="*/ 326447 h 370661"/>
              <a:gd name="connsiteX20" fmla="*/ 5353050 w 6553200"/>
              <a:gd name="connsiteY20" fmla="*/ 250247 h 370661"/>
              <a:gd name="connsiteX21" fmla="*/ 5568950 w 6553200"/>
              <a:gd name="connsiteY21" fmla="*/ 199447 h 370661"/>
              <a:gd name="connsiteX22" fmla="*/ 6553200 w 6553200"/>
              <a:gd name="connsiteY22" fmla="*/ 193097 h 370661"/>
              <a:gd name="connsiteX0" fmla="*/ 0 w 6553200"/>
              <a:gd name="connsiteY0" fmla="*/ 243897 h 370661"/>
              <a:gd name="connsiteX1" fmla="*/ 330200 w 6553200"/>
              <a:gd name="connsiteY1" fmla="*/ 243897 h 370661"/>
              <a:gd name="connsiteX2" fmla="*/ 521345 w 6553200"/>
              <a:gd name="connsiteY2" fmla="*/ 167521 h 370661"/>
              <a:gd name="connsiteX3" fmla="*/ 742950 w 6553200"/>
              <a:gd name="connsiteY3" fmla="*/ 167521 h 370661"/>
              <a:gd name="connsiteX4" fmla="*/ 971550 w 6553200"/>
              <a:gd name="connsiteY4" fmla="*/ 186747 h 370661"/>
              <a:gd name="connsiteX5" fmla="*/ 1092200 w 6553200"/>
              <a:gd name="connsiteY5" fmla="*/ 243897 h 370661"/>
              <a:gd name="connsiteX6" fmla="*/ 1325214 w 6553200"/>
              <a:gd name="connsiteY6" fmla="*/ 246418 h 370661"/>
              <a:gd name="connsiteX7" fmla="*/ 1695450 w 6553200"/>
              <a:gd name="connsiteY7" fmla="*/ 269297 h 370661"/>
              <a:gd name="connsiteX8" fmla="*/ 1930400 w 6553200"/>
              <a:gd name="connsiteY8" fmla="*/ 262947 h 370661"/>
              <a:gd name="connsiteX9" fmla="*/ 2070100 w 6553200"/>
              <a:gd name="connsiteY9" fmla="*/ 212147 h 370661"/>
              <a:gd name="connsiteX10" fmla="*/ 2203450 w 6553200"/>
              <a:gd name="connsiteY10" fmla="*/ 97847 h 370661"/>
              <a:gd name="connsiteX11" fmla="*/ 2368550 w 6553200"/>
              <a:gd name="connsiteY11" fmla="*/ 15297 h 370661"/>
              <a:gd name="connsiteX12" fmla="*/ 2832100 w 6553200"/>
              <a:gd name="connsiteY12" fmla="*/ 2597 h 370661"/>
              <a:gd name="connsiteX13" fmla="*/ 3054350 w 6553200"/>
              <a:gd name="connsiteY13" fmla="*/ 47047 h 370661"/>
              <a:gd name="connsiteX14" fmla="*/ 3365500 w 6553200"/>
              <a:gd name="connsiteY14" fmla="*/ 281997 h 370661"/>
              <a:gd name="connsiteX15" fmla="*/ 3702050 w 6553200"/>
              <a:gd name="connsiteY15" fmla="*/ 364547 h 370661"/>
              <a:gd name="connsiteX16" fmla="*/ 4178300 w 6553200"/>
              <a:gd name="connsiteY16" fmla="*/ 364547 h 370661"/>
              <a:gd name="connsiteX17" fmla="*/ 4584700 w 6553200"/>
              <a:gd name="connsiteY17" fmla="*/ 364547 h 370661"/>
              <a:gd name="connsiteX18" fmla="*/ 5124450 w 6553200"/>
              <a:gd name="connsiteY18" fmla="*/ 358197 h 370661"/>
              <a:gd name="connsiteX19" fmla="*/ 5245100 w 6553200"/>
              <a:gd name="connsiteY19" fmla="*/ 326447 h 370661"/>
              <a:gd name="connsiteX20" fmla="*/ 5353050 w 6553200"/>
              <a:gd name="connsiteY20" fmla="*/ 250247 h 370661"/>
              <a:gd name="connsiteX21" fmla="*/ 5568950 w 6553200"/>
              <a:gd name="connsiteY21" fmla="*/ 199447 h 370661"/>
              <a:gd name="connsiteX22" fmla="*/ 6553200 w 6553200"/>
              <a:gd name="connsiteY22" fmla="*/ 193097 h 370661"/>
              <a:gd name="connsiteX0" fmla="*/ 0 w 6553200"/>
              <a:gd name="connsiteY0" fmla="*/ 243897 h 377698"/>
              <a:gd name="connsiteX1" fmla="*/ 330200 w 6553200"/>
              <a:gd name="connsiteY1" fmla="*/ 243897 h 377698"/>
              <a:gd name="connsiteX2" fmla="*/ 521345 w 6553200"/>
              <a:gd name="connsiteY2" fmla="*/ 167521 h 377698"/>
              <a:gd name="connsiteX3" fmla="*/ 742950 w 6553200"/>
              <a:gd name="connsiteY3" fmla="*/ 167521 h 377698"/>
              <a:gd name="connsiteX4" fmla="*/ 971550 w 6553200"/>
              <a:gd name="connsiteY4" fmla="*/ 186747 h 377698"/>
              <a:gd name="connsiteX5" fmla="*/ 1092200 w 6553200"/>
              <a:gd name="connsiteY5" fmla="*/ 243897 h 377698"/>
              <a:gd name="connsiteX6" fmla="*/ 1325214 w 6553200"/>
              <a:gd name="connsiteY6" fmla="*/ 246418 h 377698"/>
              <a:gd name="connsiteX7" fmla="*/ 1695450 w 6553200"/>
              <a:gd name="connsiteY7" fmla="*/ 269297 h 377698"/>
              <a:gd name="connsiteX8" fmla="*/ 1930400 w 6553200"/>
              <a:gd name="connsiteY8" fmla="*/ 262947 h 377698"/>
              <a:gd name="connsiteX9" fmla="*/ 2070100 w 6553200"/>
              <a:gd name="connsiteY9" fmla="*/ 212147 h 377698"/>
              <a:gd name="connsiteX10" fmla="*/ 2203450 w 6553200"/>
              <a:gd name="connsiteY10" fmla="*/ 97847 h 377698"/>
              <a:gd name="connsiteX11" fmla="*/ 2368550 w 6553200"/>
              <a:gd name="connsiteY11" fmla="*/ 15297 h 377698"/>
              <a:gd name="connsiteX12" fmla="*/ 2832100 w 6553200"/>
              <a:gd name="connsiteY12" fmla="*/ 2597 h 377698"/>
              <a:gd name="connsiteX13" fmla="*/ 3054350 w 6553200"/>
              <a:gd name="connsiteY13" fmla="*/ 47047 h 377698"/>
              <a:gd name="connsiteX14" fmla="*/ 3422549 w 6553200"/>
              <a:gd name="connsiteY14" fmla="*/ 187001 h 377698"/>
              <a:gd name="connsiteX15" fmla="*/ 3702050 w 6553200"/>
              <a:gd name="connsiteY15" fmla="*/ 364547 h 377698"/>
              <a:gd name="connsiteX16" fmla="*/ 4178300 w 6553200"/>
              <a:gd name="connsiteY16" fmla="*/ 364547 h 377698"/>
              <a:gd name="connsiteX17" fmla="*/ 4584700 w 6553200"/>
              <a:gd name="connsiteY17" fmla="*/ 364547 h 377698"/>
              <a:gd name="connsiteX18" fmla="*/ 5124450 w 6553200"/>
              <a:gd name="connsiteY18" fmla="*/ 358197 h 377698"/>
              <a:gd name="connsiteX19" fmla="*/ 5245100 w 6553200"/>
              <a:gd name="connsiteY19" fmla="*/ 326447 h 377698"/>
              <a:gd name="connsiteX20" fmla="*/ 5353050 w 6553200"/>
              <a:gd name="connsiteY20" fmla="*/ 250247 h 377698"/>
              <a:gd name="connsiteX21" fmla="*/ 5568950 w 6553200"/>
              <a:gd name="connsiteY21" fmla="*/ 199447 h 377698"/>
              <a:gd name="connsiteX22" fmla="*/ 6553200 w 6553200"/>
              <a:gd name="connsiteY22" fmla="*/ 193097 h 377698"/>
              <a:gd name="connsiteX0" fmla="*/ 0 w 6553200"/>
              <a:gd name="connsiteY0" fmla="*/ 243897 h 377698"/>
              <a:gd name="connsiteX1" fmla="*/ 330200 w 6553200"/>
              <a:gd name="connsiteY1" fmla="*/ 243897 h 377698"/>
              <a:gd name="connsiteX2" fmla="*/ 521345 w 6553200"/>
              <a:gd name="connsiteY2" fmla="*/ 167521 h 377698"/>
              <a:gd name="connsiteX3" fmla="*/ 742950 w 6553200"/>
              <a:gd name="connsiteY3" fmla="*/ 167521 h 377698"/>
              <a:gd name="connsiteX4" fmla="*/ 971550 w 6553200"/>
              <a:gd name="connsiteY4" fmla="*/ 186747 h 377698"/>
              <a:gd name="connsiteX5" fmla="*/ 1092200 w 6553200"/>
              <a:gd name="connsiteY5" fmla="*/ 243897 h 377698"/>
              <a:gd name="connsiteX6" fmla="*/ 1325214 w 6553200"/>
              <a:gd name="connsiteY6" fmla="*/ 246418 h 377698"/>
              <a:gd name="connsiteX7" fmla="*/ 1695450 w 6553200"/>
              <a:gd name="connsiteY7" fmla="*/ 269297 h 377698"/>
              <a:gd name="connsiteX8" fmla="*/ 1930400 w 6553200"/>
              <a:gd name="connsiteY8" fmla="*/ 262947 h 377698"/>
              <a:gd name="connsiteX9" fmla="*/ 2070100 w 6553200"/>
              <a:gd name="connsiteY9" fmla="*/ 212147 h 377698"/>
              <a:gd name="connsiteX10" fmla="*/ 2203450 w 6553200"/>
              <a:gd name="connsiteY10" fmla="*/ 97847 h 377698"/>
              <a:gd name="connsiteX11" fmla="*/ 2368550 w 6553200"/>
              <a:gd name="connsiteY11" fmla="*/ 15297 h 377698"/>
              <a:gd name="connsiteX12" fmla="*/ 2832100 w 6553200"/>
              <a:gd name="connsiteY12" fmla="*/ 2597 h 377698"/>
              <a:gd name="connsiteX13" fmla="*/ 3054350 w 6553200"/>
              <a:gd name="connsiteY13" fmla="*/ 47047 h 377698"/>
              <a:gd name="connsiteX14" fmla="*/ 3422549 w 6553200"/>
              <a:gd name="connsiteY14" fmla="*/ 187001 h 377698"/>
              <a:gd name="connsiteX15" fmla="*/ 3702050 w 6553200"/>
              <a:gd name="connsiteY15" fmla="*/ 364547 h 377698"/>
              <a:gd name="connsiteX16" fmla="*/ 4178300 w 6553200"/>
              <a:gd name="connsiteY16" fmla="*/ 364547 h 377698"/>
              <a:gd name="connsiteX17" fmla="*/ 4584700 w 6553200"/>
              <a:gd name="connsiteY17" fmla="*/ 364547 h 377698"/>
              <a:gd name="connsiteX18" fmla="*/ 5124450 w 6553200"/>
              <a:gd name="connsiteY18" fmla="*/ 358197 h 377698"/>
              <a:gd name="connsiteX19" fmla="*/ 5245100 w 6553200"/>
              <a:gd name="connsiteY19" fmla="*/ 326447 h 377698"/>
              <a:gd name="connsiteX20" fmla="*/ 5353050 w 6553200"/>
              <a:gd name="connsiteY20" fmla="*/ 250247 h 377698"/>
              <a:gd name="connsiteX21" fmla="*/ 5568950 w 6553200"/>
              <a:gd name="connsiteY21" fmla="*/ 199447 h 377698"/>
              <a:gd name="connsiteX22" fmla="*/ 6553200 w 6553200"/>
              <a:gd name="connsiteY22" fmla="*/ 193097 h 377698"/>
              <a:gd name="connsiteX0" fmla="*/ 0 w 6553200"/>
              <a:gd name="connsiteY0" fmla="*/ 243897 h 364547"/>
              <a:gd name="connsiteX1" fmla="*/ 330200 w 6553200"/>
              <a:gd name="connsiteY1" fmla="*/ 243897 h 364547"/>
              <a:gd name="connsiteX2" fmla="*/ 521345 w 6553200"/>
              <a:gd name="connsiteY2" fmla="*/ 167521 h 364547"/>
              <a:gd name="connsiteX3" fmla="*/ 742950 w 6553200"/>
              <a:gd name="connsiteY3" fmla="*/ 167521 h 364547"/>
              <a:gd name="connsiteX4" fmla="*/ 971550 w 6553200"/>
              <a:gd name="connsiteY4" fmla="*/ 186747 h 364547"/>
              <a:gd name="connsiteX5" fmla="*/ 1092200 w 6553200"/>
              <a:gd name="connsiteY5" fmla="*/ 243897 h 364547"/>
              <a:gd name="connsiteX6" fmla="*/ 1325214 w 6553200"/>
              <a:gd name="connsiteY6" fmla="*/ 246418 h 364547"/>
              <a:gd name="connsiteX7" fmla="*/ 1695450 w 6553200"/>
              <a:gd name="connsiteY7" fmla="*/ 269297 h 364547"/>
              <a:gd name="connsiteX8" fmla="*/ 1930400 w 6553200"/>
              <a:gd name="connsiteY8" fmla="*/ 262947 h 364547"/>
              <a:gd name="connsiteX9" fmla="*/ 2070100 w 6553200"/>
              <a:gd name="connsiteY9" fmla="*/ 212147 h 364547"/>
              <a:gd name="connsiteX10" fmla="*/ 2203450 w 6553200"/>
              <a:gd name="connsiteY10" fmla="*/ 97847 h 364547"/>
              <a:gd name="connsiteX11" fmla="*/ 2368550 w 6553200"/>
              <a:gd name="connsiteY11" fmla="*/ 15297 h 364547"/>
              <a:gd name="connsiteX12" fmla="*/ 2832100 w 6553200"/>
              <a:gd name="connsiteY12" fmla="*/ 2597 h 364547"/>
              <a:gd name="connsiteX13" fmla="*/ 3054350 w 6553200"/>
              <a:gd name="connsiteY13" fmla="*/ 47047 h 364547"/>
              <a:gd name="connsiteX14" fmla="*/ 3422549 w 6553200"/>
              <a:gd name="connsiteY14" fmla="*/ 187001 h 364547"/>
              <a:gd name="connsiteX15" fmla="*/ 3679231 w 6553200"/>
              <a:gd name="connsiteY15" fmla="*/ 170902 h 364547"/>
              <a:gd name="connsiteX16" fmla="*/ 4178300 w 6553200"/>
              <a:gd name="connsiteY16" fmla="*/ 364547 h 364547"/>
              <a:gd name="connsiteX17" fmla="*/ 4584700 w 6553200"/>
              <a:gd name="connsiteY17" fmla="*/ 364547 h 364547"/>
              <a:gd name="connsiteX18" fmla="*/ 5124450 w 6553200"/>
              <a:gd name="connsiteY18" fmla="*/ 358197 h 364547"/>
              <a:gd name="connsiteX19" fmla="*/ 5245100 w 6553200"/>
              <a:gd name="connsiteY19" fmla="*/ 326447 h 364547"/>
              <a:gd name="connsiteX20" fmla="*/ 5353050 w 6553200"/>
              <a:gd name="connsiteY20" fmla="*/ 250247 h 364547"/>
              <a:gd name="connsiteX21" fmla="*/ 5568950 w 6553200"/>
              <a:gd name="connsiteY21" fmla="*/ 199447 h 364547"/>
              <a:gd name="connsiteX22" fmla="*/ 6553200 w 6553200"/>
              <a:gd name="connsiteY22" fmla="*/ 193097 h 364547"/>
              <a:gd name="connsiteX0" fmla="*/ 0 w 6553200"/>
              <a:gd name="connsiteY0" fmla="*/ 243897 h 364547"/>
              <a:gd name="connsiteX1" fmla="*/ 330200 w 6553200"/>
              <a:gd name="connsiteY1" fmla="*/ 243897 h 364547"/>
              <a:gd name="connsiteX2" fmla="*/ 521345 w 6553200"/>
              <a:gd name="connsiteY2" fmla="*/ 167521 h 364547"/>
              <a:gd name="connsiteX3" fmla="*/ 742950 w 6553200"/>
              <a:gd name="connsiteY3" fmla="*/ 167521 h 364547"/>
              <a:gd name="connsiteX4" fmla="*/ 971550 w 6553200"/>
              <a:gd name="connsiteY4" fmla="*/ 186747 h 364547"/>
              <a:gd name="connsiteX5" fmla="*/ 1092200 w 6553200"/>
              <a:gd name="connsiteY5" fmla="*/ 243897 h 364547"/>
              <a:gd name="connsiteX6" fmla="*/ 1325214 w 6553200"/>
              <a:gd name="connsiteY6" fmla="*/ 246418 h 364547"/>
              <a:gd name="connsiteX7" fmla="*/ 1695450 w 6553200"/>
              <a:gd name="connsiteY7" fmla="*/ 269297 h 364547"/>
              <a:gd name="connsiteX8" fmla="*/ 1930400 w 6553200"/>
              <a:gd name="connsiteY8" fmla="*/ 262947 h 364547"/>
              <a:gd name="connsiteX9" fmla="*/ 2070100 w 6553200"/>
              <a:gd name="connsiteY9" fmla="*/ 212147 h 364547"/>
              <a:gd name="connsiteX10" fmla="*/ 2203450 w 6553200"/>
              <a:gd name="connsiteY10" fmla="*/ 97847 h 364547"/>
              <a:gd name="connsiteX11" fmla="*/ 2368550 w 6553200"/>
              <a:gd name="connsiteY11" fmla="*/ 15297 h 364547"/>
              <a:gd name="connsiteX12" fmla="*/ 2832100 w 6553200"/>
              <a:gd name="connsiteY12" fmla="*/ 2597 h 364547"/>
              <a:gd name="connsiteX13" fmla="*/ 3054350 w 6553200"/>
              <a:gd name="connsiteY13" fmla="*/ 47047 h 364547"/>
              <a:gd name="connsiteX14" fmla="*/ 3394024 w 6553200"/>
              <a:gd name="connsiteY14" fmla="*/ 121235 h 364547"/>
              <a:gd name="connsiteX15" fmla="*/ 3679231 w 6553200"/>
              <a:gd name="connsiteY15" fmla="*/ 170902 h 364547"/>
              <a:gd name="connsiteX16" fmla="*/ 4178300 w 6553200"/>
              <a:gd name="connsiteY16" fmla="*/ 364547 h 364547"/>
              <a:gd name="connsiteX17" fmla="*/ 4584700 w 6553200"/>
              <a:gd name="connsiteY17" fmla="*/ 364547 h 364547"/>
              <a:gd name="connsiteX18" fmla="*/ 5124450 w 6553200"/>
              <a:gd name="connsiteY18" fmla="*/ 358197 h 364547"/>
              <a:gd name="connsiteX19" fmla="*/ 5245100 w 6553200"/>
              <a:gd name="connsiteY19" fmla="*/ 326447 h 364547"/>
              <a:gd name="connsiteX20" fmla="*/ 5353050 w 6553200"/>
              <a:gd name="connsiteY20" fmla="*/ 250247 h 364547"/>
              <a:gd name="connsiteX21" fmla="*/ 5568950 w 6553200"/>
              <a:gd name="connsiteY21" fmla="*/ 199447 h 364547"/>
              <a:gd name="connsiteX22" fmla="*/ 6553200 w 6553200"/>
              <a:gd name="connsiteY22" fmla="*/ 193097 h 364547"/>
              <a:gd name="connsiteX0" fmla="*/ 0 w 6553200"/>
              <a:gd name="connsiteY0" fmla="*/ 243897 h 364547"/>
              <a:gd name="connsiteX1" fmla="*/ 330200 w 6553200"/>
              <a:gd name="connsiteY1" fmla="*/ 243897 h 364547"/>
              <a:gd name="connsiteX2" fmla="*/ 521345 w 6553200"/>
              <a:gd name="connsiteY2" fmla="*/ 167521 h 364547"/>
              <a:gd name="connsiteX3" fmla="*/ 742950 w 6553200"/>
              <a:gd name="connsiteY3" fmla="*/ 167521 h 364547"/>
              <a:gd name="connsiteX4" fmla="*/ 971550 w 6553200"/>
              <a:gd name="connsiteY4" fmla="*/ 186747 h 364547"/>
              <a:gd name="connsiteX5" fmla="*/ 1092200 w 6553200"/>
              <a:gd name="connsiteY5" fmla="*/ 243897 h 364547"/>
              <a:gd name="connsiteX6" fmla="*/ 1325214 w 6553200"/>
              <a:gd name="connsiteY6" fmla="*/ 246418 h 364547"/>
              <a:gd name="connsiteX7" fmla="*/ 1695450 w 6553200"/>
              <a:gd name="connsiteY7" fmla="*/ 269297 h 364547"/>
              <a:gd name="connsiteX8" fmla="*/ 1930400 w 6553200"/>
              <a:gd name="connsiteY8" fmla="*/ 262947 h 364547"/>
              <a:gd name="connsiteX9" fmla="*/ 2070100 w 6553200"/>
              <a:gd name="connsiteY9" fmla="*/ 212147 h 364547"/>
              <a:gd name="connsiteX10" fmla="*/ 2203450 w 6553200"/>
              <a:gd name="connsiteY10" fmla="*/ 97847 h 364547"/>
              <a:gd name="connsiteX11" fmla="*/ 2368550 w 6553200"/>
              <a:gd name="connsiteY11" fmla="*/ 15297 h 364547"/>
              <a:gd name="connsiteX12" fmla="*/ 2832100 w 6553200"/>
              <a:gd name="connsiteY12" fmla="*/ 2597 h 364547"/>
              <a:gd name="connsiteX13" fmla="*/ 3054350 w 6553200"/>
              <a:gd name="connsiteY13" fmla="*/ 47047 h 364547"/>
              <a:gd name="connsiteX14" fmla="*/ 3394024 w 6553200"/>
              <a:gd name="connsiteY14" fmla="*/ 121235 h 364547"/>
              <a:gd name="connsiteX15" fmla="*/ 3679231 w 6553200"/>
              <a:gd name="connsiteY15" fmla="*/ 170902 h 364547"/>
              <a:gd name="connsiteX16" fmla="*/ 4161186 w 6553200"/>
              <a:gd name="connsiteY16" fmla="*/ 178210 h 364547"/>
              <a:gd name="connsiteX17" fmla="*/ 4584700 w 6553200"/>
              <a:gd name="connsiteY17" fmla="*/ 364547 h 364547"/>
              <a:gd name="connsiteX18" fmla="*/ 5124450 w 6553200"/>
              <a:gd name="connsiteY18" fmla="*/ 358197 h 364547"/>
              <a:gd name="connsiteX19" fmla="*/ 5245100 w 6553200"/>
              <a:gd name="connsiteY19" fmla="*/ 326447 h 364547"/>
              <a:gd name="connsiteX20" fmla="*/ 5353050 w 6553200"/>
              <a:gd name="connsiteY20" fmla="*/ 250247 h 364547"/>
              <a:gd name="connsiteX21" fmla="*/ 5568950 w 6553200"/>
              <a:gd name="connsiteY21" fmla="*/ 199447 h 364547"/>
              <a:gd name="connsiteX22" fmla="*/ 6553200 w 6553200"/>
              <a:gd name="connsiteY22" fmla="*/ 193097 h 364547"/>
              <a:gd name="connsiteX0" fmla="*/ 0 w 6553200"/>
              <a:gd name="connsiteY0" fmla="*/ 243897 h 360810"/>
              <a:gd name="connsiteX1" fmla="*/ 330200 w 6553200"/>
              <a:gd name="connsiteY1" fmla="*/ 243897 h 360810"/>
              <a:gd name="connsiteX2" fmla="*/ 521345 w 6553200"/>
              <a:gd name="connsiteY2" fmla="*/ 167521 h 360810"/>
              <a:gd name="connsiteX3" fmla="*/ 742950 w 6553200"/>
              <a:gd name="connsiteY3" fmla="*/ 167521 h 360810"/>
              <a:gd name="connsiteX4" fmla="*/ 971550 w 6553200"/>
              <a:gd name="connsiteY4" fmla="*/ 186747 h 360810"/>
              <a:gd name="connsiteX5" fmla="*/ 1092200 w 6553200"/>
              <a:gd name="connsiteY5" fmla="*/ 243897 h 360810"/>
              <a:gd name="connsiteX6" fmla="*/ 1325214 w 6553200"/>
              <a:gd name="connsiteY6" fmla="*/ 246418 h 360810"/>
              <a:gd name="connsiteX7" fmla="*/ 1695450 w 6553200"/>
              <a:gd name="connsiteY7" fmla="*/ 269297 h 360810"/>
              <a:gd name="connsiteX8" fmla="*/ 1930400 w 6553200"/>
              <a:gd name="connsiteY8" fmla="*/ 262947 h 360810"/>
              <a:gd name="connsiteX9" fmla="*/ 2070100 w 6553200"/>
              <a:gd name="connsiteY9" fmla="*/ 212147 h 360810"/>
              <a:gd name="connsiteX10" fmla="*/ 2203450 w 6553200"/>
              <a:gd name="connsiteY10" fmla="*/ 97847 h 360810"/>
              <a:gd name="connsiteX11" fmla="*/ 2368550 w 6553200"/>
              <a:gd name="connsiteY11" fmla="*/ 15297 h 360810"/>
              <a:gd name="connsiteX12" fmla="*/ 2832100 w 6553200"/>
              <a:gd name="connsiteY12" fmla="*/ 2597 h 360810"/>
              <a:gd name="connsiteX13" fmla="*/ 3054350 w 6553200"/>
              <a:gd name="connsiteY13" fmla="*/ 47047 h 360810"/>
              <a:gd name="connsiteX14" fmla="*/ 3394024 w 6553200"/>
              <a:gd name="connsiteY14" fmla="*/ 121235 h 360810"/>
              <a:gd name="connsiteX15" fmla="*/ 3679231 w 6553200"/>
              <a:gd name="connsiteY15" fmla="*/ 170902 h 360810"/>
              <a:gd name="connsiteX16" fmla="*/ 4161186 w 6553200"/>
              <a:gd name="connsiteY16" fmla="*/ 178210 h 360810"/>
              <a:gd name="connsiteX17" fmla="*/ 4584700 w 6553200"/>
              <a:gd name="connsiteY17" fmla="*/ 262244 h 360810"/>
              <a:gd name="connsiteX18" fmla="*/ 5124450 w 6553200"/>
              <a:gd name="connsiteY18" fmla="*/ 358197 h 360810"/>
              <a:gd name="connsiteX19" fmla="*/ 5245100 w 6553200"/>
              <a:gd name="connsiteY19" fmla="*/ 326447 h 360810"/>
              <a:gd name="connsiteX20" fmla="*/ 5353050 w 6553200"/>
              <a:gd name="connsiteY20" fmla="*/ 250247 h 360810"/>
              <a:gd name="connsiteX21" fmla="*/ 5568950 w 6553200"/>
              <a:gd name="connsiteY21" fmla="*/ 199447 h 360810"/>
              <a:gd name="connsiteX22" fmla="*/ 6553200 w 6553200"/>
              <a:gd name="connsiteY22" fmla="*/ 193097 h 360810"/>
              <a:gd name="connsiteX0" fmla="*/ 0 w 6553200"/>
              <a:gd name="connsiteY0" fmla="*/ 243897 h 360810"/>
              <a:gd name="connsiteX1" fmla="*/ 330200 w 6553200"/>
              <a:gd name="connsiteY1" fmla="*/ 243897 h 360810"/>
              <a:gd name="connsiteX2" fmla="*/ 521345 w 6553200"/>
              <a:gd name="connsiteY2" fmla="*/ 167521 h 360810"/>
              <a:gd name="connsiteX3" fmla="*/ 742950 w 6553200"/>
              <a:gd name="connsiteY3" fmla="*/ 167521 h 360810"/>
              <a:gd name="connsiteX4" fmla="*/ 971550 w 6553200"/>
              <a:gd name="connsiteY4" fmla="*/ 186747 h 360810"/>
              <a:gd name="connsiteX5" fmla="*/ 1092200 w 6553200"/>
              <a:gd name="connsiteY5" fmla="*/ 243897 h 360810"/>
              <a:gd name="connsiteX6" fmla="*/ 1325214 w 6553200"/>
              <a:gd name="connsiteY6" fmla="*/ 246418 h 360810"/>
              <a:gd name="connsiteX7" fmla="*/ 1695450 w 6553200"/>
              <a:gd name="connsiteY7" fmla="*/ 269297 h 360810"/>
              <a:gd name="connsiteX8" fmla="*/ 1930400 w 6553200"/>
              <a:gd name="connsiteY8" fmla="*/ 262947 h 360810"/>
              <a:gd name="connsiteX9" fmla="*/ 2070100 w 6553200"/>
              <a:gd name="connsiteY9" fmla="*/ 212147 h 360810"/>
              <a:gd name="connsiteX10" fmla="*/ 2203450 w 6553200"/>
              <a:gd name="connsiteY10" fmla="*/ 97847 h 360810"/>
              <a:gd name="connsiteX11" fmla="*/ 2368550 w 6553200"/>
              <a:gd name="connsiteY11" fmla="*/ 15297 h 360810"/>
              <a:gd name="connsiteX12" fmla="*/ 2832100 w 6553200"/>
              <a:gd name="connsiteY12" fmla="*/ 2597 h 360810"/>
              <a:gd name="connsiteX13" fmla="*/ 3054350 w 6553200"/>
              <a:gd name="connsiteY13" fmla="*/ 47047 h 360810"/>
              <a:gd name="connsiteX14" fmla="*/ 3394024 w 6553200"/>
              <a:gd name="connsiteY14" fmla="*/ 121235 h 360810"/>
              <a:gd name="connsiteX15" fmla="*/ 3679231 w 6553200"/>
              <a:gd name="connsiteY15" fmla="*/ 170902 h 360810"/>
              <a:gd name="connsiteX16" fmla="*/ 4161186 w 6553200"/>
              <a:gd name="connsiteY16" fmla="*/ 178210 h 360810"/>
              <a:gd name="connsiteX17" fmla="*/ 4584700 w 6553200"/>
              <a:gd name="connsiteY17" fmla="*/ 262244 h 360810"/>
              <a:gd name="connsiteX18" fmla="*/ 5124450 w 6553200"/>
              <a:gd name="connsiteY18" fmla="*/ 358197 h 360810"/>
              <a:gd name="connsiteX19" fmla="*/ 5245100 w 6553200"/>
              <a:gd name="connsiteY19" fmla="*/ 326447 h 360810"/>
              <a:gd name="connsiteX20" fmla="*/ 5353050 w 6553200"/>
              <a:gd name="connsiteY20" fmla="*/ 250247 h 360810"/>
              <a:gd name="connsiteX21" fmla="*/ 5568950 w 6553200"/>
              <a:gd name="connsiteY21" fmla="*/ 199447 h 360810"/>
              <a:gd name="connsiteX22" fmla="*/ 6553200 w 6553200"/>
              <a:gd name="connsiteY22" fmla="*/ 193097 h 360810"/>
              <a:gd name="connsiteX0" fmla="*/ 0 w 6553200"/>
              <a:gd name="connsiteY0" fmla="*/ 243897 h 364267"/>
              <a:gd name="connsiteX1" fmla="*/ 330200 w 6553200"/>
              <a:gd name="connsiteY1" fmla="*/ 243897 h 364267"/>
              <a:gd name="connsiteX2" fmla="*/ 521345 w 6553200"/>
              <a:gd name="connsiteY2" fmla="*/ 167521 h 364267"/>
              <a:gd name="connsiteX3" fmla="*/ 742950 w 6553200"/>
              <a:gd name="connsiteY3" fmla="*/ 167521 h 364267"/>
              <a:gd name="connsiteX4" fmla="*/ 971550 w 6553200"/>
              <a:gd name="connsiteY4" fmla="*/ 186747 h 364267"/>
              <a:gd name="connsiteX5" fmla="*/ 1092200 w 6553200"/>
              <a:gd name="connsiteY5" fmla="*/ 243897 h 364267"/>
              <a:gd name="connsiteX6" fmla="*/ 1325214 w 6553200"/>
              <a:gd name="connsiteY6" fmla="*/ 246418 h 364267"/>
              <a:gd name="connsiteX7" fmla="*/ 1695450 w 6553200"/>
              <a:gd name="connsiteY7" fmla="*/ 269297 h 364267"/>
              <a:gd name="connsiteX8" fmla="*/ 1930400 w 6553200"/>
              <a:gd name="connsiteY8" fmla="*/ 262947 h 364267"/>
              <a:gd name="connsiteX9" fmla="*/ 2070100 w 6553200"/>
              <a:gd name="connsiteY9" fmla="*/ 212147 h 364267"/>
              <a:gd name="connsiteX10" fmla="*/ 2203450 w 6553200"/>
              <a:gd name="connsiteY10" fmla="*/ 97847 h 364267"/>
              <a:gd name="connsiteX11" fmla="*/ 2368550 w 6553200"/>
              <a:gd name="connsiteY11" fmla="*/ 15297 h 364267"/>
              <a:gd name="connsiteX12" fmla="*/ 2832100 w 6553200"/>
              <a:gd name="connsiteY12" fmla="*/ 2597 h 364267"/>
              <a:gd name="connsiteX13" fmla="*/ 3054350 w 6553200"/>
              <a:gd name="connsiteY13" fmla="*/ 47047 h 364267"/>
              <a:gd name="connsiteX14" fmla="*/ 3394024 w 6553200"/>
              <a:gd name="connsiteY14" fmla="*/ 121235 h 364267"/>
              <a:gd name="connsiteX15" fmla="*/ 3679231 w 6553200"/>
              <a:gd name="connsiteY15" fmla="*/ 170902 h 364267"/>
              <a:gd name="connsiteX16" fmla="*/ 4161186 w 6553200"/>
              <a:gd name="connsiteY16" fmla="*/ 178210 h 364267"/>
              <a:gd name="connsiteX17" fmla="*/ 4590405 w 6553200"/>
              <a:gd name="connsiteY17" fmla="*/ 207439 h 364267"/>
              <a:gd name="connsiteX18" fmla="*/ 5124450 w 6553200"/>
              <a:gd name="connsiteY18" fmla="*/ 358197 h 364267"/>
              <a:gd name="connsiteX19" fmla="*/ 5245100 w 6553200"/>
              <a:gd name="connsiteY19" fmla="*/ 326447 h 364267"/>
              <a:gd name="connsiteX20" fmla="*/ 5353050 w 6553200"/>
              <a:gd name="connsiteY20" fmla="*/ 250247 h 364267"/>
              <a:gd name="connsiteX21" fmla="*/ 5568950 w 6553200"/>
              <a:gd name="connsiteY21" fmla="*/ 199447 h 364267"/>
              <a:gd name="connsiteX22" fmla="*/ 6553200 w 6553200"/>
              <a:gd name="connsiteY22" fmla="*/ 193097 h 364267"/>
              <a:gd name="connsiteX0" fmla="*/ 0 w 6553200"/>
              <a:gd name="connsiteY0" fmla="*/ 243897 h 326757"/>
              <a:gd name="connsiteX1" fmla="*/ 330200 w 6553200"/>
              <a:gd name="connsiteY1" fmla="*/ 243897 h 326757"/>
              <a:gd name="connsiteX2" fmla="*/ 521345 w 6553200"/>
              <a:gd name="connsiteY2" fmla="*/ 167521 h 326757"/>
              <a:gd name="connsiteX3" fmla="*/ 742950 w 6553200"/>
              <a:gd name="connsiteY3" fmla="*/ 167521 h 326757"/>
              <a:gd name="connsiteX4" fmla="*/ 971550 w 6553200"/>
              <a:gd name="connsiteY4" fmla="*/ 186747 h 326757"/>
              <a:gd name="connsiteX5" fmla="*/ 1092200 w 6553200"/>
              <a:gd name="connsiteY5" fmla="*/ 243897 h 326757"/>
              <a:gd name="connsiteX6" fmla="*/ 1325214 w 6553200"/>
              <a:gd name="connsiteY6" fmla="*/ 246418 h 326757"/>
              <a:gd name="connsiteX7" fmla="*/ 1695450 w 6553200"/>
              <a:gd name="connsiteY7" fmla="*/ 269297 h 326757"/>
              <a:gd name="connsiteX8" fmla="*/ 1930400 w 6553200"/>
              <a:gd name="connsiteY8" fmla="*/ 262947 h 326757"/>
              <a:gd name="connsiteX9" fmla="*/ 2070100 w 6553200"/>
              <a:gd name="connsiteY9" fmla="*/ 212147 h 326757"/>
              <a:gd name="connsiteX10" fmla="*/ 2203450 w 6553200"/>
              <a:gd name="connsiteY10" fmla="*/ 97847 h 326757"/>
              <a:gd name="connsiteX11" fmla="*/ 2368550 w 6553200"/>
              <a:gd name="connsiteY11" fmla="*/ 15297 h 326757"/>
              <a:gd name="connsiteX12" fmla="*/ 2832100 w 6553200"/>
              <a:gd name="connsiteY12" fmla="*/ 2597 h 326757"/>
              <a:gd name="connsiteX13" fmla="*/ 3054350 w 6553200"/>
              <a:gd name="connsiteY13" fmla="*/ 47047 h 326757"/>
              <a:gd name="connsiteX14" fmla="*/ 3394024 w 6553200"/>
              <a:gd name="connsiteY14" fmla="*/ 121235 h 326757"/>
              <a:gd name="connsiteX15" fmla="*/ 3679231 w 6553200"/>
              <a:gd name="connsiteY15" fmla="*/ 170902 h 326757"/>
              <a:gd name="connsiteX16" fmla="*/ 4161186 w 6553200"/>
              <a:gd name="connsiteY16" fmla="*/ 178210 h 326757"/>
              <a:gd name="connsiteX17" fmla="*/ 4590405 w 6553200"/>
              <a:gd name="connsiteY17" fmla="*/ 207439 h 326757"/>
              <a:gd name="connsiteX18" fmla="*/ 5101631 w 6553200"/>
              <a:gd name="connsiteY18" fmla="*/ 219358 h 326757"/>
              <a:gd name="connsiteX19" fmla="*/ 5245100 w 6553200"/>
              <a:gd name="connsiteY19" fmla="*/ 326447 h 326757"/>
              <a:gd name="connsiteX20" fmla="*/ 5353050 w 6553200"/>
              <a:gd name="connsiteY20" fmla="*/ 250247 h 326757"/>
              <a:gd name="connsiteX21" fmla="*/ 5568950 w 6553200"/>
              <a:gd name="connsiteY21" fmla="*/ 199447 h 326757"/>
              <a:gd name="connsiteX22" fmla="*/ 6553200 w 6553200"/>
              <a:gd name="connsiteY22" fmla="*/ 193097 h 326757"/>
              <a:gd name="connsiteX0" fmla="*/ 0 w 6553200"/>
              <a:gd name="connsiteY0" fmla="*/ 243897 h 269297"/>
              <a:gd name="connsiteX1" fmla="*/ 330200 w 6553200"/>
              <a:gd name="connsiteY1" fmla="*/ 243897 h 269297"/>
              <a:gd name="connsiteX2" fmla="*/ 521345 w 6553200"/>
              <a:gd name="connsiteY2" fmla="*/ 167521 h 269297"/>
              <a:gd name="connsiteX3" fmla="*/ 742950 w 6553200"/>
              <a:gd name="connsiteY3" fmla="*/ 167521 h 269297"/>
              <a:gd name="connsiteX4" fmla="*/ 971550 w 6553200"/>
              <a:gd name="connsiteY4" fmla="*/ 186747 h 269297"/>
              <a:gd name="connsiteX5" fmla="*/ 1092200 w 6553200"/>
              <a:gd name="connsiteY5" fmla="*/ 243897 h 269297"/>
              <a:gd name="connsiteX6" fmla="*/ 1325214 w 6553200"/>
              <a:gd name="connsiteY6" fmla="*/ 246418 h 269297"/>
              <a:gd name="connsiteX7" fmla="*/ 1695450 w 6553200"/>
              <a:gd name="connsiteY7" fmla="*/ 269297 h 269297"/>
              <a:gd name="connsiteX8" fmla="*/ 1930400 w 6553200"/>
              <a:gd name="connsiteY8" fmla="*/ 262947 h 269297"/>
              <a:gd name="connsiteX9" fmla="*/ 2070100 w 6553200"/>
              <a:gd name="connsiteY9" fmla="*/ 212147 h 269297"/>
              <a:gd name="connsiteX10" fmla="*/ 2203450 w 6553200"/>
              <a:gd name="connsiteY10" fmla="*/ 97847 h 269297"/>
              <a:gd name="connsiteX11" fmla="*/ 2368550 w 6553200"/>
              <a:gd name="connsiteY11" fmla="*/ 15297 h 269297"/>
              <a:gd name="connsiteX12" fmla="*/ 2832100 w 6553200"/>
              <a:gd name="connsiteY12" fmla="*/ 2597 h 269297"/>
              <a:gd name="connsiteX13" fmla="*/ 3054350 w 6553200"/>
              <a:gd name="connsiteY13" fmla="*/ 47047 h 269297"/>
              <a:gd name="connsiteX14" fmla="*/ 3394024 w 6553200"/>
              <a:gd name="connsiteY14" fmla="*/ 121235 h 269297"/>
              <a:gd name="connsiteX15" fmla="*/ 3679231 w 6553200"/>
              <a:gd name="connsiteY15" fmla="*/ 170902 h 269297"/>
              <a:gd name="connsiteX16" fmla="*/ 4161186 w 6553200"/>
              <a:gd name="connsiteY16" fmla="*/ 178210 h 269297"/>
              <a:gd name="connsiteX17" fmla="*/ 4590405 w 6553200"/>
              <a:gd name="connsiteY17" fmla="*/ 207439 h 269297"/>
              <a:gd name="connsiteX18" fmla="*/ 5101631 w 6553200"/>
              <a:gd name="connsiteY18" fmla="*/ 219358 h 269297"/>
              <a:gd name="connsiteX19" fmla="*/ 5353050 w 6553200"/>
              <a:gd name="connsiteY19" fmla="*/ 250247 h 269297"/>
              <a:gd name="connsiteX20" fmla="*/ 5568950 w 6553200"/>
              <a:gd name="connsiteY20" fmla="*/ 199447 h 269297"/>
              <a:gd name="connsiteX21" fmla="*/ 6553200 w 6553200"/>
              <a:gd name="connsiteY21" fmla="*/ 193097 h 269297"/>
              <a:gd name="connsiteX0" fmla="*/ 0 w 6553200"/>
              <a:gd name="connsiteY0" fmla="*/ 243897 h 269297"/>
              <a:gd name="connsiteX1" fmla="*/ 330200 w 6553200"/>
              <a:gd name="connsiteY1" fmla="*/ 243897 h 269297"/>
              <a:gd name="connsiteX2" fmla="*/ 521345 w 6553200"/>
              <a:gd name="connsiteY2" fmla="*/ 167521 h 269297"/>
              <a:gd name="connsiteX3" fmla="*/ 742950 w 6553200"/>
              <a:gd name="connsiteY3" fmla="*/ 167521 h 269297"/>
              <a:gd name="connsiteX4" fmla="*/ 971550 w 6553200"/>
              <a:gd name="connsiteY4" fmla="*/ 186747 h 269297"/>
              <a:gd name="connsiteX5" fmla="*/ 1092200 w 6553200"/>
              <a:gd name="connsiteY5" fmla="*/ 243897 h 269297"/>
              <a:gd name="connsiteX6" fmla="*/ 1325214 w 6553200"/>
              <a:gd name="connsiteY6" fmla="*/ 246418 h 269297"/>
              <a:gd name="connsiteX7" fmla="*/ 1695450 w 6553200"/>
              <a:gd name="connsiteY7" fmla="*/ 269297 h 269297"/>
              <a:gd name="connsiteX8" fmla="*/ 1930400 w 6553200"/>
              <a:gd name="connsiteY8" fmla="*/ 262947 h 269297"/>
              <a:gd name="connsiteX9" fmla="*/ 2070100 w 6553200"/>
              <a:gd name="connsiteY9" fmla="*/ 212147 h 269297"/>
              <a:gd name="connsiteX10" fmla="*/ 2203450 w 6553200"/>
              <a:gd name="connsiteY10" fmla="*/ 97847 h 269297"/>
              <a:gd name="connsiteX11" fmla="*/ 2368550 w 6553200"/>
              <a:gd name="connsiteY11" fmla="*/ 15297 h 269297"/>
              <a:gd name="connsiteX12" fmla="*/ 2832100 w 6553200"/>
              <a:gd name="connsiteY12" fmla="*/ 2597 h 269297"/>
              <a:gd name="connsiteX13" fmla="*/ 3054350 w 6553200"/>
              <a:gd name="connsiteY13" fmla="*/ 47047 h 269297"/>
              <a:gd name="connsiteX14" fmla="*/ 3394024 w 6553200"/>
              <a:gd name="connsiteY14" fmla="*/ 121235 h 269297"/>
              <a:gd name="connsiteX15" fmla="*/ 3679231 w 6553200"/>
              <a:gd name="connsiteY15" fmla="*/ 170902 h 269297"/>
              <a:gd name="connsiteX16" fmla="*/ 4161186 w 6553200"/>
              <a:gd name="connsiteY16" fmla="*/ 178210 h 269297"/>
              <a:gd name="connsiteX17" fmla="*/ 4590405 w 6553200"/>
              <a:gd name="connsiteY17" fmla="*/ 207439 h 269297"/>
              <a:gd name="connsiteX18" fmla="*/ 5101631 w 6553200"/>
              <a:gd name="connsiteY18" fmla="*/ 219358 h 269297"/>
              <a:gd name="connsiteX19" fmla="*/ 5568950 w 6553200"/>
              <a:gd name="connsiteY19" fmla="*/ 199447 h 269297"/>
              <a:gd name="connsiteX20" fmla="*/ 6553200 w 6553200"/>
              <a:gd name="connsiteY20" fmla="*/ 193097 h 269297"/>
              <a:gd name="connsiteX0" fmla="*/ 0 w 6553200"/>
              <a:gd name="connsiteY0" fmla="*/ 243897 h 269297"/>
              <a:gd name="connsiteX1" fmla="*/ 330200 w 6553200"/>
              <a:gd name="connsiteY1" fmla="*/ 243897 h 269297"/>
              <a:gd name="connsiteX2" fmla="*/ 521345 w 6553200"/>
              <a:gd name="connsiteY2" fmla="*/ 167521 h 269297"/>
              <a:gd name="connsiteX3" fmla="*/ 742950 w 6553200"/>
              <a:gd name="connsiteY3" fmla="*/ 167521 h 269297"/>
              <a:gd name="connsiteX4" fmla="*/ 971550 w 6553200"/>
              <a:gd name="connsiteY4" fmla="*/ 186747 h 269297"/>
              <a:gd name="connsiteX5" fmla="*/ 1092200 w 6553200"/>
              <a:gd name="connsiteY5" fmla="*/ 243897 h 269297"/>
              <a:gd name="connsiteX6" fmla="*/ 1325214 w 6553200"/>
              <a:gd name="connsiteY6" fmla="*/ 246418 h 269297"/>
              <a:gd name="connsiteX7" fmla="*/ 1695450 w 6553200"/>
              <a:gd name="connsiteY7" fmla="*/ 269297 h 269297"/>
              <a:gd name="connsiteX8" fmla="*/ 1930400 w 6553200"/>
              <a:gd name="connsiteY8" fmla="*/ 262947 h 269297"/>
              <a:gd name="connsiteX9" fmla="*/ 2070100 w 6553200"/>
              <a:gd name="connsiteY9" fmla="*/ 212147 h 269297"/>
              <a:gd name="connsiteX10" fmla="*/ 2203450 w 6553200"/>
              <a:gd name="connsiteY10" fmla="*/ 97847 h 269297"/>
              <a:gd name="connsiteX11" fmla="*/ 2368550 w 6553200"/>
              <a:gd name="connsiteY11" fmla="*/ 15297 h 269297"/>
              <a:gd name="connsiteX12" fmla="*/ 2832100 w 6553200"/>
              <a:gd name="connsiteY12" fmla="*/ 2597 h 269297"/>
              <a:gd name="connsiteX13" fmla="*/ 3054350 w 6553200"/>
              <a:gd name="connsiteY13" fmla="*/ 47047 h 269297"/>
              <a:gd name="connsiteX14" fmla="*/ 3394024 w 6553200"/>
              <a:gd name="connsiteY14" fmla="*/ 121235 h 269297"/>
              <a:gd name="connsiteX15" fmla="*/ 3679231 w 6553200"/>
              <a:gd name="connsiteY15" fmla="*/ 170902 h 269297"/>
              <a:gd name="connsiteX16" fmla="*/ 4161186 w 6553200"/>
              <a:gd name="connsiteY16" fmla="*/ 178210 h 269297"/>
              <a:gd name="connsiteX17" fmla="*/ 4590405 w 6553200"/>
              <a:gd name="connsiteY17" fmla="*/ 207439 h 269297"/>
              <a:gd name="connsiteX18" fmla="*/ 5101631 w 6553200"/>
              <a:gd name="connsiteY18" fmla="*/ 219358 h 269297"/>
              <a:gd name="connsiteX19" fmla="*/ 5563245 w 6553200"/>
              <a:gd name="connsiteY19" fmla="*/ 243291 h 269297"/>
              <a:gd name="connsiteX20" fmla="*/ 6553200 w 6553200"/>
              <a:gd name="connsiteY20" fmla="*/ 193097 h 269297"/>
              <a:gd name="connsiteX0" fmla="*/ 0 w 6536085"/>
              <a:gd name="connsiteY0" fmla="*/ 243897 h 269297"/>
              <a:gd name="connsiteX1" fmla="*/ 330200 w 6536085"/>
              <a:gd name="connsiteY1" fmla="*/ 243897 h 269297"/>
              <a:gd name="connsiteX2" fmla="*/ 521345 w 6536085"/>
              <a:gd name="connsiteY2" fmla="*/ 167521 h 269297"/>
              <a:gd name="connsiteX3" fmla="*/ 742950 w 6536085"/>
              <a:gd name="connsiteY3" fmla="*/ 167521 h 269297"/>
              <a:gd name="connsiteX4" fmla="*/ 971550 w 6536085"/>
              <a:gd name="connsiteY4" fmla="*/ 186747 h 269297"/>
              <a:gd name="connsiteX5" fmla="*/ 1092200 w 6536085"/>
              <a:gd name="connsiteY5" fmla="*/ 243897 h 269297"/>
              <a:gd name="connsiteX6" fmla="*/ 1325214 w 6536085"/>
              <a:gd name="connsiteY6" fmla="*/ 246418 h 269297"/>
              <a:gd name="connsiteX7" fmla="*/ 1695450 w 6536085"/>
              <a:gd name="connsiteY7" fmla="*/ 269297 h 269297"/>
              <a:gd name="connsiteX8" fmla="*/ 1930400 w 6536085"/>
              <a:gd name="connsiteY8" fmla="*/ 262947 h 269297"/>
              <a:gd name="connsiteX9" fmla="*/ 2070100 w 6536085"/>
              <a:gd name="connsiteY9" fmla="*/ 212147 h 269297"/>
              <a:gd name="connsiteX10" fmla="*/ 2203450 w 6536085"/>
              <a:gd name="connsiteY10" fmla="*/ 97847 h 269297"/>
              <a:gd name="connsiteX11" fmla="*/ 2368550 w 6536085"/>
              <a:gd name="connsiteY11" fmla="*/ 15297 h 269297"/>
              <a:gd name="connsiteX12" fmla="*/ 2832100 w 6536085"/>
              <a:gd name="connsiteY12" fmla="*/ 2597 h 269297"/>
              <a:gd name="connsiteX13" fmla="*/ 3054350 w 6536085"/>
              <a:gd name="connsiteY13" fmla="*/ 47047 h 269297"/>
              <a:gd name="connsiteX14" fmla="*/ 3394024 w 6536085"/>
              <a:gd name="connsiteY14" fmla="*/ 121235 h 269297"/>
              <a:gd name="connsiteX15" fmla="*/ 3679231 w 6536085"/>
              <a:gd name="connsiteY15" fmla="*/ 170902 h 269297"/>
              <a:gd name="connsiteX16" fmla="*/ 4161186 w 6536085"/>
              <a:gd name="connsiteY16" fmla="*/ 178210 h 269297"/>
              <a:gd name="connsiteX17" fmla="*/ 4590405 w 6536085"/>
              <a:gd name="connsiteY17" fmla="*/ 207439 h 269297"/>
              <a:gd name="connsiteX18" fmla="*/ 5101631 w 6536085"/>
              <a:gd name="connsiteY18" fmla="*/ 219358 h 269297"/>
              <a:gd name="connsiteX19" fmla="*/ 5563245 w 6536085"/>
              <a:gd name="connsiteY19" fmla="*/ 243291 h 269297"/>
              <a:gd name="connsiteX20" fmla="*/ 6536085 w 6536085"/>
              <a:gd name="connsiteY20" fmla="*/ 262517 h 26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536085" h="269297">
                <a:moveTo>
                  <a:pt x="0" y="243897"/>
                </a:moveTo>
                <a:cubicBezTo>
                  <a:pt x="121179" y="248130"/>
                  <a:pt x="243309" y="256626"/>
                  <a:pt x="330200" y="243897"/>
                </a:cubicBezTo>
                <a:cubicBezTo>
                  <a:pt x="417091" y="231168"/>
                  <a:pt x="452553" y="180250"/>
                  <a:pt x="521345" y="167521"/>
                </a:cubicBezTo>
                <a:cubicBezTo>
                  <a:pt x="590137" y="154792"/>
                  <a:pt x="667916" y="164317"/>
                  <a:pt x="742950" y="167521"/>
                </a:cubicBezTo>
                <a:cubicBezTo>
                  <a:pt x="817984" y="170725"/>
                  <a:pt x="913342" y="174018"/>
                  <a:pt x="971550" y="186747"/>
                </a:cubicBezTo>
                <a:cubicBezTo>
                  <a:pt x="1029758" y="199476"/>
                  <a:pt x="1033256" y="233952"/>
                  <a:pt x="1092200" y="243897"/>
                </a:cubicBezTo>
                <a:cubicBezTo>
                  <a:pt x="1151144" y="253842"/>
                  <a:pt x="1224672" y="242185"/>
                  <a:pt x="1325214" y="246418"/>
                </a:cubicBezTo>
                <a:cubicBezTo>
                  <a:pt x="1425756" y="250651"/>
                  <a:pt x="1695450" y="269297"/>
                  <a:pt x="1695450" y="269297"/>
                </a:cubicBezTo>
                <a:lnTo>
                  <a:pt x="1930400" y="262947"/>
                </a:lnTo>
                <a:cubicBezTo>
                  <a:pt x="1992842" y="253422"/>
                  <a:pt x="2024592" y="239664"/>
                  <a:pt x="2070100" y="212147"/>
                </a:cubicBezTo>
                <a:cubicBezTo>
                  <a:pt x="2115608" y="184630"/>
                  <a:pt x="2153708" y="130655"/>
                  <a:pt x="2203450" y="97847"/>
                </a:cubicBezTo>
                <a:cubicBezTo>
                  <a:pt x="2253192" y="65039"/>
                  <a:pt x="2263775" y="31172"/>
                  <a:pt x="2368550" y="15297"/>
                </a:cubicBezTo>
                <a:cubicBezTo>
                  <a:pt x="2473325" y="-578"/>
                  <a:pt x="2717800" y="-2695"/>
                  <a:pt x="2832100" y="2597"/>
                </a:cubicBezTo>
                <a:cubicBezTo>
                  <a:pt x="2946400" y="7889"/>
                  <a:pt x="2960696" y="27274"/>
                  <a:pt x="3054350" y="47047"/>
                </a:cubicBezTo>
                <a:lnTo>
                  <a:pt x="3394024" y="121235"/>
                </a:lnTo>
                <a:cubicBezTo>
                  <a:pt x="3498171" y="141878"/>
                  <a:pt x="3551371" y="161406"/>
                  <a:pt x="3679231" y="170902"/>
                </a:cubicBezTo>
                <a:cubicBezTo>
                  <a:pt x="3807091" y="180398"/>
                  <a:pt x="4161186" y="178210"/>
                  <a:pt x="4161186" y="178210"/>
                </a:cubicBezTo>
                <a:lnTo>
                  <a:pt x="4590405" y="207439"/>
                </a:lnTo>
                <a:cubicBezTo>
                  <a:pt x="4748097" y="206381"/>
                  <a:pt x="4939491" y="213383"/>
                  <a:pt x="5101631" y="219358"/>
                </a:cubicBezTo>
                <a:cubicBezTo>
                  <a:pt x="5263771" y="225333"/>
                  <a:pt x="5321317" y="247668"/>
                  <a:pt x="5563245" y="243291"/>
                </a:cubicBezTo>
                <a:lnTo>
                  <a:pt x="6536085" y="262517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Freeform 68"/>
          <p:cNvSpPr/>
          <p:nvPr/>
        </p:nvSpPr>
        <p:spPr>
          <a:xfrm>
            <a:off x="4526647" y="1556598"/>
            <a:ext cx="3627154" cy="1223073"/>
          </a:xfrm>
          <a:custGeom>
            <a:avLst/>
            <a:gdLst>
              <a:gd name="connsiteX0" fmla="*/ 3263900 w 3263900"/>
              <a:gd name="connsiteY0" fmla="*/ 0 h 787400"/>
              <a:gd name="connsiteX1" fmla="*/ 2559050 w 3263900"/>
              <a:gd name="connsiteY1" fmla="*/ 133350 h 787400"/>
              <a:gd name="connsiteX2" fmla="*/ 1866900 w 3263900"/>
              <a:gd name="connsiteY2" fmla="*/ 152400 h 787400"/>
              <a:gd name="connsiteX3" fmla="*/ 1644650 w 3263900"/>
              <a:gd name="connsiteY3" fmla="*/ 260350 h 787400"/>
              <a:gd name="connsiteX4" fmla="*/ 1390650 w 3263900"/>
              <a:gd name="connsiteY4" fmla="*/ 254000 h 787400"/>
              <a:gd name="connsiteX5" fmla="*/ 895350 w 3263900"/>
              <a:gd name="connsiteY5" fmla="*/ 146050 h 787400"/>
              <a:gd name="connsiteX6" fmla="*/ 431800 w 3263900"/>
              <a:gd name="connsiteY6" fmla="*/ 139700 h 787400"/>
              <a:gd name="connsiteX7" fmla="*/ 0 w 3263900"/>
              <a:gd name="connsiteY7" fmla="*/ 787400 h 787400"/>
              <a:gd name="connsiteX0" fmla="*/ 3276600 w 3276600"/>
              <a:gd name="connsiteY0" fmla="*/ 12082 h 697882"/>
              <a:gd name="connsiteX1" fmla="*/ 2559050 w 3276600"/>
              <a:gd name="connsiteY1" fmla="*/ 43832 h 697882"/>
              <a:gd name="connsiteX2" fmla="*/ 1866900 w 3276600"/>
              <a:gd name="connsiteY2" fmla="*/ 62882 h 697882"/>
              <a:gd name="connsiteX3" fmla="*/ 1644650 w 3276600"/>
              <a:gd name="connsiteY3" fmla="*/ 170832 h 697882"/>
              <a:gd name="connsiteX4" fmla="*/ 1390650 w 3276600"/>
              <a:gd name="connsiteY4" fmla="*/ 164482 h 697882"/>
              <a:gd name="connsiteX5" fmla="*/ 895350 w 3276600"/>
              <a:gd name="connsiteY5" fmla="*/ 56532 h 697882"/>
              <a:gd name="connsiteX6" fmla="*/ 431800 w 3276600"/>
              <a:gd name="connsiteY6" fmla="*/ 50182 h 697882"/>
              <a:gd name="connsiteX7" fmla="*/ 0 w 3276600"/>
              <a:gd name="connsiteY7" fmla="*/ 697882 h 697882"/>
              <a:gd name="connsiteX0" fmla="*/ 3276600 w 3276600"/>
              <a:gd name="connsiteY0" fmla="*/ 12082 h 697882"/>
              <a:gd name="connsiteX1" fmla="*/ 2559050 w 3276600"/>
              <a:gd name="connsiteY1" fmla="*/ 43832 h 697882"/>
              <a:gd name="connsiteX2" fmla="*/ 2749550 w 3276600"/>
              <a:gd name="connsiteY2" fmla="*/ 31132 h 697882"/>
              <a:gd name="connsiteX3" fmla="*/ 1866900 w 3276600"/>
              <a:gd name="connsiteY3" fmla="*/ 62882 h 697882"/>
              <a:gd name="connsiteX4" fmla="*/ 1644650 w 3276600"/>
              <a:gd name="connsiteY4" fmla="*/ 170832 h 697882"/>
              <a:gd name="connsiteX5" fmla="*/ 1390650 w 3276600"/>
              <a:gd name="connsiteY5" fmla="*/ 164482 h 697882"/>
              <a:gd name="connsiteX6" fmla="*/ 895350 w 3276600"/>
              <a:gd name="connsiteY6" fmla="*/ 56532 h 697882"/>
              <a:gd name="connsiteX7" fmla="*/ 431800 w 3276600"/>
              <a:gd name="connsiteY7" fmla="*/ 50182 h 697882"/>
              <a:gd name="connsiteX8" fmla="*/ 0 w 3276600"/>
              <a:gd name="connsiteY8" fmla="*/ 697882 h 697882"/>
              <a:gd name="connsiteX0" fmla="*/ 3276600 w 3276600"/>
              <a:gd name="connsiteY0" fmla="*/ 12082 h 697882"/>
              <a:gd name="connsiteX1" fmla="*/ 2559050 w 3276600"/>
              <a:gd name="connsiteY1" fmla="*/ 43832 h 697882"/>
              <a:gd name="connsiteX2" fmla="*/ 2990850 w 3276600"/>
              <a:gd name="connsiteY2" fmla="*/ 43832 h 697882"/>
              <a:gd name="connsiteX3" fmla="*/ 1866900 w 3276600"/>
              <a:gd name="connsiteY3" fmla="*/ 62882 h 697882"/>
              <a:gd name="connsiteX4" fmla="*/ 1644650 w 3276600"/>
              <a:gd name="connsiteY4" fmla="*/ 170832 h 697882"/>
              <a:gd name="connsiteX5" fmla="*/ 1390650 w 3276600"/>
              <a:gd name="connsiteY5" fmla="*/ 164482 h 697882"/>
              <a:gd name="connsiteX6" fmla="*/ 895350 w 3276600"/>
              <a:gd name="connsiteY6" fmla="*/ 56532 h 697882"/>
              <a:gd name="connsiteX7" fmla="*/ 431800 w 3276600"/>
              <a:gd name="connsiteY7" fmla="*/ 50182 h 697882"/>
              <a:gd name="connsiteX8" fmla="*/ 0 w 3276600"/>
              <a:gd name="connsiteY8" fmla="*/ 697882 h 697882"/>
              <a:gd name="connsiteX0" fmla="*/ 3276600 w 3276600"/>
              <a:gd name="connsiteY0" fmla="*/ 12082 h 697882"/>
              <a:gd name="connsiteX1" fmla="*/ 2559050 w 3276600"/>
              <a:gd name="connsiteY1" fmla="*/ 43832 h 697882"/>
              <a:gd name="connsiteX2" fmla="*/ 2990850 w 3276600"/>
              <a:gd name="connsiteY2" fmla="*/ 43832 h 697882"/>
              <a:gd name="connsiteX3" fmla="*/ 1866900 w 3276600"/>
              <a:gd name="connsiteY3" fmla="*/ 62882 h 697882"/>
              <a:gd name="connsiteX4" fmla="*/ 1790700 w 3276600"/>
              <a:gd name="connsiteY4" fmla="*/ 170832 h 697882"/>
              <a:gd name="connsiteX5" fmla="*/ 1644650 w 3276600"/>
              <a:gd name="connsiteY5" fmla="*/ 170832 h 697882"/>
              <a:gd name="connsiteX6" fmla="*/ 1390650 w 3276600"/>
              <a:gd name="connsiteY6" fmla="*/ 164482 h 697882"/>
              <a:gd name="connsiteX7" fmla="*/ 895350 w 3276600"/>
              <a:gd name="connsiteY7" fmla="*/ 56532 h 697882"/>
              <a:gd name="connsiteX8" fmla="*/ 431800 w 3276600"/>
              <a:gd name="connsiteY8" fmla="*/ 50182 h 697882"/>
              <a:gd name="connsiteX9" fmla="*/ 0 w 3276600"/>
              <a:gd name="connsiteY9" fmla="*/ 697882 h 697882"/>
              <a:gd name="connsiteX0" fmla="*/ 3276600 w 3276600"/>
              <a:gd name="connsiteY0" fmla="*/ 12082 h 697882"/>
              <a:gd name="connsiteX1" fmla="*/ 2559050 w 3276600"/>
              <a:gd name="connsiteY1" fmla="*/ 43832 h 697882"/>
              <a:gd name="connsiteX2" fmla="*/ 2990850 w 3276600"/>
              <a:gd name="connsiteY2" fmla="*/ 43832 h 697882"/>
              <a:gd name="connsiteX3" fmla="*/ 2082800 w 3276600"/>
              <a:gd name="connsiteY3" fmla="*/ 62882 h 697882"/>
              <a:gd name="connsiteX4" fmla="*/ 1790700 w 3276600"/>
              <a:gd name="connsiteY4" fmla="*/ 170832 h 697882"/>
              <a:gd name="connsiteX5" fmla="*/ 1644650 w 3276600"/>
              <a:gd name="connsiteY5" fmla="*/ 170832 h 697882"/>
              <a:gd name="connsiteX6" fmla="*/ 1390650 w 3276600"/>
              <a:gd name="connsiteY6" fmla="*/ 164482 h 697882"/>
              <a:gd name="connsiteX7" fmla="*/ 895350 w 3276600"/>
              <a:gd name="connsiteY7" fmla="*/ 56532 h 697882"/>
              <a:gd name="connsiteX8" fmla="*/ 431800 w 3276600"/>
              <a:gd name="connsiteY8" fmla="*/ 50182 h 697882"/>
              <a:gd name="connsiteX9" fmla="*/ 0 w 3276600"/>
              <a:gd name="connsiteY9" fmla="*/ 697882 h 697882"/>
              <a:gd name="connsiteX0" fmla="*/ 3276600 w 3276600"/>
              <a:gd name="connsiteY0" fmla="*/ 9643 h 695443"/>
              <a:gd name="connsiteX1" fmla="*/ 2559050 w 3276600"/>
              <a:gd name="connsiteY1" fmla="*/ 41393 h 695443"/>
              <a:gd name="connsiteX2" fmla="*/ 2990850 w 3276600"/>
              <a:gd name="connsiteY2" fmla="*/ 41393 h 695443"/>
              <a:gd name="connsiteX3" fmla="*/ 2082800 w 3276600"/>
              <a:gd name="connsiteY3" fmla="*/ 60443 h 695443"/>
              <a:gd name="connsiteX4" fmla="*/ 1790700 w 3276600"/>
              <a:gd name="connsiteY4" fmla="*/ 168393 h 695443"/>
              <a:gd name="connsiteX5" fmla="*/ 1644650 w 3276600"/>
              <a:gd name="connsiteY5" fmla="*/ 168393 h 695443"/>
              <a:gd name="connsiteX6" fmla="*/ 1301750 w 3276600"/>
              <a:gd name="connsiteY6" fmla="*/ 98543 h 695443"/>
              <a:gd name="connsiteX7" fmla="*/ 895350 w 3276600"/>
              <a:gd name="connsiteY7" fmla="*/ 54093 h 695443"/>
              <a:gd name="connsiteX8" fmla="*/ 431800 w 3276600"/>
              <a:gd name="connsiteY8" fmla="*/ 47743 h 695443"/>
              <a:gd name="connsiteX9" fmla="*/ 0 w 3276600"/>
              <a:gd name="connsiteY9" fmla="*/ 695443 h 695443"/>
              <a:gd name="connsiteX0" fmla="*/ 3276600 w 3276600"/>
              <a:gd name="connsiteY0" fmla="*/ 9643 h 695443"/>
              <a:gd name="connsiteX1" fmla="*/ 2559050 w 3276600"/>
              <a:gd name="connsiteY1" fmla="*/ 41393 h 695443"/>
              <a:gd name="connsiteX2" fmla="*/ 2990850 w 3276600"/>
              <a:gd name="connsiteY2" fmla="*/ 41393 h 695443"/>
              <a:gd name="connsiteX3" fmla="*/ 2082800 w 3276600"/>
              <a:gd name="connsiteY3" fmla="*/ 60443 h 695443"/>
              <a:gd name="connsiteX4" fmla="*/ 1790700 w 3276600"/>
              <a:gd name="connsiteY4" fmla="*/ 168393 h 695443"/>
              <a:gd name="connsiteX5" fmla="*/ 1498600 w 3276600"/>
              <a:gd name="connsiteY5" fmla="*/ 168393 h 695443"/>
              <a:gd name="connsiteX6" fmla="*/ 1301750 w 3276600"/>
              <a:gd name="connsiteY6" fmla="*/ 98543 h 695443"/>
              <a:gd name="connsiteX7" fmla="*/ 895350 w 3276600"/>
              <a:gd name="connsiteY7" fmla="*/ 54093 h 695443"/>
              <a:gd name="connsiteX8" fmla="*/ 431800 w 3276600"/>
              <a:gd name="connsiteY8" fmla="*/ 47743 h 695443"/>
              <a:gd name="connsiteX9" fmla="*/ 0 w 3276600"/>
              <a:gd name="connsiteY9" fmla="*/ 695443 h 695443"/>
              <a:gd name="connsiteX0" fmla="*/ 3276600 w 3276600"/>
              <a:gd name="connsiteY0" fmla="*/ 0 h 685800"/>
              <a:gd name="connsiteX1" fmla="*/ 2559050 w 3276600"/>
              <a:gd name="connsiteY1" fmla="*/ 31750 h 685800"/>
              <a:gd name="connsiteX2" fmla="*/ 2990850 w 3276600"/>
              <a:gd name="connsiteY2" fmla="*/ 31750 h 685800"/>
              <a:gd name="connsiteX3" fmla="*/ 2082800 w 3276600"/>
              <a:gd name="connsiteY3" fmla="*/ 50800 h 685800"/>
              <a:gd name="connsiteX4" fmla="*/ 1790700 w 3276600"/>
              <a:gd name="connsiteY4" fmla="*/ 158750 h 685800"/>
              <a:gd name="connsiteX5" fmla="*/ 1498600 w 3276600"/>
              <a:gd name="connsiteY5" fmla="*/ 158750 h 685800"/>
              <a:gd name="connsiteX6" fmla="*/ 1301750 w 3276600"/>
              <a:gd name="connsiteY6" fmla="*/ 88900 h 685800"/>
              <a:gd name="connsiteX7" fmla="*/ 895350 w 3276600"/>
              <a:gd name="connsiteY7" fmla="*/ 44450 h 685800"/>
              <a:gd name="connsiteX8" fmla="*/ 431800 w 3276600"/>
              <a:gd name="connsiteY8" fmla="*/ 38100 h 685800"/>
              <a:gd name="connsiteX9" fmla="*/ 311150 w 3276600"/>
              <a:gd name="connsiteY9" fmla="*/ 139700 h 685800"/>
              <a:gd name="connsiteX10" fmla="*/ 0 w 3276600"/>
              <a:gd name="connsiteY10" fmla="*/ 685800 h 685800"/>
              <a:gd name="connsiteX0" fmla="*/ 3276600 w 3276600"/>
              <a:gd name="connsiteY0" fmla="*/ 0 h 685800"/>
              <a:gd name="connsiteX1" fmla="*/ 2559050 w 3276600"/>
              <a:gd name="connsiteY1" fmla="*/ 31750 h 685800"/>
              <a:gd name="connsiteX2" fmla="*/ 2990850 w 3276600"/>
              <a:gd name="connsiteY2" fmla="*/ 31750 h 685800"/>
              <a:gd name="connsiteX3" fmla="*/ 2089150 w 3276600"/>
              <a:gd name="connsiteY3" fmla="*/ 120650 h 685800"/>
              <a:gd name="connsiteX4" fmla="*/ 1790700 w 3276600"/>
              <a:gd name="connsiteY4" fmla="*/ 158750 h 685800"/>
              <a:gd name="connsiteX5" fmla="*/ 1498600 w 3276600"/>
              <a:gd name="connsiteY5" fmla="*/ 158750 h 685800"/>
              <a:gd name="connsiteX6" fmla="*/ 1301750 w 3276600"/>
              <a:gd name="connsiteY6" fmla="*/ 88900 h 685800"/>
              <a:gd name="connsiteX7" fmla="*/ 895350 w 3276600"/>
              <a:gd name="connsiteY7" fmla="*/ 44450 h 685800"/>
              <a:gd name="connsiteX8" fmla="*/ 431800 w 3276600"/>
              <a:gd name="connsiteY8" fmla="*/ 38100 h 685800"/>
              <a:gd name="connsiteX9" fmla="*/ 311150 w 3276600"/>
              <a:gd name="connsiteY9" fmla="*/ 139700 h 685800"/>
              <a:gd name="connsiteX10" fmla="*/ 0 w 3276600"/>
              <a:gd name="connsiteY10" fmla="*/ 685800 h 685800"/>
              <a:gd name="connsiteX0" fmla="*/ 3276600 w 3276600"/>
              <a:gd name="connsiteY0" fmla="*/ 106763 h 665563"/>
              <a:gd name="connsiteX1" fmla="*/ 2559050 w 3276600"/>
              <a:gd name="connsiteY1" fmla="*/ 11513 h 665563"/>
              <a:gd name="connsiteX2" fmla="*/ 2990850 w 3276600"/>
              <a:gd name="connsiteY2" fmla="*/ 11513 h 665563"/>
              <a:gd name="connsiteX3" fmla="*/ 2089150 w 3276600"/>
              <a:gd name="connsiteY3" fmla="*/ 100413 h 665563"/>
              <a:gd name="connsiteX4" fmla="*/ 1790700 w 3276600"/>
              <a:gd name="connsiteY4" fmla="*/ 138513 h 665563"/>
              <a:gd name="connsiteX5" fmla="*/ 1498600 w 3276600"/>
              <a:gd name="connsiteY5" fmla="*/ 138513 h 665563"/>
              <a:gd name="connsiteX6" fmla="*/ 1301750 w 3276600"/>
              <a:gd name="connsiteY6" fmla="*/ 68663 h 665563"/>
              <a:gd name="connsiteX7" fmla="*/ 895350 w 3276600"/>
              <a:gd name="connsiteY7" fmla="*/ 24213 h 665563"/>
              <a:gd name="connsiteX8" fmla="*/ 431800 w 3276600"/>
              <a:gd name="connsiteY8" fmla="*/ 17863 h 665563"/>
              <a:gd name="connsiteX9" fmla="*/ 311150 w 3276600"/>
              <a:gd name="connsiteY9" fmla="*/ 119463 h 665563"/>
              <a:gd name="connsiteX10" fmla="*/ 0 w 3276600"/>
              <a:gd name="connsiteY10" fmla="*/ 665563 h 665563"/>
              <a:gd name="connsiteX0" fmla="*/ 3276600 w 3276600"/>
              <a:gd name="connsiteY0" fmla="*/ 96191 h 654991"/>
              <a:gd name="connsiteX1" fmla="*/ 3016250 w 3276600"/>
              <a:gd name="connsiteY1" fmla="*/ 146991 h 654991"/>
              <a:gd name="connsiteX2" fmla="*/ 2990850 w 3276600"/>
              <a:gd name="connsiteY2" fmla="*/ 941 h 654991"/>
              <a:gd name="connsiteX3" fmla="*/ 2089150 w 3276600"/>
              <a:gd name="connsiteY3" fmla="*/ 89841 h 654991"/>
              <a:gd name="connsiteX4" fmla="*/ 1790700 w 3276600"/>
              <a:gd name="connsiteY4" fmla="*/ 127941 h 654991"/>
              <a:gd name="connsiteX5" fmla="*/ 1498600 w 3276600"/>
              <a:gd name="connsiteY5" fmla="*/ 127941 h 654991"/>
              <a:gd name="connsiteX6" fmla="*/ 1301750 w 3276600"/>
              <a:gd name="connsiteY6" fmla="*/ 58091 h 654991"/>
              <a:gd name="connsiteX7" fmla="*/ 895350 w 3276600"/>
              <a:gd name="connsiteY7" fmla="*/ 13641 h 654991"/>
              <a:gd name="connsiteX8" fmla="*/ 431800 w 3276600"/>
              <a:gd name="connsiteY8" fmla="*/ 7291 h 654991"/>
              <a:gd name="connsiteX9" fmla="*/ 311150 w 3276600"/>
              <a:gd name="connsiteY9" fmla="*/ 108891 h 654991"/>
              <a:gd name="connsiteX10" fmla="*/ 0 w 3276600"/>
              <a:gd name="connsiteY10" fmla="*/ 654991 h 654991"/>
              <a:gd name="connsiteX0" fmla="*/ 3276600 w 3276600"/>
              <a:gd name="connsiteY0" fmla="*/ 96191 h 654991"/>
              <a:gd name="connsiteX1" fmla="*/ 3016250 w 3276600"/>
              <a:gd name="connsiteY1" fmla="*/ 146991 h 654991"/>
              <a:gd name="connsiteX2" fmla="*/ 2749550 w 3276600"/>
              <a:gd name="connsiteY2" fmla="*/ 96191 h 654991"/>
              <a:gd name="connsiteX3" fmla="*/ 2089150 w 3276600"/>
              <a:gd name="connsiteY3" fmla="*/ 89841 h 654991"/>
              <a:gd name="connsiteX4" fmla="*/ 1790700 w 3276600"/>
              <a:gd name="connsiteY4" fmla="*/ 127941 h 654991"/>
              <a:gd name="connsiteX5" fmla="*/ 1498600 w 3276600"/>
              <a:gd name="connsiteY5" fmla="*/ 127941 h 654991"/>
              <a:gd name="connsiteX6" fmla="*/ 1301750 w 3276600"/>
              <a:gd name="connsiteY6" fmla="*/ 58091 h 654991"/>
              <a:gd name="connsiteX7" fmla="*/ 895350 w 3276600"/>
              <a:gd name="connsiteY7" fmla="*/ 13641 h 654991"/>
              <a:gd name="connsiteX8" fmla="*/ 431800 w 3276600"/>
              <a:gd name="connsiteY8" fmla="*/ 7291 h 654991"/>
              <a:gd name="connsiteX9" fmla="*/ 311150 w 3276600"/>
              <a:gd name="connsiteY9" fmla="*/ 108891 h 654991"/>
              <a:gd name="connsiteX10" fmla="*/ 0 w 3276600"/>
              <a:gd name="connsiteY10" fmla="*/ 654991 h 654991"/>
              <a:gd name="connsiteX0" fmla="*/ 3276600 w 3276600"/>
              <a:gd name="connsiteY0" fmla="*/ 96191 h 654991"/>
              <a:gd name="connsiteX1" fmla="*/ 3016250 w 3276600"/>
              <a:gd name="connsiteY1" fmla="*/ 108891 h 654991"/>
              <a:gd name="connsiteX2" fmla="*/ 2749550 w 3276600"/>
              <a:gd name="connsiteY2" fmla="*/ 96191 h 654991"/>
              <a:gd name="connsiteX3" fmla="*/ 2089150 w 3276600"/>
              <a:gd name="connsiteY3" fmla="*/ 89841 h 654991"/>
              <a:gd name="connsiteX4" fmla="*/ 1790700 w 3276600"/>
              <a:gd name="connsiteY4" fmla="*/ 127941 h 654991"/>
              <a:gd name="connsiteX5" fmla="*/ 1498600 w 3276600"/>
              <a:gd name="connsiteY5" fmla="*/ 127941 h 654991"/>
              <a:gd name="connsiteX6" fmla="*/ 1301750 w 3276600"/>
              <a:gd name="connsiteY6" fmla="*/ 58091 h 654991"/>
              <a:gd name="connsiteX7" fmla="*/ 895350 w 3276600"/>
              <a:gd name="connsiteY7" fmla="*/ 13641 h 654991"/>
              <a:gd name="connsiteX8" fmla="*/ 431800 w 3276600"/>
              <a:gd name="connsiteY8" fmla="*/ 7291 h 654991"/>
              <a:gd name="connsiteX9" fmla="*/ 311150 w 3276600"/>
              <a:gd name="connsiteY9" fmla="*/ 108891 h 654991"/>
              <a:gd name="connsiteX10" fmla="*/ 0 w 3276600"/>
              <a:gd name="connsiteY10" fmla="*/ 654991 h 654991"/>
              <a:gd name="connsiteX0" fmla="*/ 3276600 w 3276600"/>
              <a:gd name="connsiteY0" fmla="*/ 96191 h 654991"/>
              <a:gd name="connsiteX1" fmla="*/ 2952750 w 3276600"/>
              <a:gd name="connsiteY1" fmla="*/ 121591 h 654991"/>
              <a:gd name="connsiteX2" fmla="*/ 2749550 w 3276600"/>
              <a:gd name="connsiteY2" fmla="*/ 96191 h 654991"/>
              <a:gd name="connsiteX3" fmla="*/ 2089150 w 3276600"/>
              <a:gd name="connsiteY3" fmla="*/ 89841 h 654991"/>
              <a:gd name="connsiteX4" fmla="*/ 1790700 w 3276600"/>
              <a:gd name="connsiteY4" fmla="*/ 127941 h 654991"/>
              <a:gd name="connsiteX5" fmla="*/ 1498600 w 3276600"/>
              <a:gd name="connsiteY5" fmla="*/ 127941 h 654991"/>
              <a:gd name="connsiteX6" fmla="*/ 1301750 w 3276600"/>
              <a:gd name="connsiteY6" fmla="*/ 58091 h 654991"/>
              <a:gd name="connsiteX7" fmla="*/ 895350 w 3276600"/>
              <a:gd name="connsiteY7" fmla="*/ 13641 h 654991"/>
              <a:gd name="connsiteX8" fmla="*/ 431800 w 3276600"/>
              <a:gd name="connsiteY8" fmla="*/ 7291 h 654991"/>
              <a:gd name="connsiteX9" fmla="*/ 311150 w 3276600"/>
              <a:gd name="connsiteY9" fmla="*/ 108891 h 654991"/>
              <a:gd name="connsiteX10" fmla="*/ 0 w 3276600"/>
              <a:gd name="connsiteY10" fmla="*/ 654991 h 654991"/>
              <a:gd name="connsiteX0" fmla="*/ 3276600 w 3276600"/>
              <a:gd name="connsiteY0" fmla="*/ 88996 h 647796"/>
              <a:gd name="connsiteX1" fmla="*/ 2952750 w 3276600"/>
              <a:gd name="connsiteY1" fmla="*/ 114396 h 647796"/>
              <a:gd name="connsiteX2" fmla="*/ 2749550 w 3276600"/>
              <a:gd name="connsiteY2" fmla="*/ 88996 h 647796"/>
              <a:gd name="connsiteX3" fmla="*/ 2089150 w 3276600"/>
              <a:gd name="connsiteY3" fmla="*/ 82646 h 647796"/>
              <a:gd name="connsiteX4" fmla="*/ 1790700 w 3276600"/>
              <a:gd name="connsiteY4" fmla="*/ 120746 h 647796"/>
              <a:gd name="connsiteX5" fmla="*/ 1498600 w 3276600"/>
              <a:gd name="connsiteY5" fmla="*/ 120746 h 647796"/>
              <a:gd name="connsiteX6" fmla="*/ 1301750 w 3276600"/>
              <a:gd name="connsiteY6" fmla="*/ 50896 h 647796"/>
              <a:gd name="connsiteX7" fmla="*/ 901700 w 3276600"/>
              <a:gd name="connsiteY7" fmla="*/ 82646 h 647796"/>
              <a:gd name="connsiteX8" fmla="*/ 431800 w 3276600"/>
              <a:gd name="connsiteY8" fmla="*/ 96 h 647796"/>
              <a:gd name="connsiteX9" fmla="*/ 311150 w 3276600"/>
              <a:gd name="connsiteY9" fmla="*/ 101696 h 647796"/>
              <a:gd name="connsiteX10" fmla="*/ 0 w 3276600"/>
              <a:gd name="connsiteY10" fmla="*/ 647796 h 647796"/>
              <a:gd name="connsiteX0" fmla="*/ 3276600 w 3276600"/>
              <a:gd name="connsiteY0" fmla="*/ 41990 h 600790"/>
              <a:gd name="connsiteX1" fmla="*/ 2952750 w 3276600"/>
              <a:gd name="connsiteY1" fmla="*/ 67390 h 600790"/>
              <a:gd name="connsiteX2" fmla="*/ 2749550 w 3276600"/>
              <a:gd name="connsiteY2" fmla="*/ 41990 h 600790"/>
              <a:gd name="connsiteX3" fmla="*/ 2089150 w 3276600"/>
              <a:gd name="connsiteY3" fmla="*/ 35640 h 600790"/>
              <a:gd name="connsiteX4" fmla="*/ 1790700 w 3276600"/>
              <a:gd name="connsiteY4" fmla="*/ 73740 h 600790"/>
              <a:gd name="connsiteX5" fmla="*/ 1498600 w 3276600"/>
              <a:gd name="connsiteY5" fmla="*/ 73740 h 600790"/>
              <a:gd name="connsiteX6" fmla="*/ 1301750 w 3276600"/>
              <a:gd name="connsiteY6" fmla="*/ 3890 h 600790"/>
              <a:gd name="connsiteX7" fmla="*/ 901700 w 3276600"/>
              <a:gd name="connsiteY7" fmla="*/ 35640 h 600790"/>
              <a:gd name="connsiteX8" fmla="*/ 419100 w 3276600"/>
              <a:gd name="connsiteY8" fmla="*/ 29290 h 600790"/>
              <a:gd name="connsiteX9" fmla="*/ 311150 w 3276600"/>
              <a:gd name="connsiteY9" fmla="*/ 54690 h 600790"/>
              <a:gd name="connsiteX10" fmla="*/ 0 w 3276600"/>
              <a:gd name="connsiteY10" fmla="*/ 600790 h 600790"/>
              <a:gd name="connsiteX0" fmla="*/ 3276600 w 3276600"/>
              <a:gd name="connsiteY0" fmla="*/ 38891 h 597691"/>
              <a:gd name="connsiteX1" fmla="*/ 2952750 w 3276600"/>
              <a:gd name="connsiteY1" fmla="*/ 64291 h 597691"/>
              <a:gd name="connsiteX2" fmla="*/ 2749550 w 3276600"/>
              <a:gd name="connsiteY2" fmla="*/ 38891 h 597691"/>
              <a:gd name="connsiteX3" fmla="*/ 2089150 w 3276600"/>
              <a:gd name="connsiteY3" fmla="*/ 32541 h 597691"/>
              <a:gd name="connsiteX4" fmla="*/ 1790700 w 3276600"/>
              <a:gd name="connsiteY4" fmla="*/ 70641 h 597691"/>
              <a:gd name="connsiteX5" fmla="*/ 1498600 w 3276600"/>
              <a:gd name="connsiteY5" fmla="*/ 70641 h 597691"/>
              <a:gd name="connsiteX6" fmla="*/ 1301750 w 3276600"/>
              <a:gd name="connsiteY6" fmla="*/ 791 h 597691"/>
              <a:gd name="connsiteX7" fmla="*/ 901700 w 3276600"/>
              <a:gd name="connsiteY7" fmla="*/ 32541 h 597691"/>
              <a:gd name="connsiteX8" fmla="*/ 419100 w 3276600"/>
              <a:gd name="connsiteY8" fmla="*/ 26191 h 597691"/>
              <a:gd name="connsiteX9" fmla="*/ 311150 w 3276600"/>
              <a:gd name="connsiteY9" fmla="*/ 51591 h 597691"/>
              <a:gd name="connsiteX10" fmla="*/ 241300 w 3276600"/>
              <a:gd name="connsiteY10" fmla="*/ 184939 h 597691"/>
              <a:gd name="connsiteX11" fmla="*/ 0 w 3276600"/>
              <a:gd name="connsiteY11" fmla="*/ 597691 h 597691"/>
              <a:gd name="connsiteX0" fmla="*/ 3276600 w 3276600"/>
              <a:gd name="connsiteY0" fmla="*/ 38891 h 597691"/>
              <a:gd name="connsiteX1" fmla="*/ 2952750 w 3276600"/>
              <a:gd name="connsiteY1" fmla="*/ 64291 h 597691"/>
              <a:gd name="connsiteX2" fmla="*/ 2749550 w 3276600"/>
              <a:gd name="connsiteY2" fmla="*/ 38891 h 597691"/>
              <a:gd name="connsiteX3" fmla="*/ 2089150 w 3276600"/>
              <a:gd name="connsiteY3" fmla="*/ 32541 h 597691"/>
              <a:gd name="connsiteX4" fmla="*/ 1790700 w 3276600"/>
              <a:gd name="connsiteY4" fmla="*/ 70641 h 597691"/>
              <a:gd name="connsiteX5" fmla="*/ 1498600 w 3276600"/>
              <a:gd name="connsiteY5" fmla="*/ 70641 h 597691"/>
              <a:gd name="connsiteX6" fmla="*/ 1301750 w 3276600"/>
              <a:gd name="connsiteY6" fmla="*/ 791 h 597691"/>
              <a:gd name="connsiteX7" fmla="*/ 901700 w 3276600"/>
              <a:gd name="connsiteY7" fmla="*/ 32541 h 597691"/>
              <a:gd name="connsiteX8" fmla="*/ 419100 w 3276600"/>
              <a:gd name="connsiteY8" fmla="*/ 26191 h 597691"/>
              <a:gd name="connsiteX9" fmla="*/ 323850 w 3276600"/>
              <a:gd name="connsiteY9" fmla="*/ 70641 h 597691"/>
              <a:gd name="connsiteX10" fmla="*/ 241300 w 3276600"/>
              <a:gd name="connsiteY10" fmla="*/ 184939 h 597691"/>
              <a:gd name="connsiteX11" fmla="*/ 0 w 3276600"/>
              <a:gd name="connsiteY11" fmla="*/ 597691 h 597691"/>
              <a:gd name="connsiteX0" fmla="*/ 3276600 w 3276600"/>
              <a:gd name="connsiteY0" fmla="*/ 14837 h 573637"/>
              <a:gd name="connsiteX1" fmla="*/ 2952750 w 3276600"/>
              <a:gd name="connsiteY1" fmla="*/ 40237 h 573637"/>
              <a:gd name="connsiteX2" fmla="*/ 2749550 w 3276600"/>
              <a:gd name="connsiteY2" fmla="*/ 14837 h 573637"/>
              <a:gd name="connsiteX3" fmla="*/ 2089150 w 3276600"/>
              <a:gd name="connsiteY3" fmla="*/ 8487 h 573637"/>
              <a:gd name="connsiteX4" fmla="*/ 1790700 w 3276600"/>
              <a:gd name="connsiteY4" fmla="*/ 46587 h 573637"/>
              <a:gd name="connsiteX5" fmla="*/ 1498600 w 3276600"/>
              <a:gd name="connsiteY5" fmla="*/ 46587 h 573637"/>
              <a:gd name="connsiteX6" fmla="*/ 1314450 w 3276600"/>
              <a:gd name="connsiteY6" fmla="*/ 21187 h 573637"/>
              <a:gd name="connsiteX7" fmla="*/ 901700 w 3276600"/>
              <a:gd name="connsiteY7" fmla="*/ 8487 h 573637"/>
              <a:gd name="connsiteX8" fmla="*/ 419100 w 3276600"/>
              <a:gd name="connsiteY8" fmla="*/ 2137 h 573637"/>
              <a:gd name="connsiteX9" fmla="*/ 323850 w 3276600"/>
              <a:gd name="connsiteY9" fmla="*/ 46587 h 573637"/>
              <a:gd name="connsiteX10" fmla="*/ 241300 w 3276600"/>
              <a:gd name="connsiteY10" fmla="*/ 160885 h 573637"/>
              <a:gd name="connsiteX11" fmla="*/ 0 w 3276600"/>
              <a:gd name="connsiteY11" fmla="*/ 573637 h 573637"/>
              <a:gd name="connsiteX0" fmla="*/ 3276600 w 3276600"/>
              <a:gd name="connsiteY0" fmla="*/ 14837 h 573637"/>
              <a:gd name="connsiteX1" fmla="*/ 3067050 w 3276600"/>
              <a:gd name="connsiteY1" fmla="*/ 40237 h 573637"/>
              <a:gd name="connsiteX2" fmla="*/ 2749550 w 3276600"/>
              <a:gd name="connsiteY2" fmla="*/ 14837 h 573637"/>
              <a:gd name="connsiteX3" fmla="*/ 2089150 w 3276600"/>
              <a:gd name="connsiteY3" fmla="*/ 8487 h 573637"/>
              <a:gd name="connsiteX4" fmla="*/ 1790700 w 3276600"/>
              <a:gd name="connsiteY4" fmla="*/ 46587 h 573637"/>
              <a:gd name="connsiteX5" fmla="*/ 1498600 w 3276600"/>
              <a:gd name="connsiteY5" fmla="*/ 46587 h 573637"/>
              <a:gd name="connsiteX6" fmla="*/ 1314450 w 3276600"/>
              <a:gd name="connsiteY6" fmla="*/ 21187 h 573637"/>
              <a:gd name="connsiteX7" fmla="*/ 901700 w 3276600"/>
              <a:gd name="connsiteY7" fmla="*/ 8487 h 573637"/>
              <a:gd name="connsiteX8" fmla="*/ 419100 w 3276600"/>
              <a:gd name="connsiteY8" fmla="*/ 2137 h 573637"/>
              <a:gd name="connsiteX9" fmla="*/ 323850 w 3276600"/>
              <a:gd name="connsiteY9" fmla="*/ 46587 h 573637"/>
              <a:gd name="connsiteX10" fmla="*/ 241300 w 3276600"/>
              <a:gd name="connsiteY10" fmla="*/ 160885 h 573637"/>
              <a:gd name="connsiteX11" fmla="*/ 0 w 3276600"/>
              <a:gd name="connsiteY11" fmla="*/ 573637 h 573637"/>
              <a:gd name="connsiteX0" fmla="*/ 3276600 w 3276600"/>
              <a:gd name="connsiteY0" fmla="*/ 14837 h 573637"/>
              <a:gd name="connsiteX1" fmla="*/ 2749550 w 3276600"/>
              <a:gd name="connsiteY1" fmla="*/ 14837 h 573637"/>
              <a:gd name="connsiteX2" fmla="*/ 2089150 w 3276600"/>
              <a:gd name="connsiteY2" fmla="*/ 8487 h 573637"/>
              <a:gd name="connsiteX3" fmla="*/ 1790700 w 3276600"/>
              <a:gd name="connsiteY3" fmla="*/ 46587 h 573637"/>
              <a:gd name="connsiteX4" fmla="*/ 1498600 w 3276600"/>
              <a:gd name="connsiteY4" fmla="*/ 46587 h 573637"/>
              <a:gd name="connsiteX5" fmla="*/ 1314450 w 3276600"/>
              <a:gd name="connsiteY5" fmla="*/ 21187 h 573637"/>
              <a:gd name="connsiteX6" fmla="*/ 901700 w 3276600"/>
              <a:gd name="connsiteY6" fmla="*/ 8487 h 573637"/>
              <a:gd name="connsiteX7" fmla="*/ 419100 w 3276600"/>
              <a:gd name="connsiteY7" fmla="*/ 2137 h 573637"/>
              <a:gd name="connsiteX8" fmla="*/ 323850 w 3276600"/>
              <a:gd name="connsiteY8" fmla="*/ 46587 h 573637"/>
              <a:gd name="connsiteX9" fmla="*/ 241300 w 3276600"/>
              <a:gd name="connsiteY9" fmla="*/ 160885 h 573637"/>
              <a:gd name="connsiteX10" fmla="*/ 0 w 3276600"/>
              <a:gd name="connsiteY10" fmla="*/ 573637 h 573637"/>
              <a:gd name="connsiteX0" fmla="*/ 3276600 w 3276600"/>
              <a:gd name="connsiteY0" fmla="*/ 200892 h 759692"/>
              <a:gd name="connsiteX1" fmla="*/ 2749550 w 3276600"/>
              <a:gd name="connsiteY1" fmla="*/ 200892 h 759692"/>
              <a:gd name="connsiteX2" fmla="*/ 2089150 w 3276600"/>
              <a:gd name="connsiteY2" fmla="*/ 194542 h 759692"/>
              <a:gd name="connsiteX3" fmla="*/ 1790700 w 3276600"/>
              <a:gd name="connsiteY3" fmla="*/ 232642 h 759692"/>
              <a:gd name="connsiteX4" fmla="*/ 1498600 w 3276600"/>
              <a:gd name="connsiteY4" fmla="*/ 232642 h 759692"/>
              <a:gd name="connsiteX5" fmla="*/ 1314450 w 3276600"/>
              <a:gd name="connsiteY5" fmla="*/ 207242 h 759692"/>
              <a:gd name="connsiteX6" fmla="*/ 901700 w 3276600"/>
              <a:gd name="connsiteY6" fmla="*/ 194542 h 759692"/>
              <a:gd name="connsiteX7" fmla="*/ 459254 w 3276600"/>
              <a:gd name="connsiteY7" fmla="*/ 177 h 759692"/>
              <a:gd name="connsiteX8" fmla="*/ 323850 w 3276600"/>
              <a:gd name="connsiteY8" fmla="*/ 232642 h 759692"/>
              <a:gd name="connsiteX9" fmla="*/ 241300 w 3276600"/>
              <a:gd name="connsiteY9" fmla="*/ 346940 h 759692"/>
              <a:gd name="connsiteX10" fmla="*/ 0 w 3276600"/>
              <a:gd name="connsiteY10" fmla="*/ 759692 h 759692"/>
              <a:gd name="connsiteX0" fmla="*/ 3276600 w 3276600"/>
              <a:gd name="connsiteY0" fmla="*/ 231264 h 790064"/>
              <a:gd name="connsiteX1" fmla="*/ 2749550 w 3276600"/>
              <a:gd name="connsiteY1" fmla="*/ 231264 h 790064"/>
              <a:gd name="connsiteX2" fmla="*/ 2089150 w 3276600"/>
              <a:gd name="connsiteY2" fmla="*/ 224914 h 790064"/>
              <a:gd name="connsiteX3" fmla="*/ 1790700 w 3276600"/>
              <a:gd name="connsiteY3" fmla="*/ 263014 h 790064"/>
              <a:gd name="connsiteX4" fmla="*/ 1498600 w 3276600"/>
              <a:gd name="connsiteY4" fmla="*/ 263014 h 790064"/>
              <a:gd name="connsiteX5" fmla="*/ 1314450 w 3276600"/>
              <a:gd name="connsiteY5" fmla="*/ 237614 h 790064"/>
              <a:gd name="connsiteX6" fmla="*/ 918909 w 3276600"/>
              <a:gd name="connsiteY6" fmla="*/ 25148 h 790064"/>
              <a:gd name="connsiteX7" fmla="*/ 459254 w 3276600"/>
              <a:gd name="connsiteY7" fmla="*/ 30549 h 790064"/>
              <a:gd name="connsiteX8" fmla="*/ 323850 w 3276600"/>
              <a:gd name="connsiteY8" fmla="*/ 263014 h 790064"/>
              <a:gd name="connsiteX9" fmla="*/ 241300 w 3276600"/>
              <a:gd name="connsiteY9" fmla="*/ 377312 h 790064"/>
              <a:gd name="connsiteX10" fmla="*/ 0 w 3276600"/>
              <a:gd name="connsiteY10" fmla="*/ 790064 h 790064"/>
              <a:gd name="connsiteX0" fmla="*/ 3276600 w 3276600"/>
              <a:gd name="connsiteY0" fmla="*/ 226447 h 785247"/>
              <a:gd name="connsiteX1" fmla="*/ 2749550 w 3276600"/>
              <a:gd name="connsiteY1" fmla="*/ 226447 h 785247"/>
              <a:gd name="connsiteX2" fmla="*/ 2089150 w 3276600"/>
              <a:gd name="connsiteY2" fmla="*/ 220097 h 785247"/>
              <a:gd name="connsiteX3" fmla="*/ 1790700 w 3276600"/>
              <a:gd name="connsiteY3" fmla="*/ 258197 h 785247"/>
              <a:gd name="connsiteX4" fmla="*/ 1498600 w 3276600"/>
              <a:gd name="connsiteY4" fmla="*/ 258197 h 785247"/>
              <a:gd name="connsiteX5" fmla="*/ 1314450 w 3276600"/>
              <a:gd name="connsiteY5" fmla="*/ 232797 h 785247"/>
              <a:gd name="connsiteX6" fmla="*/ 918909 w 3276600"/>
              <a:gd name="connsiteY6" fmla="*/ 20331 h 785247"/>
              <a:gd name="connsiteX7" fmla="*/ 459254 w 3276600"/>
              <a:gd name="connsiteY7" fmla="*/ 25732 h 785247"/>
              <a:gd name="connsiteX8" fmla="*/ 323850 w 3276600"/>
              <a:gd name="connsiteY8" fmla="*/ 172024 h 785247"/>
              <a:gd name="connsiteX9" fmla="*/ 241300 w 3276600"/>
              <a:gd name="connsiteY9" fmla="*/ 372495 h 785247"/>
              <a:gd name="connsiteX10" fmla="*/ 0 w 3276600"/>
              <a:gd name="connsiteY10" fmla="*/ 785247 h 785247"/>
              <a:gd name="connsiteX0" fmla="*/ 3276600 w 3276600"/>
              <a:gd name="connsiteY0" fmla="*/ 226447 h 785247"/>
              <a:gd name="connsiteX1" fmla="*/ 2749550 w 3276600"/>
              <a:gd name="connsiteY1" fmla="*/ 226447 h 785247"/>
              <a:gd name="connsiteX2" fmla="*/ 2089150 w 3276600"/>
              <a:gd name="connsiteY2" fmla="*/ 220097 h 785247"/>
              <a:gd name="connsiteX3" fmla="*/ 1790700 w 3276600"/>
              <a:gd name="connsiteY3" fmla="*/ 258197 h 785247"/>
              <a:gd name="connsiteX4" fmla="*/ 1498600 w 3276600"/>
              <a:gd name="connsiteY4" fmla="*/ 258197 h 785247"/>
              <a:gd name="connsiteX5" fmla="*/ 1314450 w 3276600"/>
              <a:gd name="connsiteY5" fmla="*/ 232797 h 785247"/>
              <a:gd name="connsiteX6" fmla="*/ 918909 w 3276600"/>
              <a:gd name="connsiteY6" fmla="*/ 20331 h 785247"/>
              <a:gd name="connsiteX7" fmla="*/ 459254 w 3276600"/>
              <a:gd name="connsiteY7" fmla="*/ 25732 h 785247"/>
              <a:gd name="connsiteX8" fmla="*/ 323850 w 3276600"/>
              <a:gd name="connsiteY8" fmla="*/ 172024 h 785247"/>
              <a:gd name="connsiteX9" fmla="*/ 126574 w 3276600"/>
              <a:gd name="connsiteY9" fmla="*/ 529174 h 785247"/>
              <a:gd name="connsiteX10" fmla="*/ 0 w 3276600"/>
              <a:gd name="connsiteY10" fmla="*/ 785247 h 785247"/>
              <a:gd name="connsiteX0" fmla="*/ 3276600 w 3276600"/>
              <a:gd name="connsiteY0" fmla="*/ 226447 h 785247"/>
              <a:gd name="connsiteX1" fmla="*/ 2749550 w 3276600"/>
              <a:gd name="connsiteY1" fmla="*/ 226447 h 785247"/>
              <a:gd name="connsiteX2" fmla="*/ 2089150 w 3276600"/>
              <a:gd name="connsiteY2" fmla="*/ 177010 h 785247"/>
              <a:gd name="connsiteX3" fmla="*/ 1790700 w 3276600"/>
              <a:gd name="connsiteY3" fmla="*/ 258197 h 785247"/>
              <a:gd name="connsiteX4" fmla="*/ 1498600 w 3276600"/>
              <a:gd name="connsiteY4" fmla="*/ 258197 h 785247"/>
              <a:gd name="connsiteX5" fmla="*/ 1314450 w 3276600"/>
              <a:gd name="connsiteY5" fmla="*/ 232797 h 785247"/>
              <a:gd name="connsiteX6" fmla="*/ 918909 w 3276600"/>
              <a:gd name="connsiteY6" fmla="*/ 20331 h 785247"/>
              <a:gd name="connsiteX7" fmla="*/ 459254 w 3276600"/>
              <a:gd name="connsiteY7" fmla="*/ 25732 h 785247"/>
              <a:gd name="connsiteX8" fmla="*/ 323850 w 3276600"/>
              <a:gd name="connsiteY8" fmla="*/ 172024 h 785247"/>
              <a:gd name="connsiteX9" fmla="*/ 126574 w 3276600"/>
              <a:gd name="connsiteY9" fmla="*/ 529174 h 785247"/>
              <a:gd name="connsiteX10" fmla="*/ 0 w 3276600"/>
              <a:gd name="connsiteY10" fmla="*/ 785247 h 785247"/>
              <a:gd name="connsiteX0" fmla="*/ 3276600 w 3276600"/>
              <a:gd name="connsiteY0" fmla="*/ 226447 h 785247"/>
              <a:gd name="connsiteX1" fmla="*/ 2749551 w 3276600"/>
              <a:gd name="connsiteY1" fmla="*/ 222530 h 785247"/>
              <a:gd name="connsiteX2" fmla="*/ 2089150 w 3276600"/>
              <a:gd name="connsiteY2" fmla="*/ 177010 h 785247"/>
              <a:gd name="connsiteX3" fmla="*/ 1790700 w 3276600"/>
              <a:gd name="connsiteY3" fmla="*/ 258197 h 785247"/>
              <a:gd name="connsiteX4" fmla="*/ 1498600 w 3276600"/>
              <a:gd name="connsiteY4" fmla="*/ 258197 h 785247"/>
              <a:gd name="connsiteX5" fmla="*/ 1314450 w 3276600"/>
              <a:gd name="connsiteY5" fmla="*/ 232797 h 785247"/>
              <a:gd name="connsiteX6" fmla="*/ 918909 w 3276600"/>
              <a:gd name="connsiteY6" fmla="*/ 20331 h 785247"/>
              <a:gd name="connsiteX7" fmla="*/ 459254 w 3276600"/>
              <a:gd name="connsiteY7" fmla="*/ 25732 h 785247"/>
              <a:gd name="connsiteX8" fmla="*/ 323850 w 3276600"/>
              <a:gd name="connsiteY8" fmla="*/ 172024 h 785247"/>
              <a:gd name="connsiteX9" fmla="*/ 126574 w 3276600"/>
              <a:gd name="connsiteY9" fmla="*/ 529174 h 785247"/>
              <a:gd name="connsiteX10" fmla="*/ 0 w 3276600"/>
              <a:gd name="connsiteY10" fmla="*/ 785247 h 785247"/>
              <a:gd name="connsiteX0" fmla="*/ 3276600 w 3276600"/>
              <a:gd name="connsiteY0" fmla="*/ 213514 h 772314"/>
              <a:gd name="connsiteX1" fmla="*/ 2749551 w 3276600"/>
              <a:gd name="connsiteY1" fmla="*/ 209597 h 772314"/>
              <a:gd name="connsiteX2" fmla="*/ 2089150 w 3276600"/>
              <a:gd name="connsiteY2" fmla="*/ 164077 h 772314"/>
              <a:gd name="connsiteX3" fmla="*/ 1790700 w 3276600"/>
              <a:gd name="connsiteY3" fmla="*/ 245264 h 772314"/>
              <a:gd name="connsiteX4" fmla="*/ 1498600 w 3276600"/>
              <a:gd name="connsiteY4" fmla="*/ 245264 h 772314"/>
              <a:gd name="connsiteX5" fmla="*/ 1314450 w 3276600"/>
              <a:gd name="connsiteY5" fmla="*/ 219864 h 772314"/>
              <a:gd name="connsiteX6" fmla="*/ 918909 w 3276600"/>
              <a:gd name="connsiteY6" fmla="*/ 30900 h 772314"/>
              <a:gd name="connsiteX7" fmla="*/ 459254 w 3276600"/>
              <a:gd name="connsiteY7" fmla="*/ 12799 h 772314"/>
              <a:gd name="connsiteX8" fmla="*/ 323850 w 3276600"/>
              <a:gd name="connsiteY8" fmla="*/ 159091 h 772314"/>
              <a:gd name="connsiteX9" fmla="*/ 126574 w 3276600"/>
              <a:gd name="connsiteY9" fmla="*/ 516241 h 772314"/>
              <a:gd name="connsiteX10" fmla="*/ 0 w 3276600"/>
              <a:gd name="connsiteY10" fmla="*/ 772314 h 772314"/>
              <a:gd name="connsiteX0" fmla="*/ 3276600 w 3276600"/>
              <a:gd name="connsiteY0" fmla="*/ 195648 h 754448"/>
              <a:gd name="connsiteX1" fmla="*/ 2749551 w 3276600"/>
              <a:gd name="connsiteY1" fmla="*/ 191731 h 754448"/>
              <a:gd name="connsiteX2" fmla="*/ 2089150 w 3276600"/>
              <a:gd name="connsiteY2" fmla="*/ 146211 h 754448"/>
              <a:gd name="connsiteX3" fmla="*/ 1790700 w 3276600"/>
              <a:gd name="connsiteY3" fmla="*/ 227398 h 754448"/>
              <a:gd name="connsiteX4" fmla="*/ 1498600 w 3276600"/>
              <a:gd name="connsiteY4" fmla="*/ 227398 h 754448"/>
              <a:gd name="connsiteX5" fmla="*/ 1314450 w 3276600"/>
              <a:gd name="connsiteY5" fmla="*/ 201998 h 754448"/>
              <a:gd name="connsiteX6" fmla="*/ 918909 w 3276600"/>
              <a:gd name="connsiteY6" fmla="*/ 13034 h 754448"/>
              <a:gd name="connsiteX7" fmla="*/ 453517 w 3276600"/>
              <a:gd name="connsiteY7" fmla="*/ 30186 h 754448"/>
              <a:gd name="connsiteX8" fmla="*/ 323850 w 3276600"/>
              <a:gd name="connsiteY8" fmla="*/ 141225 h 754448"/>
              <a:gd name="connsiteX9" fmla="*/ 126574 w 3276600"/>
              <a:gd name="connsiteY9" fmla="*/ 498375 h 754448"/>
              <a:gd name="connsiteX10" fmla="*/ 0 w 3276600"/>
              <a:gd name="connsiteY10" fmla="*/ 754448 h 754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76600" h="754448">
                <a:moveTo>
                  <a:pt x="3276600" y="195648"/>
                </a:moveTo>
                <a:lnTo>
                  <a:pt x="2749551" y="191731"/>
                </a:lnTo>
                <a:cubicBezTo>
                  <a:pt x="2551643" y="190673"/>
                  <a:pt x="2248958" y="140267"/>
                  <a:pt x="2089150" y="146211"/>
                </a:cubicBezTo>
                <a:cubicBezTo>
                  <a:pt x="1929342" y="152155"/>
                  <a:pt x="1889125" y="213867"/>
                  <a:pt x="1790700" y="227398"/>
                </a:cubicBezTo>
                <a:cubicBezTo>
                  <a:pt x="1692275" y="240929"/>
                  <a:pt x="1577975" y="231631"/>
                  <a:pt x="1498600" y="227398"/>
                </a:cubicBezTo>
                <a:cubicBezTo>
                  <a:pt x="1419225" y="223165"/>
                  <a:pt x="1411065" y="237725"/>
                  <a:pt x="1314450" y="201998"/>
                </a:cubicBezTo>
                <a:cubicBezTo>
                  <a:pt x="1217835" y="166271"/>
                  <a:pt x="1062398" y="41669"/>
                  <a:pt x="918909" y="13034"/>
                </a:cubicBezTo>
                <a:cubicBezTo>
                  <a:pt x="775420" y="-15601"/>
                  <a:pt x="552693" y="8821"/>
                  <a:pt x="453517" y="30186"/>
                </a:cubicBezTo>
                <a:cubicBezTo>
                  <a:pt x="354341" y="51551"/>
                  <a:pt x="378340" y="63194"/>
                  <a:pt x="323850" y="141225"/>
                </a:cubicBezTo>
                <a:cubicBezTo>
                  <a:pt x="269360" y="219256"/>
                  <a:pt x="178432" y="407358"/>
                  <a:pt x="126574" y="498375"/>
                </a:cubicBezTo>
                <a:cubicBezTo>
                  <a:pt x="74716" y="589392"/>
                  <a:pt x="50800" y="666606"/>
                  <a:pt x="0" y="754448"/>
                </a:cubicBezTo>
              </a:path>
            </a:pathLst>
          </a:cu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Freeform 69"/>
          <p:cNvSpPr/>
          <p:nvPr/>
        </p:nvSpPr>
        <p:spPr>
          <a:xfrm>
            <a:off x="4526647" y="2779671"/>
            <a:ext cx="3593107" cy="901876"/>
          </a:xfrm>
          <a:custGeom>
            <a:avLst/>
            <a:gdLst>
              <a:gd name="connsiteX0" fmla="*/ 0 w 3365500"/>
              <a:gd name="connsiteY0" fmla="*/ 0 h 554815"/>
              <a:gd name="connsiteX1" fmla="*/ 431800 w 3365500"/>
              <a:gd name="connsiteY1" fmla="*/ 260350 h 554815"/>
              <a:gd name="connsiteX2" fmla="*/ 876300 w 3365500"/>
              <a:gd name="connsiteY2" fmla="*/ 279400 h 554815"/>
              <a:gd name="connsiteX3" fmla="*/ 1149350 w 3365500"/>
              <a:gd name="connsiteY3" fmla="*/ 514350 h 554815"/>
              <a:gd name="connsiteX4" fmla="*/ 1651000 w 3365500"/>
              <a:gd name="connsiteY4" fmla="*/ 546100 h 554815"/>
              <a:gd name="connsiteX5" fmla="*/ 1930400 w 3365500"/>
              <a:gd name="connsiteY5" fmla="*/ 419100 h 554815"/>
              <a:gd name="connsiteX6" fmla="*/ 2540000 w 3365500"/>
              <a:gd name="connsiteY6" fmla="*/ 387350 h 554815"/>
              <a:gd name="connsiteX7" fmla="*/ 2755900 w 3365500"/>
              <a:gd name="connsiteY7" fmla="*/ 387350 h 554815"/>
              <a:gd name="connsiteX8" fmla="*/ 3365500 w 3365500"/>
              <a:gd name="connsiteY8" fmla="*/ 400050 h 554815"/>
              <a:gd name="connsiteX0" fmla="*/ 0 w 3365500"/>
              <a:gd name="connsiteY0" fmla="*/ 0 h 554815"/>
              <a:gd name="connsiteX1" fmla="*/ 431800 w 3365500"/>
              <a:gd name="connsiteY1" fmla="*/ 260350 h 554815"/>
              <a:gd name="connsiteX2" fmla="*/ 876300 w 3365500"/>
              <a:gd name="connsiteY2" fmla="*/ 279400 h 554815"/>
              <a:gd name="connsiteX3" fmla="*/ 1149350 w 3365500"/>
              <a:gd name="connsiteY3" fmla="*/ 514350 h 554815"/>
              <a:gd name="connsiteX4" fmla="*/ 1651000 w 3365500"/>
              <a:gd name="connsiteY4" fmla="*/ 546100 h 554815"/>
              <a:gd name="connsiteX5" fmla="*/ 1930400 w 3365500"/>
              <a:gd name="connsiteY5" fmla="*/ 419100 h 554815"/>
              <a:gd name="connsiteX6" fmla="*/ 2016664 w 3365500"/>
              <a:gd name="connsiteY6" fmla="*/ 527050 h 554815"/>
              <a:gd name="connsiteX7" fmla="*/ 2540000 w 3365500"/>
              <a:gd name="connsiteY7" fmla="*/ 387350 h 554815"/>
              <a:gd name="connsiteX8" fmla="*/ 2755900 w 3365500"/>
              <a:gd name="connsiteY8" fmla="*/ 387350 h 554815"/>
              <a:gd name="connsiteX9" fmla="*/ 3365500 w 3365500"/>
              <a:gd name="connsiteY9" fmla="*/ 400050 h 554815"/>
              <a:gd name="connsiteX0" fmla="*/ 0 w 3365500"/>
              <a:gd name="connsiteY0" fmla="*/ 0 h 588218"/>
              <a:gd name="connsiteX1" fmla="*/ 431800 w 3365500"/>
              <a:gd name="connsiteY1" fmla="*/ 260350 h 588218"/>
              <a:gd name="connsiteX2" fmla="*/ 876300 w 3365500"/>
              <a:gd name="connsiteY2" fmla="*/ 279400 h 588218"/>
              <a:gd name="connsiteX3" fmla="*/ 1149350 w 3365500"/>
              <a:gd name="connsiteY3" fmla="*/ 514350 h 588218"/>
              <a:gd name="connsiteX4" fmla="*/ 1651000 w 3365500"/>
              <a:gd name="connsiteY4" fmla="*/ 546100 h 588218"/>
              <a:gd name="connsiteX5" fmla="*/ 1930400 w 3365500"/>
              <a:gd name="connsiteY5" fmla="*/ 419100 h 588218"/>
              <a:gd name="connsiteX6" fmla="*/ 2016664 w 3365500"/>
              <a:gd name="connsiteY6" fmla="*/ 527050 h 588218"/>
              <a:gd name="connsiteX7" fmla="*/ 2670529 w 3365500"/>
              <a:gd name="connsiteY7" fmla="*/ 584200 h 588218"/>
              <a:gd name="connsiteX8" fmla="*/ 2755900 w 3365500"/>
              <a:gd name="connsiteY8" fmla="*/ 387350 h 588218"/>
              <a:gd name="connsiteX9" fmla="*/ 3365500 w 3365500"/>
              <a:gd name="connsiteY9" fmla="*/ 400050 h 588218"/>
              <a:gd name="connsiteX0" fmla="*/ 0 w 3365500"/>
              <a:gd name="connsiteY0" fmla="*/ 0 h 588218"/>
              <a:gd name="connsiteX1" fmla="*/ 431800 w 3365500"/>
              <a:gd name="connsiteY1" fmla="*/ 260350 h 588218"/>
              <a:gd name="connsiteX2" fmla="*/ 876300 w 3365500"/>
              <a:gd name="connsiteY2" fmla="*/ 279400 h 588218"/>
              <a:gd name="connsiteX3" fmla="*/ 1149350 w 3365500"/>
              <a:gd name="connsiteY3" fmla="*/ 514350 h 588218"/>
              <a:gd name="connsiteX4" fmla="*/ 1651000 w 3365500"/>
              <a:gd name="connsiteY4" fmla="*/ 546100 h 588218"/>
              <a:gd name="connsiteX5" fmla="*/ 1930400 w 3365500"/>
              <a:gd name="connsiteY5" fmla="*/ 546100 h 588218"/>
              <a:gd name="connsiteX6" fmla="*/ 2016664 w 3365500"/>
              <a:gd name="connsiteY6" fmla="*/ 527050 h 588218"/>
              <a:gd name="connsiteX7" fmla="*/ 2670529 w 3365500"/>
              <a:gd name="connsiteY7" fmla="*/ 584200 h 588218"/>
              <a:gd name="connsiteX8" fmla="*/ 2755900 w 3365500"/>
              <a:gd name="connsiteY8" fmla="*/ 387350 h 588218"/>
              <a:gd name="connsiteX9" fmla="*/ 3365500 w 3365500"/>
              <a:gd name="connsiteY9" fmla="*/ 400050 h 588218"/>
              <a:gd name="connsiteX0" fmla="*/ 0 w 3365500"/>
              <a:gd name="connsiteY0" fmla="*/ 0 h 601136"/>
              <a:gd name="connsiteX1" fmla="*/ 431800 w 3365500"/>
              <a:gd name="connsiteY1" fmla="*/ 260350 h 601136"/>
              <a:gd name="connsiteX2" fmla="*/ 876300 w 3365500"/>
              <a:gd name="connsiteY2" fmla="*/ 279400 h 601136"/>
              <a:gd name="connsiteX3" fmla="*/ 1149350 w 3365500"/>
              <a:gd name="connsiteY3" fmla="*/ 514350 h 601136"/>
              <a:gd name="connsiteX4" fmla="*/ 1651000 w 3365500"/>
              <a:gd name="connsiteY4" fmla="*/ 546100 h 601136"/>
              <a:gd name="connsiteX5" fmla="*/ 1930400 w 3365500"/>
              <a:gd name="connsiteY5" fmla="*/ 546100 h 601136"/>
              <a:gd name="connsiteX6" fmla="*/ 2016664 w 3365500"/>
              <a:gd name="connsiteY6" fmla="*/ 527050 h 601136"/>
              <a:gd name="connsiteX7" fmla="*/ 2388670 w 3365500"/>
              <a:gd name="connsiteY7" fmla="*/ 584199 h 601136"/>
              <a:gd name="connsiteX8" fmla="*/ 2670529 w 3365500"/>
              <a:gd name="connsiteY8" fmla="*/ 584200 h 601136"/>
              <a:gd name="connsiteX9" fmla="*/ 2755900 w 3365500"/>
              <a:gd name="connsiteY9" fmla="*/ 387350 h 601136"/>
              <a:gd name="connsiteX10" fmla="*/ 3365500 w 3365500"/>
              <a:gd name="connsiteY10" fmla="*/ 400050 h 601136"/>
              <a:gd name="connsiteX0" fmla="*/ 0 w 3365500"/>
              <a:gd name="connsiteY0" fmla="*/ 0 h 601136"/>
              <a:gd name="connsiteX1" fmla="*/ 431800 w 3365500"/>
              <a:gd name="connsiteY1" fmla="*/ 260350 h 601136"/>
              <a:gd name="connsiteX2" fmla="*/ 876300 w 3365500"/>
              <a:gd name="connsiteY2" fmla="*/ 279400 h 601136"/>
              <a:gd name="connsiteX3" fmla="*/ 1149350 w 3365500"/>
              <a:gd name="connsiteY3" fmla="*/ 514350 h 601136"/>
              <a:gd name="connsiteX4" fmla="*/ 1651000 w 3365500"/>
              <a:gd name="connsiteY4" fmla="*/ 546100 h 601136"/>
              <a:gd name="connsiteX5" fmla="*/ 1930400 w 3365500"/>
              <a:gd name="connsiteY5" fmla="*/ 546100 h 601136"/>
              <a:gd name="connsiteX6" fmla="*/ 2199403 w 3365500"/>
              <a:gd name="connsiteY6" fmla="*/ 571500 h 601136"/>
              <a:gd name="connsiteX7" fmla="*/ 2388670 w 3365500"/>
              <a:gd name="connsiteY7" fmla="*/ 584199 h 601136"/>
              <a:gd name="connsiteX8" fmla="*/ 2670529 w 3365500"/>
              <a:gd name="connsiteY8" fmla="*/ 584200 h 601136"/>
              <a:gd name="connsiteX9" fmla="*/ 2755900 w 3365500"/>
              <a:gd name="connsiteY9" fmla="*/ 387350 h 601136"/>
              <a:gd name="connsiteX10" fmla="*/ 3365500 w 3365500"/>
              <a:gd name="connsiteY10" fmla="*/ 400050 h 601136"/>
              <a:gd name="connsiteX0" fmla="*/ 0 w 3365500"/>
              <a:gd name="connsiteY0" fmla="*/ 0 h 601136"/>
              <a:gd name="connsiteX1" fmla="*/ 431800 w 3365500"/>
              <a:gd name="connsiteY1" fmla="*/ 260350 h 601136"/>
              <a:gd name="connsiteX2" fmla="*/ 876300 w 3365500"/>
              <a:gd name="connsiteY2" fmla="*/ 279400 h 601136"/>
              <a:gd name="connsiteX3" fmla="*/ 1149350 w 3365500"/>
              <a:gd name="connsiteY3" fmla="*/ 514350 h 601136"/>
              <a:gd name="connsiteX4" fmla="*/ 1651000 w 3365500"/>
              <a:gd name="connsiteY4" fmla="*/ 546100 h 601136"/>
              <a:gd name="connsiteX5" fmla="*/ 1930400 w 3365500"/>
              <a:gd name="connsiteY5" fmla="*/ 546100 h 601136"/>
              <a:gd name="connsiteX6" fmla="*/ 2199403 w 3365500"/>
              <a:gd name="connsiteY6" fmla="*/ 571500 h 601136"/>
              <a:gd name="connsiteX7" fmla="*/ 2388670 w 3365500"/>
              <a:gd name="connsiteY7" fmla="*/ 584199 h 601136"/>
              <a:gd name="connsiteX8" fmla="*/ 2801057 w 3365500"/>
              <a:gd name="connsiteY8" fmla="*/ 584200 h 601136"/>
              <a:gd name="connsiteX9" fmla="*/ 2755900 w 3365500"/>
              <a:gd name="connsiteY9" fmla="*/ 387350 h 601136"/>
              <a:gd name="connsiteX10" fmla="*/ 3365500 w 3365500"/>
              <a:gd name="connsiteY10" fmla="*/ 400050 h 601136"/>
              <a:gd name="connsiteX0" fmla="*/ 0 w 3365500"/>
              <a:gd name="connsiteY0" fmla="*/ 0 h 596549"/>
              <a:gd name="connsiteX1" fmla="*/ 431800 w 3365500"/>
              <a:gd name="connsiteY1" fmla="*/ 260350 h 596549"/>
              <a:gd name="connsiteX2" fmla="*/ 876300 w 3365500"/>
              <a:gd name="connsiteY2" fmla="*/ 279400 h 596549"/>
              <a:gd name="connsiteX3" fmla="*/ 1149350 w 3365500"/>
              <a:gd name="connsiteY3" fmla="*/ 514350 h 596549"/>
              <a:gd name="connsiteX4" fmla="*/ 1651000 w 3365500"/>
              <a:gd name="connsiteY4" fmla="*/ 546100 h 596549"/>
              <a:gd name="connsiteX5" fmla="*/ 1930400 w 3365500"/>
              <a:gd name="connsiteY5" fmla="*/ 546100 h 596549"/>
              <a:gd name="connsiteX6" fmla="*/ 2199403 w 3365500"/>
              <a:gd name="connsiteY6" fmla="*/ 571500 h 596549"/>
              <a:gd name="connsiteX7" fmla="*/ 2388670 w 3365500"/>
              <a:gd name="connsiteY7" fmla="*/ 584199 h 596549"/>
              <a:gd name="connsiteX8" fmla="*/ 2801057 w 3365500"/>
              <a:gd name="connsiteY8" fmla="*/ 584200 h 596549"/>
              <a:gd name="connsiteX9" fmla="*/ 2984325 w 3365500"/>
              <a:gd name="connsiteY9" fmla="*/ 450850 h 596549"/>
              <a:gd name="connsiteX10" fmla="*/ 3365500 w 3365500"/>
              <a:gd name="connsiteY10" fmla="*/ 400050 h 596549"/>
              <a:gd name="connsiteX0" fmla="*/ 0 w 3365500"/>
              <a:gd name="connsiteY0" fmla="*/ 0 h 596549"/>
              <a:gd name="connsiteX1" fmla="*/ 431800 w 3365500"/>
              <a:gd name="connsiteY1" fmla="*/ 260350 h 596549"/>
              <a:gd name="connsiteX2" fmla="*/ 876300 w 3365500"/>
              <a:gd name="connsiteY2" fmla="*/ 279400 h 596549"/>
              <a:gd name="connsiteX3" fmla="*/ 1149350 w 3365500"/>
              <a:gd name="connsiteY3" fmla="*/ 514350 h 596549"/>
              <a:gd name="connsiteX4" fmla="*/ 1651000 w 3365500"/>
              <a:gd name="connsiteY4" fmla="*/ 546100 h 596549"/>
              <a:gd name="connsiteX5" fmla="*/ 1930400 w 3365500"/>
              <a:gd name="connsiteY5" fmla="*/ 546100 h 596549"/>
              <a:gd name="connsiteX6" fmla="*/ 2199403 w 3365500"/>
              <a:gd name="connsiteY6" fmla="*/ 571500 h 596549"/>
              <a:gd name="connsiteX7" fmla="*/ 2388670 w 3365500"/>
              <a:gd name="connsiteY7" fmla="*/ 584199 h 596549"/>
              <a:gd name="connsiteX8" fmla="*/ 2801057 w 3365500"/>
              <a:gd name="connsiteY8" fmla="*/ 584200 h 596549"/>
              <a:gd name="connsiteX9" fmla="*/ 2984325 w 3365500"/>
              <a:gd name="connsiteY9" fmla="*/ 450850 h 596549"/>
              <a:gd name="connsiteX10" fmla="*/ 3365500 w 3365500"/>
              <a:gd name="connsiteY10" fmla="*/ 501650 h 596549"/>
              <a:gd name="connsiteX0" fmla="*/ 0 w 3365500"/>
              <a:gd name="connsiteY0" fmla="*/ 0 h 593001"/>
              <a:gd name="connsiteX1" fmla="*/ 431800 w 3365500"/>
              <a:gd name="connsiteY1" fmla="*/ 260350 h 593001"/>
              <a:gd name="connsiteX2" fmla="*/ 876300 w 3365500"/>
              <a:gd name="connsiteY2" fmla="*/ 279400 h 593001"/>
              <a:gd name="connsiteX3" fmla="*/ 1149350 w 3365500"/>
              <a:gd name="connsiteY3" fmla="*/ 514350 h 593001"/>
              <a:gd name="connsiteX4" fmla="*/ 1651000 w 3365500"/>
              <a:gd name="connsiteY4" fmla="*/ 546100 h 593001"/>
              <a:gd name="connsiteX5" fmla="*/ 1930400 w 3365500"/>
              <a:gd name="connsiteY5" fmla="*/ 546100 h 593001"/>
              <a:gd name="connsiteX6" fmla="*/ 2199403 w 3365500"/>
              <a:gd name="connsiteY6" fmla="*/ 571500 h 593001"/>
              <a:gd name="connsiteX7" fmla="*/ 2388670 w 3365500"/>
              <a:gd name="connsiteY7" fmla="*/ 584199 h 593001"/>
              <a:gd name="connsiteX8" fmla="*/ 2801057 w 3365500"/>
              <a:gd name="connsiteY8" fmla="*/ 584200 h 593001"/>
              <a:gd name="connsiteX9" fmla="*/ 2984325 w 3365500"/>
              <a:gd name="connsiteY9" fmla="*/ 501650 h 593001"/>
              <a:gd name="connsiteX10" fmla="*/ 3365500 w 3365500"/>
              <a:gd name="connsiteY10" fmla="*/ 501650 h 593001"/>
              <a:gd name="connsiteX0" fmla="*/ 0 w 3365500"/>
              <a:gd name="connsiteY0" fmla="*/ 0 h 593001"/>
              <a:gd name="connsiteX1" fmla="*/ 444853 w 3365500"/>
              <a:gd name="connsiteY1" fmla="*/ 298450 h 593001"/>
              <a:gd name="connsiteX2" fmla="*/ 876300 w 3365500"/>
              <a:gd name="connsiteY2" fmla="*/ 279400 h 593001"/>
              <a:gd name="connsiteX3" fmla="*/ 1149350 w 3365500"/>
              <a:gd name="connsiteY3" fmla="*/ 514350 h 593001"/>
              <a:gd name="connsiteX4" fmla="*/ 1651000 w 3365500"/>
              <a:gd name="connsiteY4" fmla="*/ 546100 h 593001"/>
              <a:gd name="connsiteX5" fmla="*/ 1930400 w 3365500"/>
              <a:gd name="connsiteY5" fmla="*/ 546100 h 593001"/>
              <a:gd name="connsiteX6" fmla="*/ 2199403 w 3365500"/>
              <a:gd name="connsiteY6" fmla="*/ 571500 h 593001"/>
              <a:gd name="connsiteX7" fmla="*/ 2388670 w 3365500"/>
              <a:gd name="connsiteY7" fmla="*/ 584199 h 593001"/>
              <a:gd name="connsiteX8" fmla="*/ 2801057 w 3365500"/>
              <a:gd name="connsiteY8" fmla="*/ 584200 h 593001"/>
              <a:gd name="connsiteX9" fmla="*/ 2984325 w 3365500"/>
              <a:gd name="connsiteY9" fmla="*/ 501650 h 593001"/>
              <a:gd name="connsiteX10" fmla="*/ 3365500 w 3365500"/>
              <a:gd name="connsiteY10" fmla="*/ 501650 h 593001"/>
              <a:gd name="connsiteX0" fmla="*/ 0 w 3365500"/>
              <a:gd name="connsiteY0" fmla="*/ 0 h 593001"/>
              <a:gd name="connsiteX1" fmla="*/ 444853 w 3365500"/>
              <a:gd name="connsiteY1" fmla="*/ 298450 h 593001"/>
              <a:gd name="connsiteX2" fmla="*/ 902406 w 3365500"/>
              <a:gd name="connsiteY2" fmla="*/ 304800 h 593001"/>
              <a:gd name="connsiteX3" fmla="*/ 1149350 w 3365500"/>
              <a:gd name="connsiteY3" fmla="*/ 514350 h 593001"/>
              <a:gd name="connsiteX4" fmla="*/ 1651000 w 3365500"/>
              <a:gd name="connsiteY4" fmla="*/ 546100 h 593001"/>
              <a:gd name="connsiteX5" fmla="*/ 1930400 w 3365500"/>
              <a:gd name="connsiteY5" fmla="*/ 546100 h 593001"/>
              <a:gd name="connsiteX6" fmla="*/ 2199403 w 3365500"/>
              <a:gd name="connsiteY6" fmla="*/ 571500 h 593001"/>
              <a:gd name="connsiteX7" fmla="*/ 2388670 w 3365500"/>
              <a:gd name="connsiteY7" fmla="*/ 584199 h 593001"/>
              <a:gd name="connsiteX8" fmla="*/ 2801057 w 3365500"/>
              <a:gd name="connsiteY8" fmla="*/ 584200 h 593001"/>
              <a:gd name="connsiteX9" fmla="*/ 2984325 w 3365500"/>
              <a:gd name="connsiteY9" fmla="*/ 501650 h 593001"/>
              <a:gd name="connsiteX10" fmla="*/ 3365500 w 3365500"/>
              <a:gd name="connsiteY10" fmla="*/ 501650 h 593001"/>
              <a:gd name="connsiteX0" fmla="*/ 0 w 3365500"/>
              <a:gd name="connsiteY0" fmla="*/ 0 h 593001"/>
              <a:gd name="connsiteX1" fmla="*/ 444853 w 3365500"/>
              <a:gd name="connsiteY1" fmla="*/ 298450 h 593001"/>
              <a:gd name="connsiteX2" fmla="*/ 967670 w 3365500"/>
              <a:gd name="connsiteY2" fmla="*/ 342900 h 593001"/>
              <a:gd name="connsiteX3" fmla="*/ 1149350 w 3365500"/>
              <a:gd name="connsiteY3" fmla="*/ 514350 h 593001"/>
              <a:gd name="connsiteX4" fmla="*/ 1651000 w 3365500"/>
              <a:gd name="connsiteY4" fmla="*/ 546100 h 593001"/>
              <a:gd name="connsiteX5" fmla="*/ 1930400 w 3365500"/>
              <a:gd name="connsiteY5" fmla="*/ 546100 h 593001"/>
              <a:gd name="connsiteX6" fmla="*/ 2199403 w 3365500"/>
              <a:gd name="connsiteY6" fmla="*/ 571500 h 593001"/>
              <a:gd name="connsiteX7" fmla="*/ 2388670 w 3365500"/>
              <a:gd name="connsiteY7" fmla="*/ 584199 h 593001"/>
              <a:gd name="connsiteX8" fmla="*/ 2801057 w 3365500"/>
              <a:gd name="connsiteY8" fmla="*/ 584200 h 593001"/>
              <a:gd name="connsiteX9" fmla="*/ 2984325 w 3365500"/>
              <a:gd name="connsiteY9" fmla="*/ 501650 h 593001"/>
              <a:gd name="connsiteX10" fmla="*/ 3365500 w 3365500"/>
              <a:gd name="connsiteY10" fmla="*/ 501650 h 593001"/>
              <a:gd name="connsiteX0" fmla="*/ 0 w 3365500"/>
              <a:gd name="connsiteY0" fmla="*/ 0 h 661424"/>
              <a:gd name="connsiteX1" fmla="*/ 444853 w 3365500"/>
              <a:gd name="connsiteY1" fmla="*/ 298450 h 661424"/>
              <a:gd name="connsiteX2" fmla="*/ 967670 w 3365500"/>
              <a:gd name="connsiteY2" fmla="*/ 342900 h 661424"/>
              <a:gd name="connsiteX3" fmla="*/ 1149350 w 3365500"/>
              <a:gd name="connsiteY3" fmla="*/ 514350 h 661424"/>
              <a:gd name="connsiteX4" fmla="*/ 1651000 w 3365500"/>
              <a:gd name="connsiteY4" fmla="*/ 546100 h 661424"/>
              <a:gd name="connsiteX5" fmla="*/ 1930400 w 3365500"/>
              <a:gd name="connsiteY5" fmla="*/ 546100 h 661424"/>
              <a:gd name="connsiteX6" fmla="*/ 2199403 w 3365500"/>
              <a:gd name="connsiteY6" fmla="*/ 571500 h 661424"/>
              <a:gd name="connsiteX7" fmla="*/ 2382143 w 3365500"/>
              <a:gd name="connsiteY7" fmla="*/ 660399 h 661424"/>
              <a:gd name="connsiteX8" fmla="*/ 2801057 w 3365500"/>
              <a:gd name="connsiteY8" fmla="*/ 584200 h 661424"/>
              <a:gd name="connsiteX9" fmla="*/ 2984325 w 3365500"/>
              <a:gd name="connsiteY9" fmla="*/ 501650 h 661424"/>
              <a:gd name="connsiteX10" fmla="*/ 3365500 w 3365500"/>
              <a:gd name="connsiteY10" fmla="*/ 501650 h 661424"/>
              <a:gd name="connsiteX0" fmla="*/ 0 w 3365500"/>
              <a:gd name="connsiteY0" fmla="*/ 0 h 672305"/>
              <a:gd name="connsiteX1" fmla="*/ 444853 w 3365500"/>
              <a:gd name="connsiteY1" fmla="*/ 298450 h 672305"/>
              <a:gd name="connsiteX2" fmla="*/ 967670 w 3365500"/>
              <a:gd name="connsiteY2" fmla="*/ 342900 h 672305"/>
              <a:gd name="connsiteX3" fmla="*/ 1149350 w 3365500"/>
              <a:gd name="connsiteY3" fmla="*/ 514350 h 672305"/>
              <a:gd name="connsiteX4" fmla="*/ 1651000 w 3365500"/>
              <a:gd name="connsiteY4" fmla="*/ 546100 h 672305"/>
              <a:gd name="connsiteX5" fmla="*/ 1930400 w 3365500"/>
              <a:gd name="connsiteY5" fmla="*/ 546100 h 672305"/>
              <a:gd name="connsiteX6" fmla="*/ 2199403 w 3365500"/>
              <a:gd name="connsiteY6" fmla="*/ 571500 h 672305"/>
              <a:gd name="connsiteX7" fmla="*/ 2382143 w 3365500"/>
              <a:gd name="connsiteY7" fmla="*/ 660399 h 672305"/>
              <a:gd name="connsiteX8" fmla="*/ 2833689 w 3365500"/>
              <a:gd name="connsiteY8" fmla="*/ 654050 h 672305"/>
              <a:gd name="connsiteX9" fmla="*/ 2984325 w 3365500"/>
              <a:gd name="connsiteY9" fmla="*/ 501650 h 672305"/>
              <a:gd name="connsiteX10" fmla="*/ 3365500 w 3365500"/>
              <a:gd name="connsiteY10" fmla="*/ 501650 h 672305"/>
              <a:gd name="connsiteX0" fmla="*/ 0 w 3365500"/>
              <a:gd name="connsiteY0" fmla="*/ 0 h 665213"/>
              <a:gd name="connsiteX1" fmla="*/ 444853 w 3365500"/>
              <a:gd name="connsiteY1" fmla="*/ 298450 h 665213"/>
              <a:gd name="connsiteX2" fmla="*/ 967670 w 3365500"/>
              <a:gd name="connsiteY2" fmla="*/ 342900 h 665213"/>
              <a:gd name="connsiteX3" fmla="*/ 1149350 w 3365500"/>
              <a:gd name="connsiteY3" fmla="*/ 514350 h 665213"/>
              <a:gd name="connsiteX4" fmla="*/ 1651000 w 3365500"/>
              <a:gd name="connsiteY4" fmla="*/ 546100 h 665213"/>
              <a:gd name="connsiteX5" fmla="*/ 1930400 w 3365500"/>
              <a:gd name="connsiteY5" fmla="*/ 546100 h 665213"/>
              <a:gd name="connsiteX6" fmla="*/ 2199403 w 3365500"/>
              <a:gd name="connsiteY6" fmla="*/ 571500 h 665213"/>
              <a:gd name="connsiteX7" fmla="*/ 2382143 w 3365500"/>
              <a:gd name="connsiteY7" fmla="*/ 660399 h 665213"/>
              <a:gd name="connsiteX8" fmla="*/ 2833689 w 3365500"/>
              <a:gd name="connsiteY8" fmla="*/ 654050 h 665213"/>
              <a:gd name="connsiteX9" fmla="*/ 3010431 w 3365500"/>
              <a:gd name="connsiteY9" fmla="*/ 660400 h 665213"/>
              <a:gd name="connsiteX10" fmla="*/ 3365500 w 3365500"/>
              <a:gd name="connsiteY10" fmla="*/ 501650 h 665213"/>
              <a:gd name="connsiteX0" fmla="*/ 0 w 3365500"/>
              <a:gd name="connsiteY0" fmla="*/ 0 h 666750"/>
              <a:gd name="connsiteX1" fmla="*/ 444853 w 3365500"/>
              <a:gd name="connsiteY1" fmla="*/ 298450 h 666750"/>
              <a:gd name="connsiteX2" fmla="*/ 967670 w 3365500"/>
              <a:gd name="connsiteY2" fmla="*/ 342900 h 666750"/>
              <a:gd name="connsiteX3" fmla="*/ 1149350 w 3365500"/>
              <a:gd name="connsiteY3" fmla="*/ 514350 h 666750"/>
              <a:gd name="connsiteX4" fmla="*/ 1651000 w 3365500"/>
              <a:gd name="connsiteY4" fmla="*/ 546100 h 666750"/>
              <a:gd name="connsiteX5" fmla="*/ 1930400 w 3365500"/>
              <a:gd name="connsiteY5" fmla="*/ 546100 h 666750"/>
              <a:gd name="connsiteX6" fmla="*/ 2199403 w 3365500"/>
              <a:gd name="connsiteY6" fmla="*/ 571500 h 666750"/>
              <a:gd name="connsiteX7" fmla="*/ 2382143 w 3365500"/>
              <a:gd name="connsiteY7" fmla="*/ 660399 h 666750"/>
              <a:gd name="connsiteX8" fmla="*/ 2833689 w 3365500"/>
              <a:gd name="connsiteY8" fmla="*/ 654050 h 666750"/>
              <a:gd name="connsiteX9" fmla="*/ 3010431 w 3365500"/>
              <a:gd name="connsiteY9" fmla="*/ 660400 h 666750"/>
              <a:gd name="connsiteX10" fmla="*/ 3365500 w 3365500"/>
              <a:gd name="connsiteY10" fmla="*/ 666750 h 666750"/>
              <a:gd name="connsiteX0" fmla="*/ 0 w 3365500"/>
              <a:gd name="connsiteY0" fmla="*/ 0 h 666750"/>
              <a:gd name="connsiteX1" fmla="*/ 444853 w 3365500"/>
              <a:gd name="connsiteY1" fmla="*/ 298450 h 666750"/>
              <a:gd name="connsiteX2" fmla="*/ 967670 w 3365500"/>
              <a:gd name="connsiteY2" fmla="*/ 342900 h 666750"/>
              <a:gd name="connsiteX3" fmla="*/ 1302637 w 3365500"/>
              <a:gd name="connsiteY3" fmla="*/ 455595 h 666750"/>
              <a:gd name="connsiteX4" fmla="*/ 1651000 w 3365500"/>
              <a:gd name="connsiteY4" fmla="*/ 546100 h 666750"/>
              <a:gd name="connsiteX5" fmla="*/ 1930400 w 3365500"/>
              <a:gd name="connsiteY5" fmla="*/ 546100 h 666750"/>
              <a:gd name="connsiteX6" fmla="*/ 2199403 w 3365500"/>
              <a:gd name="connsiteY6" fmla="*/ 571500 h 666750"/>
              <a:gd name="connsiteX7" fmla="*/ 2382143 w 3365500"/>
              <a:gd name="connsiteY7" fmla="*/ 660399 h 666750"/>
              <a:gd name="connsiteX8" fmla="*/ 2833689 w 3365500"/>
              <a:gd name="connsiteY8" fmla="*/ 654050 h 666750"/>
              <a:gd name="connsiteX9" fmla="*/ 3010431 w 3365500"/>
              <a:gd name="connsiteY9" fmla="*/ 660400 h 666750"/>
              <a:gd name="connsiteX10" fmla="*/ 3365500 w 3365500"/>
              <a:gd name="connsiteY10" fmla="*/ 666750 h 666750"/>
              <a:gd name="connsiteX0" fmla="*/ 0 w 3365500"/>
              <a:gd name="connsiteY0" fmla="*/ 0 h 674308"/>
              <a:gd name="connsiteX1" fmla="*/ 444853 w 3365500"/>
              <a:gd name="connsiteY1" fmla="*/ 298450 h 674308"/>
              <a:gd name="connsiteX2" fmla="*/ 967670 w 3365500"/>
              <a:gd name="connsiteY2" fmla="*/ 342900 h 674308"/>
              <a:gd name="connsiteX3" fmla="*/ 1302637 w 3365500"/>
              <a:gd name="connsiteY3" fmla="*/ 455595 h 674308"/>
              <a:gd name="connsiteX4" fmla="*/ 1651000 w 3365500"/>
              <a:gd name="connsiteY4" fmla="*/ 546100 h 674308"/>
              <a:gd name="connsiteX5" fmla="*/ 1930400 w 3365500"/>
              <a:gd name="connsiteY5" fmla="*/ 546100 h 674308"/>
              <a:gd name="connsiteX6" fmla="*/ 2222986 w 3365500"/>
              <a:gd name="connsiteY6" fmla="*/ 446157 h 674308"/>
              <a:gd name="connsiteX7" fmla="*/ 2382143 w 3365500"/>
              <a:gd name="connsiteY7" fmla="*/ 660399 h 674308"/>
              <a:gd name="connsiteX8" fmla="*/ 2833689 w 3365500"/>
              <a:gd name="connsiteY8" fmla="*/ 654050 h 674308"/>
              <a:gd name="connsiteX9" fmla="*/ 3010431 w 3365500"/>
              <a:gd name="connsiteY9" fmla="*/ 660400 h 674308"/>
              <a:gd name="connsiteX10" fmla="*/ 3365500 w 3365500"/>
              <a:gd name="connsiteY10" fmla="*/ 666750 h 674308"/>
              <a:gd name="connsiteX0" fmla="*/ 0 w 3365500"/>
              <a:gd name="connsiteY0" fmla="*/ 0 h 677078"/>
              <a:gd name="connsiteX1" fmla="*/ 444853 w 3365500"/>
              <a:gd name="connsiteY1" fmla="*/ 298450 h 677078"/>
              <a:gd name="connsiteX2" fmla="*/ 967670 w 3365500"/>
              <a:gd name="connsiteY2" fmla="*/ 342900 h 677078"/>
              <a:gd name="connsiteX3" fmla="*/ 1302637 w 3365500"/>
              <a:gd name="connsiteY3" fmla="*/ 455595 h 677078"/>
              <a:gd name="connsiteX4" fmla="*/ 1651000 w 3365500"/>
              <a:gd name="connsiteY4" fmla="*/ 546100 h 677078"/>
              <a:gd name="connsiteX5" fmla="*/ 1930400 w 3365500"/>
              <a:gd name="connsiteY5" fmla="*/ 546100 h 677078"/>
              <a:gd name="connsiteX6" fmla="*/ 2222986 w 3365500"/>
              <a:gd name="connsiteY6" fmla="*/ 446157 h 677078"/>
              <a:gd name="connsiteX7" fmla="*/ 2382143 w 3365500"/>
              <a:gd name="connsiteY7" fmla="*/ 429298 h 677078"/>
              <a:gd name="connsiteX8" fmla="*/ 2833689 w 3365500"/>
              <a:gd name="connsiteY8" fmla="*/ 654050 h 677078"/>
              <a:gd name="connsiteX9" fmla="*/ 3010431 w 3365500"/>
              <a:gd name="connsiteY9" fmla="*/ 660400 h 677078"/>
              <a:gd name="connsiteX10" fmla="*/ 3365500 w 3365500"/>
              <a:gd name="connsiteY10" fmla="*/ 666750 h 677078"/>
              <a:gd name="connsiteX0" fmla="*/ 0 w 3365500"/>
              <a:gd name="connsiteY0" fmla="*/ 0 h 666750"/>
              <a:gd name="connsiteX1" fmla="*/ 444853 w 3365500"/>
              <a:gd name="connsiteY1" fmla="*/ 298450 h 666750"/>
              <a:gd name="connsiteX2" fmla="*/ 967670 w 3365500"/>
              <a:gd name="connsiteY2" fmla="*/ 342900 h 666750"/>
              <a:gd name="connsiteX3" fmla="*/ 1302637 w 3365500"/>
              <a:gd name="connsiteY3" fmla="*/ 455595 h 666750"/>
              <a:gd name="connsiteX4" fmla="*/ 1651000 w 3365500"/>
              <a:gd name="connsiteY4" fmla="*/ 546100 h 666750"/>
              <a:gd name="connsiteX5" fmla="*/ 1930400 w 3365500"/>
              <a:gd name="connsiteY5" fmla="*/ 546100 h 666750"/>
              <a:gd name="connsiteX6" fmla="*/ 2222986 w 3365500"/>
              <a:gd name="connsiteY6" fmla="*/ 446157 h 666750"/>
              <a:gd name="connsiteX7" fmla="*/ 2382143 w 3365500"/>
              <a:gd name="connsiteY7" fmla="*/ 429298 h 666750"/>
              <a:gd name="connsiteX8" fmla="*/ 2827794 w 3365500"/>
              <a:gd name="connsiteY8" fmla="*/ 481703 h 666750"/>
              <a:gd name="connsiteX9" fmla="*/ 3010431 w 3365500"/>
              <a:gd name="connsiteY9" fmla="*/ 660400 h 666750"/>
              <a:gd name="connsiteX10" fmla="*/ 3365500 w 3365500"/>
              <a:gd name="connsiteY10" fmla="*/ 666750 h 666750"/>
              <a:gd name="connsiteX0" fmla="*/ 0 w 3365500"/>
              <a:gd name="connsiteY0" fmla="*/ 0 h 666750"/>
              <a:gd name="connsiteX1" fmla="*/ 444853 w 3365500"/>
              <a:gd name="connsiteY1" fmla="*/ 298450 h 666750"/>
              <a:gd name="connsiteX2" fmla="*/ 967670 w 3365500"/>
              <a:gd name="connsiteY2" fmla="*/ 342900 h 666750"/>
              <a:gd name="connsiteX3" fmla="*/ 1302637 w 3365500"/>
              <a:gd name="connsiteY3" fmla="*/ 455595 h 666750"/>
              <a:gd name="connsiteX4" fmla="*/ 1651000 w 3365500"/>
              <a:gd name="connsiteY4" fmla="*/ 546100 h 666750"/>
              <a:gd name="connsiteX5" fmla="*/ 1930400 w 3365500"/>
              <a:gd name="connsiteY5" fmla="*/ 546100 h 666750"/>
              <a:gd name="connsiteX6" fmla="*/ 2222986 w 3365500"/>
              <a:gd name="connsiteY6" fmla="*/ 446157 h 666750"/>
              <a:gd name="connsiteX7" fmla="*/ 2393934 w 3365500"/>
              <a:gd name="connsiteY7" fmla="*/ 464551 h 666750"/>
              <a:gd name="connsiteX8" fmla="*/ 2827794 w 3365500"/>
              <a:gd name="connsiteY8" fmla="*/ 481703 h 666750"/>
              <a:gd name="connsiteX9" fmla="*/ 3010431 w 3365500"/>
              <a:gd name="connsiteY9" fmla="*/ 660400 h 666750"/>
              <a:gd name="connsiteX10" fmla="*/ 3365500 w 3365500"/>
              <a:gd name="connsiteY10" fmla="*/ 666750 h 666750"/>
              <a:gd name="connsiteX0" fmla="*/ 0 w 3365500"/>
              <a:gd name="connsiteY0" fmla="*/ 0 h 666750"/>
              <a:gd name="connsiteX1" fmla="*/ 444853 w 3365500"/>
              <a:gd name="connsiteY1" fmla="*/ 298450 h 666750"/>
              <a:gd name="connsiteX2" fmla="*/ 967670 w 3365500"/>
              <a:gd name="connsiteY2" fmla="*/ 342900 h 666750"/>
              <a:gd name="connsiteX3" fmla="*/ 1302637 w 3365500"/>
              <a:gd name="connsiteY3" fmla="*/ 455595 h 666750"/>
              <a:gd name="connsiteX4" fmla="*/ 1651000 w 3365500"/>
              <a:gd name="connsiteY4" fmla="*/ 546100 h 666750"/>
              <a:gd name="connsiteX5" fmla="*/ 1930400 w 3365500"/>
              <a:gd name="connsiteY5" fmla="*/ 546100 h 666750"/>
              <a:gd name="connsiteX6" fmla="*/ 2222986 w 3365500"/>
              <a:gd name="connsiteY6" fmla="*/ 473576 h 666750"/>
              <a:gd name="connsiteX7" fmla="*/ 2393934 w 3365500"/>
              <a:gd name="connsiteY7" fmla="*/ 464551 h 666750"/>
              <a:gd name="connsiteX8" fmla="*/ 2827794 w 3365500"/>
              <a:gd name="connsiteY8" fmla="*/ 481703 h 666750"/>
              <a:gd name="connsiteX9" fmla="*/ 3010431 w 3365500"/>
              <a:gd name="connsiteY9" fmla="*/ 660400 h 666750"/>
              <a:gd name="connsiteX10" fmla="*/ 3365500 w 3365500"/>
              <a:gd name="connsiteY10" fmla="*/ 666750 h 666750"/>
              <a:gd name="connsiteX0" fmla="*/ 0 w 3365500"/>
              <a:gd name="connsiteY0" fmla="*/ 0 h 666750"/>
              <a:gd name="connsiteX1" fmla="*/ 444853 w 3365500"/>
              <a:gd name="connsiteY1" fmla="*/ 298450 h 666750"/>
              <a:gd name="connsiteX2" fmla="*/ 967670 w 3365500"/>
              <a:gd name="connsiteY2" fmla="*/ 342900 h 666750"/>
              <a:gd name="connsiteX3" fmla="*/ 1302637 w 3365500"/>
              <a:gd name="connsiteY3" fmla="*/ 455595 h 666750"/>
              <a:gd name="connsiteX4" fmla="*/ 1651000 w 3365500"/>
              <a:gd name="connsiteY4" fmla="*/ 546100 h 666750"/>
              <a:gd name="connsiteX5" fmla="*/ 1930400 w 3365500"/>
              <a:gd name="connsiteY5" fmla="*/ 546100 h 666750"/>
              <a:gd name="connsiteX6" fmla="*/ 2222986 w 3365500"/>
              <a:gd name="connsiteY6" fmla="*/ 473576 h 666750"/>
              <a:gd name="connsiteX7" fmla="*/ 2393934 w 3365500"/>
              <a:gd name="connsiteY7" fmla="*/ 464551 h 666750"/>
              <a:gd name="connsiteX8" fmla="*/ 2827794 w 3365500"/>
              <a:gd name="connsiteY8" fmla="*/ 481703 h 666750"/>
              <a:gd name="connsiteX9" fmla="*/ 2992744 w 3365500"/>
              <a:gd name="connsiteY9" fmla="*/ 542891 h 666750"/>
              <a:gd name="connsiteX10" fmla="*/ 3365500 w 3365500"/>
              <a:gd name="connsiteY10" fmla="*/ 666750 h 666750"/>
              <a:gd name="connsiteX0" fmla="*/ 0 w 3336022"/>
              <a:gd name="connsiteY0" fmla="*/ 0 h 556319"/>
              <a:gd name="connsiteX1" fmla="*/ 444853 w 3336022"/>
              <a:gd name="connsiteY1" fmla="*/ 298450 h 556319"/>
              <a:gd name="connsiteX2" fmla="*/ 967670 w 3336022"/>
              <a:gd name="connsiteY2" fmla="*/ 342900 h 556319"/>
              <a:gd name="connsiteX3" fmla="*/ 1302637 w 3336022"/>
              <a:gd name="connsiteY3" fmla="*/ 455595 h 556319"/>
              <a:gd name="connsiteX4" fmla="*/ 1651000 w 3336022"/>
              <a:gd name="connsiteY4" fmla="*/ 546100 h 556319"/>
              <a:gd name="connsiteX5" fmla="*/ 1930400 w 3336022"/>
              <a:gd name="connsiteY5" fmla="*/ 546100 h 556319"/>
              <a:gd name="connsiteX6" fmla="*/ 2222986 w 3336022"/>
              <a:gd name="connsiteY6" fmla="*/ 473576 h 556319"/>
              <a:gd name="connsiteX7" fmla="*/ 2393934 w 3336022"/>
              <a:gd name="connsiteY7" fmla="*/ 464551 h 556319"/>
              <a:gd name="connsiteX8" fmla="*/ 2827794 w 3336022"/>
              <a:gd name="connsiteY8" fmla="*/ 481703 h 556319"/>
              <a:gd name="connsiteX9" fmla="*/ 2992744 w 3336022"/>
              <a:gd name="connsiteY9" fmla="*/ 542891 h 556319"/>
              <a:gd name="connsiteX10" fmla="*/ 3336022 w 3336022"/>
              <a:gd name="connsiteY10" fmla="*/ 529656 h 556319"/>
              <a:gd name="connsiteX0" fmla="*/ 0 w 3336022"/>
              <a:gd name="connsiteY0" fmla="*/ 0 h 556319"/>
              <a:gd name="connsiteX1" fmla="*/ 444853 w 3336022"/>
              <a:gd name="connsiteY1" fmla="*/ 298450 h 556319"/>
              <a:gd name="connsiteX2" fmla="*/ 967670 w 3336022"/>
              <a:gd name="connsiteY2" fmla="*/ 342900 h 556319"/>
              <a:gd name="connsiteX3" fmla="*/ 1302637 w 3336022"/>
              <a:gd name="connsiteY3" fmla="*/ 455595 h 556319"/>
              <a:gd name="connsiteX4" fmla="*/ 1651000 w 3336022"/>
              <a:gd name="connsiteY4" fmla="*/ 546100 h 556319"/>
              <a:gd name="connsiteX5" fmla="*/ 1930400 w 3336022"/>
              <a:gd name="connsiteY5" fmla="*/ 546100 h 556319"/>
              <a:gd name="connsiteX6" fmla="*/ 2222986 w 3336022"/>
              <a:gd name="connsiteY6" fmla="*/ 473576 h 556319"/>
              <a:gd name="connsiteX7" fmla="*/ 2393934 w 3336022"/>
              <a:gd name="connsiteY7" fmla="*/ 464551 h 556319"/>
              <a:gd name="connsiteX8" fmla="*/ 2827794 w 3336022"/>
              <a:gd name="connsiteY8" fmla="*/ 481703 h 556319"/>
              <a:gd name="connsiteX9" fmla="*/ 3039909 w 3336022"/>
              <a:gd name="connsiteY9" fmla="*/ 523306 h 556319"/>
              <a:gd name="connsiteX10" fmla="*/ 3336022 w 3336022"/>
              <a:gd name="connsiteY10" fmla="*/ 529656 h 556319"/>
              <a:gd name="connsiteX0" fmla="*/ 0 w 3336022"/>
              <a:gd name="connsiteY0" fmla="*/ 0 h 556319"/>
              <a:gd name="connsiteX1" fmla="*/ 444853 w 3336022"/>
              <a:gd name="connsiteY1" fmla="*/ 298450 h 556319"/>
              <a:gd name="connsiteX2" fmla="*/ 967670 w 3336022"/>
              <a:gd name="connsiteY2" fmla="*/ 342900 h 556319"/>
              <a:gd name="connsiteX3" fmla="*/ 1302637 w 3336022"/>
              <a:gd name="connsiteY3" fmla="*/ 455595 h 556319"/>
              <a:gd name="connsiteX4" fmla="*/ 1651000 w 3336022"/>
              <a:gd name="connsiteY4" fmla="*/ 546100 h 556319"/>
              <a:gd name="connsiteX5" fmla="*/ 1930400 w 3336022"/>
              <a:gd name="connsiteY5" fmla="*/ 546100 h 556319"/>
              <a:gd name="connsiteX6" fmla="*/ 2222986 w 3336022"/>
              <a:gd name="connsiteY6" fmla="*/ 473576 h 556319"/>
              <a:gd name="connsiteX7" fmla="*/ 2393934 w 3336022"/>
              <a:gd name="connsiteY7" fmla="*/ 464551 h 556319"/>
              <a:gd name="connsiteX8" fmla="*/ 2827794 w 3336022"/>
              <a:gd name="connsiteY8" fmla="*/ 481703 h 556319"/>
              <a:gd name="connsiteX9" fmla="*/ 3039909 w 3336022"/>
              <a:gd name="connsiteY9" fmla="*/ 523306 h 556319"/>
              <a:gd name="connsiteX10" fmla="*/ 3336022 w 3336022"/>
              <a:gd name="connsiteY10" fmla="*/ 529656 h 556319"/>
              <a:gd name="connsiteX0" fmla="*/ 0 w 3336022"/>
              <a:gd name="connsiteY0" fmla="*/ 0 h 556319"/>
              <a:gd name="connsiteX1" fmla="*/ 444853 w 3336022"/>
              <a:gd name="connsiteY1" fmla="*/ 298450 h 556319"/>
              <a:gd name="connsiteX2" fmla="*/ 967670 w 3336022"/>
              <a:gd name="connsiteY2" fmla="*/ 342900 h 556319"/>
              <a:gd name="connsiteX3" fmla="*/ 1302637 w 3336022"/>
              <a:gd name="connsiteY3" fmla="*/ 455595 h 556319"/>
              <a:gd name="connsiteX4" fmla="*/ 1651000 w 3336022"/>
              <a:gd name="connsiteY4" fmla="*/ 546100 h 556319"/>
              <a:gd name="connsiteX5" fmla="*/ 1930400 w 3336022"/>
              <a:gd name="connsiteY5" fmla="*/ 546100 h 556319"/>
              <a:gd name="connsiteX6" fmla="*/ 2222986 w 3336022"/>
              <a:gd name="connsiteY6" fmla="*/ 473576 h 556319"/>
              <a:gd name="connsiteX7" fmla="*/ 2393934 w 3336022"/>
              <a:gd name="connsiteY7" fmla="*/ 464551 h 556319"/>
              <a:gd name="connsiteX8" fmla="*/ 2827794 w 3336022"/>
              <a:gd name="connsiteY8" fmla="*/ 481703 h 556319"/>
              <a:gd name="connsiteX9" fmla="*/ 3039909 w 3336022"/>
              <a:gd name="connsiteY9" fmla="*/ 523306 h 556319"/>
              <a:gd name="connsiteX10" fmla="*/ 3336022 w 3336022"/>
              <a:gd name="connsiteY10" fmla="*/ 529656 h 55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36022" h="556319">
                <a:moveTo>
                  <a:pt x="0" y="0"/>
                </a:moveTo>
                <a:cubicBezTo>
                  <a:pt x="142875" y="106891"/>
                  <a:pt x="283575" y="241300"/>
                  <a:pt x="444853" y="298450"/>
                </a:cubicBezTo>
                <a:cubicBezTo>
                  <a:pt x="606131" y="355600"/>
                  <a:pt x="824706" y="316709"/>
                  <a:pt x="967670" y="342900"/>
                </a:cubicBezTo>
                <a:cubicBezTo>
                  <a:pt x="1110634" y="369091"/>
                  <a:pt x="1188749" y="421728"/>
                  <a:pt x="1302637" y="455595"/>
                </a:cubicBezTo>
                <a:cubicBezTo>
                  <a:pt x="1416525" y="489462"/>
                  <a:pt x="1546373" y="531016"/>
                  <a:pt x="1651000" y="546100"/>
                </a:cubicBezTo>
                <a:cubicBezTo>
                  <a:pt x="1755627" y="561184"/>
                  <a:pt x="1835069" y="558187"/>
                  <a:pt x="1930400" y="546100"/>
                </a:cubicBezTo>
                <a:cubicBezTo>
                  <a:pt x="2025731" y="534013"/>
                  <a:pt x="2145730" y="487167"/>
                  <a:pt x="2222986" y="473576"/>
                </a:cubicBezTo>
                <a:cubicBezTo>
                  <a:pt x="2300242" y="459985"/>
                  <a:pt x="2293133" y="463197"/>
                  <a:pt x="2393934" y="464551"/>
                </a:cubicBezTo>
                <a:cubicBezTo>
                  <a:pt x="2494735" y="465906"/>
                  <a:pt x="2720132" y="471911"/>
                  <a:pt x="2827794" y="481703"/>
                </a:cubicBezTo>
                <a:cubicBezTo>
                  <a:pt x="2935456" y="491495"/>
                  <a:pt x="2945835" y="486143"/>
                  <a:pt x="3039909" y="523306"/>
                </a:cubicBezTo>
                <a:cubicBezTo>
                  <a:pt x="3157565" y="517382"/>
                  <a:pt x="3132822" y="525423"/>
                  <a:pt x="3336022" y="529656"/>
                </a:cubicBezTo>
              </a:path>
            </a:pathLst>
          </a:cu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Freeform 70"/>
          <p:cNvSpPr/>
          <p:nvPr/>
        </p:nvSpPr>
        <p:spPr>
          <a:xfrm>
            <a:off x="883394" y="1533423"/>
            <a:ext cx="3660521" cy="1279954"/>
          </a:xfrm>
          <a:custGeom>
            <a:avLst/>
            <a:gdLst>
              <a:gd name="connsiteX0" fmla="*/ 3289300 w 3314352"/>
              <a:gd name="connsiteY0" fmla="*/ 838469 h 856940"/>
              <a:gd name="connsiteX1" fmla="*/ 3289300 w 3314352"/>
              <a:gd name="connsiteY1" fmla="*/ 768619 h 856940"/>
              <a:gd name="connsiteX2" fmla="*/ 3028950 w 3314352"/>
              <a:gd name="connsiteY2" fmla="*/ 146319 h 856940"/>
              <a:gd name="connsiteX3" fmla="*/ 2844800 w 3314352"/>
              <a:gd name="connsiteY3" fmla="*/ 32019 h 856940"/>
              <a:gd name="connsiteX4" fmla="*/ 2400300 w 3314352"/>
              <a:gd name="connsiteY4" fmla="*/ 19319 h 856940"/>
              <a:gd name="connsiteX5" fmla="*/ 2159000 w 3314352"/>
              <a:gd name="connsiteY5" fmla="*/ 273319 h 856940"/>
              <a:gd name="connsiteX6" fmla="*/ 1822450 w 3314352"/>
              <a:gd name="connsiteY6" fmla="*/ 311419 h 856940"/>
              <a:gd name="connsiteX7" fmla="*/ 1511300 w 3314352"/>
              <a:gd name="connsiteY7" fmla="*/ 305069 h 856940"/>
              <a:gd name="connsiteX8" fmla="*/ 1193800 w 3314352"/>
              <a:gd name="connsiteY8" fmla="*/ 374919 h 856940"/>
              <a:gd name="connsiteX9" fmla="*/ 984250 w 3314352"/>
              <a:gd name="connsiteY9" fmla="*/ 400319 h 856940"/>
              <a:gd name="connsiteX10" fmla="*/ 533400 w 3314352"/>
              <a:gd name="connsiteY10" fmla="*/ 374919 h 856940"/>
              <a:gd name="connsiteX11" fmla="*/ 0 w 3314352"/>
              <a:gd name="connsiteY11" fmla="*/ 286019 h 856940"/>
              <a:gd name="connsiteX0" fmla="*/ 3289300 w 3314352"/>
              <a:gd name="connsiteY0" fmla="*/ 838469 h 856940"/>
              <a:gd name="connsiteX1" fmla="*/ 3289300 w 3314352"/>
              <a:gd name="connsiteY1" fmla="*/ 768619 h 856940"/>
              <a:gd name="connsiteX2" fmla="*/ 3028950 w 3314352"/>
              <a:gd name="connsiteY2" fmla="*/ 146319 h 856940"/>
              <a:gd name="connsiteX3" fmla="*/ 2844800 w 3314352"/>
              <a:gd name="connsiteY3" fmla="*/ 32019 h 856940"/>
              <a:gd name="connsiteX4" fmla="*/ 2400300 w 3314352"/>
              <a:gd name="connsiteY4" fmla="*/ 19319 h 856940"/>
              <a:gd name="connsiteX5" fmla="*/ 2159000 w 3314352"/>
              <a:gd name="connsiteY5" fmla="*/ 273319 h 856940"/>
              <a:gd name="connsiteX6" fmla="*/ 1822450 w 3314352"/>
              <a:gd name="connsiteY6" fmla="*/ 311419 h 856940"/>
              <a:gd name="connsiteX7" fmla="*/ 1511300 w 3314352"/>
              <a:gd name="connsiteY7" fmla="*/ 305069 h 856940"/>
              <a:gd name="connsiteX8" fmla="*/ 1193800 w 3314352"/>
              <a:gd name="connsiteY8" fmla="*/ 374919 h 856940"/>
              <a:gd name="connsiteX9" fmla="*/ 984250 w 3314352"/>
              <a:gd name="connsiteY9" fmla="*/ 400319 h 856940"/>
              <a:gd name="connsiteX10" fmla="*/ 533400 w 3314352"/>
              <a:gd name="connsiteY10" fmla="*/ 349519 h 856940"/>
              <a:gd name="connsiteX11" fmla="*/ 0 w 3314352"/>
              <a:gd name="connsiteY11" fmla="*/ 286019 h 856940"/>
              <a:gd name="connsiteX0" fmla="*/ 3289300 w 3314352"/>
              <a:gd name="connsiteY0" fmla="*/ 838469 h 856940"/>
              <a:gd name="connsiteX1" fmla="*/ 3289300 w 3314352"/>
              <a:gd name="connsiteY1" fmla="*/ 768619 h 856940"/>
              <a:gd name="connsiteX2" fmla="*/ 3028950 w 3314352"/>
              <a:gd name="connsiteY2" fmla="*/ 146319 h 856940"/>
              <a:gd name="connsiteX3" fmla="*/ 2844800 w 3314352"/>
              <a:gd name="connsiteY3" fmla="*/ 32019 h 856940"/>
              <a:gd name="connsiteX4" fmla="*/ 2400300 w 3314352"/>
              <a:gd name="connsiteY4" fmla="*/ 19319 h 856940"/>
              <a:gd name="connsiteX5" fmla="*/ 2159000 w 3314352"/>
              <a:gd name="connsiteY5" fmla="*/ 273319 h 856940"/>
              <a:gd name="connsiteX6" fmla="*/ 1822450 w 3314352"/>
              <a:gd name="connsiteY6" fmla="*/ 311419 h 856940"/>
              <a:gd name="connsiteX7" fmla="*/ 1511300 w 3314352"/>
              <a:gd name="connsiteY7" fmla="*/ 305069 h 856940"/>
              <a:gd name="connsiteX8" fmla="*/ 1193800 w 3314352"/>
              <a:gd name="connsiteY8" fmla="*/ 374919 h 856940"/>
              <a:gd name="connsiteX9" fmla="*/ 984250 w 3314352"/>
              <a:gd name="connsiteY9" fmla="*/ 400319 h 856940"/>
              <a:gd name="connsiteX10" fmla="*/ 533400 w 3314352"/>
              <a:gd name="connsiteY10" fmla="*/ 349519 h 856940"/>
              <a:gd name="connsiteX11" fmla="*/ 0 w 3314352"/>
              <a:gd name="connsiteY11" fmla="*/ 324119 h 856940"/>
              <a:gd name="connsiteX0" fmla="*/ 3302000 w 3327052"/>
              <a:gd name="connsiteY0" fmla="*/ 838469 h 856940"/>
              <a:gd name="connsiteX1" fmla="*/ 3302000 w 3327052"/>
              <a:gd name="connsiteY1" fmla="*/ 768619 h 856940"/>
              <a:gd name="connsiteX2" fmla="*/ 3041650 w 3327052"/>
              <a:gd name="connsiteY2" fmla="*/ 146319 h 856940"/>
              <a:gd name="connsiteX3" fmla="*/ 2857500 w 3327052"/>
              <a:gd name="connsiteY3" fmla="*/ 32019 h 856940"/>
              <a:gd name="connsiteX4" fmla="*/ 2413000 w 3327052"/>
              <a:gd name="connsiteY4" fmla="*/ 19319 h 856940"/>
              <a:gd name="connsiteX5" fmla="*/ 2171700 w 3327052"/>
              <a:gd name="connsiteY5" fmla="*/ 273319 h 856940"/>
              <a:gd name="connsiteX6" fmla="*/ 1835150 w 3327052"/>
              <a:gd name="connsiteY6" fmla="*/ 311419 h 856940"/>
              <a:gd name="connsiteX7" fmla="*/ 1524000 w 3327052"/>
              <a:gd name="connsiteY7" fmla="*/ 305069 h 856940"/>
              <a:gd name="connsiteX8" fmla="*/ 1206500 w 3327052"/>
              <a:gd name="connsiteY8" fmla="*/ 374919 h 856940"/>
              <a:gd name="connsiteX9" fmla="*/ 996950 w 3327052"/>
              <a:gd name="connsiteY9" fmla="*/ 400319 h 856940"/>
              <a:gd name="connsiteX10" fmla="*/ 546100 w 3327052"/>
              <a:gd name="connsiteY10" fmla="*/ 349519 h 856940"/>
              <a:gd name="connsiteX11" fmla="*/ 0 w 3327052"/>
              <a:gd name="connsiteY11" fmla="*/ 444769 h 856940"/>
              <a:gd name="connsiteX0" fmla="*/ 3302000 w 3327052"/>
              <a:gd name="connsiteY0" fmla="*/ 838469 h 856940"/>
              <a:gd name="connsiteX1" fmla="*/ 3302000 w 3327052"/>
              <a:gd name="connsiteY1" fmla="*/ 768619 h 856940"/>
              <a:gd name="connsiteX2" fmla="*/ 3041650 w 3327052"/>
              <a:gd name="connsiteY2" fmla="*/ 146319 h 856940"/>
              <a:gd name="connsiteX3" fmla="*/ 2857500 w 3327052"/>
              <a:gd name="connsiteY3" fmla="*/ 32019 h 856940"/>
              <a:gd name="connsiteX4" fmla="*/ 2413000 w 3327052"/>
              <a:gd name="connsiteY4" fmla="*/ 19319 h 856940"/>
              <a:gd name="connsiteX5" fmla="*/ 2171700 w 3327052"/>
              <a:gd name="connsiteY5" fmla="*/ 273319 h 856940"/>
              <a:gd name="connsiteX6" fmla="*/ 1835150 w 3327052"/>
              <a:gd name="connsiteY6" fmla="*/ 311419 h 856940"/>
              <a:gd name="connsiteX7" fmla="*/ 1524000 w 3327052"/>
              <a:gd name="connsiteY7" fmla="*/ 305069 h 856940"/>
              <a:gd name="connsiteX8" fmla="*/ 1206500 w 3327052"/>
              <a:gd name="connsiteY8" fmla="*/ 374919 h 856940"/>
              <a:gd name="connsiteX9" fmla="*/ 996950 w 3327052"/>
              <a:gd name="connsiteY9" fmla="*/ 400319 h 856940"/>
              <a:gd name="connsiteX10" fmla="*/ 546100 w 3327052"/>
              <a:gd name="connsiteY10" fmla="*/ 463819 h 856940"/>
              <a:gd name="connsiteX11" fmla="*/ 0 w 3327052"/>
              <a:gd name="connsiteY11" fmla="*/ 444769 h 856940"/>
              <a:gd name="connsiteX0" fmla="*/ 3302000 w 3327052"/>
              <a:gd name="connsiteY0" fmla="*/ 838469 h 856940"/>
              <a:gd name="connsiteX1" fmla="*/ 3302000 w 3327052"/>
              <a:gd name="connsiteY1" fmla="*/ 768619 h 856940"/>
              <a:gd name="connsiteX2" fmla="*/ 3041650 w 3327052"/>
              <a:gd name="connsiteY2" fmla="*/ 146319 h 856940"/>
              <a:gd name="connsiteX3" fmla="*/ 2857500 w 3327052"/>
              <a:gd name="connsiteY3" fmla="*/ 32019 h 856940"/>
              <a:gd name="connsiteX4" fmla="*/ 2413000 w 3327052"/>
              <a:gd name="connsiteY4" fmla="*/ 19319 h 856940"/>
              <a:gd name="connsiteX5" fmla="*/ 2171700 w 3327052"/>
              <a:gd name="connsiteY5" fmla="*/ 273319 h 856940"/>
              <a:gd name="connsiteX6" fmla="*/ 1835150 w 3327052"/>
              <a:gd name="connsiteY6" fmla="*/ 311419 h 856940"/>
              <a:gd name="connsiteX7" fmla="*/ 1524000 w 3327052"/>
              <a:gd name="connsiteY7" fmla="*/ 305069 h 856940"/>
              <a:gd name="connsiteX8" fmla="*/ 1206500 w 3327052"/>
              <a:gd name="connsiteY8" fmla="*/ 374919 h 856940"/>
              <a:gd name="connsiteX9" fmla="*/ 971550 w 3327052"/>
              <a:gd name="connsiteY9" fmla="*/ 444769 h 856940"/>
              <a:gd name="connsiteX10" fmla="*/ 546100 w 3327052"/>
              <a:gd name="connsiteY10" fmla="*/ 463819 h 856940"/>
              <a:gd name="connsiteX11" fmla="*/ 0 w 3327052"/>
              <a:gd name="connsiteY11" fmla="*/ 444769 h 856940"/>
              <a:gd name="connsiteX0" fmla="*/ 3302000 w 3327052"/>
              <a:gd name="connsiteY0" fmla="*/ 838469 h 856940"/>
              <a:gd name="connsiteX1" fmla="*/ 3302000 w 3327052"/>
              <a:gd name="connsiteY1" fmla="*/ 768619 h 856940"/>
              <a:gd name="connsiteX2" fmla="*/ 3041650 w 3327052"/>
              <a:gd name="connsiteY2" fmla="*/ 146319 h 856940"/>
              <a:gd name="connsiteX3" fmla="*/ 2857500 w 3327052"/>
              <a:gd name="connsiteY3" fmla="*/ 32019 h 856940"/>
              <a:gd name="connsiteX4" fmla="*/ 2413000 w 3327052"/>
              <a:gd name="connsiteY4" fmla="*/ 19319 h 856940"/>
              <a:gd name="connsiteX5" fmla="*/ 2171700 w 3327052"/>
              <a:gd name="connsiteY5" fmla="*/ 273319 h 856940"/>
              <a:gd name="connsiteX6" fmla="*/ 1835150 w 3327052"/>
              <a:gd name="connsiteY6" fmla="*/ 311419 h 856940"/>
              <a:gd name="connsiteX7" fmla="*/ 1524000 w 3327052"/>
              <a:gd name="connsiteY7" fmla="*/ 305069 h 856940"/>
              <a:gd name="connsiteX8" fmla="*/ 1206500 w 3327052"/>
              <a:gd name="connsiteY8" fmla="*/ 374919 h 856940"/>
              <a:gd name="connsiteX9" fmla="*/ 971550 w 3327052"/>
              <a:gd name="connsiteY9" fmla="*/ 444769 h 856940"/>
              <a:gd name="connsiteX10" fmla="*/ 552450 w 3327052"/>
              <a:gd name="connsiteY10" fmla="*/ 438419 h 856940"/>
              <a:gd name="connsiteX11" fmla="*/ 0 w 3327052"/>
              <a:gd name="connsiteY11" fmla="*/ 444769 h 856940"/>
              <a:gd name="connsiteX0" fmla="*/ 3302000 w 3327052"/>
              <a:gd name="connsiteY0" fmla="*/ 808396 h 826867"/>
              <a:gd name="connsiteX1" fmla="*/ 3302000 w 3327052"/>
              <a:gd name="connsiteY1" fmla="*/ 738546 h 826867"/>
              <a:gd name="connsiteX2" fmla="*/ 3041650 w 3327052"/>
              <a:gd name="connsiteY2" fmla="*/ 116246 h 826867"/>
              <a:gd name="connsiteX3" fmla="*/ 2857500 w 3327052"/>
              <a:gd name="connsiteY3" fmla="*/ 1946 h 826867"/>
              <a:gd name="connsiteX4" fmla="*/ 2413000 w 3327052"/>
              <a:gd name="connsiteY4" fmla="*/ 59096 h 826867"/>
              <a:gd name="connsiteX5" fmla="*/ 2171700 w 3327052"/>
              <a:gd name="connsiteY5" fmla="*/ 243246 h 826867"/>
              <a:gd name="connsiteX6" fmla="*/ 1835150 w 3327052"/>
              <a:gd name="connsiteY6" fmla="*/ 281346 h 826867"/>
              <a:gd name="connsiteX7" fmla="*/ 1524000 w 3327052"/>
              <a:gd name="connsiteY7" fmla="*/ 274996 h 826867"/>
              <a:gd name="connsiteX8" fmla="*/ 1206500 w 3327052"/>
              <a:gd name="connsiteY8" fmla="*/ 344846 h 826867"/>
              <a:gd name="connsiteX9" fmla="*/ 971550 w 3327052"/>
              <a:gd name="connsiteY9" fmla="*/ 414696 h 826867"/>
              <a:gd name="connsiteX10" fmla="*/ 552450 w 3327052"/>
              <a:gd name="connsiteY10" fmla="*/ 408346 h 826867"/>
              <a:gd name="connsiteX11" fmla="*/ 0 w 3327052"/>
              <a:gd name="connsiteY11" fmla="*/ 414696 h 826867"/>
              <a:gd name="connsiteX0" fmla="*/ 3302000 w 3327052"/>
              <a:gd name="connsiteY0" fmla="*/ 759290 h 777761"/>
              <a:gd name="connsiteX1" fmla="*/ 3302000 w 3327052"/>
              <a:gd name="connsiteY1" fmla="*/ 689440 h 777761"/>
              <a:gd name="connsiteX2" fmla="*/ 3041650 w 3327052"/>
              <a:gd name="connsiteY2" fmla="*/ 67140 h 777761"/>
              <a:gd name="connsiteX3" fmla="*/ 2857500 w 3327052"/>
              <a:gd name="connsiteY3" fmla="*/ 29040 h 777761"/>
              <a:gd name="connsiteX4" fmla="*/ 2413000 w 3327052"/>
              <a:gd name="connsiteY4" fmla="*/ 9990 h 777761"/>
              <a:gd name="connsiteX5" fmla="*/ 2171700 w 3327052"/>
              <a:gd name="connsiteY5" fmla="*/ 194140 h 777761"/>
              <a:gd name="connsiteX6" fmla="*/ 1835150 w 3327052"/>
              <a:gd name="connsiteY6" fmla="*/ 232240 h 777761"/>
              <a:gd name="connsiteX7" fmla="*/ 1524000 w 3327052"/>
              <a:gd name="connsiteY7" fmla="*/ 225890 h 777761"/>
              <a:gd name="connsiteX8" fmla="*/ 1206500 w 3327052"/>
              <a:gd name="connsiteY8" fmla="*/ 295740 h 777761"/>
              <a:gd name="connsiteX9" fmla="*/ 971550 w 3327052"/>
              <a:gd name="connsiteY9" fmla="*/ 365590 h 777761"/>
              <a:gd name="connsiteX10" fmla="*/ 552450 w 3327052"/>
              <a:gd name="connsiteY10" fmla="*/ 359240 h 777761"/>
              <a:gd name="connsiteX11" fmla="*/ 0 w 3327052"/>
              <a:gd name="connsiteY11" fmla="*/ 365590 h 777761"/>
              <a:gd name="connsiteX0" fmla="*/ 3302000 w 3323951"/>
              <a:gd name="connsiteY0" fmla="*/ 762002 h 776445"/>
              <a:gd name="connsiteX1" fmla="*/ 3302000 w 3323951"/>
              <a:gd name="connsiteY1" fmla="*/ 692152 h 776445"/>
              <a:gd name="connsiteX2" fmla="*/ 3086100 w 3323951"/>
              <a:gd name="connsiteY2" fmla="*/ 158752 h 776445"/>
              <a:gd name="connsiteX3" fmla="*/ 2857500 w 3323951"/>
              <a:gd name="connsiteY3" fmla="*/ 31752 h 776445"/>
              <a:gd name="connsiteX4" fmla="*/ 2413000 w 3323951"/>
              <a:gd name="connsiteY4" fmla="*/ 12702 h 776445"/>
              <a:gd name="connsiteX5" fmla="*/ 2171700 w 3323951"/>
              <a:gd name="connsiteY5" fmla="*/ 196852 h 776445"/>
              <a:gd name="connsiteX6" fmla="*/ 1835150 w 3323951"/>
              <a:gd name="connsiteY6" fmla="*/ 234952 h 776445"/>
              <a:gd name="connsiteX7" fmla="*/ 1524000 w 3323951"/>
              <a:gd name="connsiteY7" fmla="*/ 228602 h 776445"/>
              <a:gd name="connsiteX8" fmla="*/ 1206500 w 3323951"/>
              <a:gd name="connsiteY8" fmla="*/ 298452 h 776445"/>
              <a:gd name="connsiteX9" fmla="*/ 971550 w 3323951"/>
              <a:gd name="connsiteY9" fmla="*/ 368302 h 776445"/>
              <a:gd name="connsiteX10" fmla="*/ 552450 w 3323951"/>
              <a:gd name="connsiteY10" fmla="*/ 361952 h 776445"/>
              <a:gd name="connsiteX11" fmla="*/ 0 w 3323951"/>
              <a:gd name="connsiteY11" fmla="*/ 368302 h 776445"/>
              <a:gd name="connsiteX0" fmla="*/ 3284791 w 3306742"/>
              <a:gd name="connsiteY0" fmla="*/ 762002 h 776445"/>
              <a:gd name="connsiteX1" fmla="*/ 3284791 w 3306742"/>
              <a:gd name="connsiteY1" fmla="*/ 692152 h 776445"/>
              <a:gd name="connsiteX2" fmla="*/ 3068891 w 3306742"/>
              <a:gd name="connsiteY2" fmla="*/ 158752 h 776445"/>
              <a:gd name="connsiteX3" fmla="*/ 2840291 w 3306742"/>
              <a:gd name="connsiteY3" fmla="*/ 31752 h 776445"/>
              <a:gd name="connsiteX4" fmla="*/ 2395791 w 3306742"/>
              <a:gd name="connsiteY4" fmla="*/ 12702 h 776445"/>
              <a:gd name="connsiteX5" fmla="*/ 2154491 w 3306742"/>
              <a:gd name="connsiteY5" fmla="*/ 196852 h 776445"/>
              <a:gd name="connsiteX6" fmla="*/ 1817941 w 3306742"/>
              <a:gd name="connsiteY6" fmla="*/ 234952 h 776445"/>
              <a:gd name="connsiteX7" fmla="*/ 1506791 w 3306742"/>
              <a:gd name="connsiteY7" fmla="*/ 228602 h 776445"/>
              <a:gd name="connsiteX8" fmla="*/ 1189291 w 3306742"/>
              <a:gd name="connsiteY8" fmla="*/ 298452 h 776445"/>
              <a:gd name="connsiteX9" fmla="*/ 954341 w 3306742"/>
              <a:gd name="connsiteY9" fmla="*/ 368302 h 776445"/>
              <a:gd name="connsiteX10" fmla="*/ 535241 w 3306742"/>
              <a:gd name="connsiteY10" fmla="*/ 361952 h 776445"/>
              <a:gd name="connsiteX11" fmla="*/ 0 w 3306742"/>
              <a:gd name="connsiteY11" fmla="*/ 243308 h 776445"/>
              <a:gd name="connsiteX0" fmla="*/ 3284791 w 3306742"/>
              <a:gd name="connsiteY0" fmla="*/ 762002 h 776445"/>
              <a:gd name="connsiteX1" fmla="*/ 3284791 w 3306742"/>
              <a:gd name="connsiteY1" fmla="*/ 692152 h 776445"/>
              <a:gd name="connsiteX2" fmla="*/ 3068891 w 3306742"/>
              <a:gd name="connsiteY2" fmla="*/ 158752 h 776445"/>
              <a:gd name="connsiteX3" fmla="*/ 2840291 w 3306742"/>
              <a:gd name="connsiteY3" fmla="*/ 31752 h 776445"/>
              <a:gd name="connsiteX4" fmla="*/ 2395791 w 3306742"/>
              <a:gd name="connsiteY4" fmla="*/ 12702 h 776445"/>
              <a:gd name="connsiteX5" fmla="*/ 2154491 w 3306742"/>
              <a:gd name="connsiteY5" fmla="*/ 196852 h 776445"/>
              <a:gd name="connsiteX6" fmla="*/ 1817941 w 3306742"/>
              <a:gd name="connsiteY6" fmla="*/ 234952 h 776445"/>
              <a:gd name="connsiteX7" fmla="*/ 1506791 w 3306742"/>
              <a:gd name="connsiteY7" fmla="*/ 228602 h 776445"/>
              <a:gd name="connsiteX8" fmla="*/ 1189291 w 3306742"/>
              <a:gd name="connsiteY8" fmla="*/ 298452 h 776445"/>
              <a:gd name="connsiteX9" fmla="*/ 954341 w 3306742"/>
              <a:gd name="connsiteY9" fmla="*/ 368302 h 776445"/>
              <a:gd name="connsiteX10" fmla="*/ 518032 w 3306742"/>
              <a:gd name="connsiteY10" fmla="*/ 185490 h 776445"/>
              <a:gd name="connsiteX11" fmla="*/ 0 w 3306742"/>
              <a:gd name="connsiteY11" fmla="*/ 243308 h 776445"/>
              <a:gd name="connsiteX0" fmla="*/ 3284791 w 3306742"/>
              <a:gd name="connsiteY0" fmla="*/ 762002 h 776445"/>
              <a:gd name="connsiteX1" fmla="*/ 3284791 w 3306742"/>
              <a:gd name="connsiteY1" fmla="*/ 692152 h 776445"/>
              <a:gd name="connsiteX2" fmla="*/ 3068891 w 3306742"/>
              <a:gd name="connsiteY2" fmla="*/ 158752 h 776445"/>
              <a:gd name="connsiteX3" fmla="*/ 2840291 w 3306742"/>
              <a:gd name="connsiteY3" fmla="*/ 31752 h 776445"/>
              <a:gd name="connsiteX4" fmla="*/ 2395791 w 3306742"/>
              <a:gd name="connsiteY4" fmla="*/ 12702 h 776445"/>
              <a:gd name="connsiteX5" fmla="*/ 2154491 w 3306742"/>
              <a:gd name="connsiteY5" fmla="*/ 196852 h 776445"/>
              <a:gd name="connsiteX6" fmla="*/ 1817941 w 3306742"/>
              <a:gd name="connsiteY6" fmla="*/ 234952 h 776445"/>
              <a:gd name="connsiteX7" fmla="*/ 1506791 w 3306742"/>
              <a:gd name="connsiteY7" fmla="*/ 228602 h 776445"/>
              <a:gd name="connsiteX8" fmla="*/ 1189291 w 3306742"/>
              <a:gd name="connsiteY8" fmla="*/ 298452 h 776445"/>
              <a:gd name="connsiteX9" fmla="*/ 942868 w 3306742"/>
              <a:gd name="connsiteY9" fmla="*/ 202869 h 776445"/>
              <a:gd name="connsiteX10" fmla="*/ 518032 w 3306742"/>
              <a:gd name="connsiteY10" fmla="*/ 185490 h 776445"/>
              <a:gd name="connsiteX11" fmla="*/ 0 w 3306742"/>
              <a:gd name="connsiteY11" fmla="*/ 243308 h 776445"/>
              <a:gd name="connsiteX0" fmla="*/ 3284791 w 3306742"/>
              <a:gd name="connsiteY0" fmla="*/ 762002 h 776445"/>
              <a:gd name="connsiteX1" fmla="*/ 3284791 w 3306742"/>
              <a:gd name="connsiteY1" fmla="*/ 692152 h 776445"/>
              <a:gd name="connsiteX2" fmla="*/ 3068891 w 3306742"/>
              <a:gd name="connsiteY2" fmla="*/ 158752 h 776445"/>
              <a:gd name="connsiteX3" fmla="*/ 2840291 w 3306742"/>
              <a:gd name="connsiteY3" fmla="*/ 31752 h 776445"/>
              <a:gd name="connsiteX4" fmla="*/ 2395791 w 3306742"/>
              <a:gd name="connsiteY4" fmla="*/ 12702 h 776445"/>
              <a:gd name="connsiteX5" fmla="*/ 2154491 w 3306742"/>
              <a:gd name="connsiteY5" fmla="*/ 196852 h 776445"/>
              <a:gd name="connsiteX6" fmla="*/ 1817941 w 3306742"/>
              <a:gd name="connsiteY6" fmla="*/ 234952 h 776445"/>
              <a:gd name="connsiteX7" fmla="*/ 1506791 w 3306742"/>
              <a:gd name="connsiteY7" fmla="*/ 228602 h 776445"/>
              <a:gd name="connsiteX8" fmla="*/ 1195027 w 3306742"/>
              <a:gd name="connsiteY8" fmla="*/ 213897 h 776445"/>
              <a:gd name="connsiteX9" fmla="*/ 942868 w 3306742"/>
              <a:gd name="connsiteY9" fmla="*/ 202869 h 776445"/>
              <a:gd name="connsiteX10" fmla="*/ 518032 w 3306742"/>
              <a:gd name="connsiteY10" fmla="*/ 185490 h 776445"/>
              <a:gd name="connsiteX11" fmla="*/ 0 w 3306742"/>
              <a:gd name="connsiteY11" fmla="*/ 243308 h 776445"/>
              <a:gd name="connsiteX0" fmla="*/ 3284791 w 3306742"/>
              <a:gd name="connsiteY0" fmla="*/ 756543 h 770986"/>
              <a:gd name="connsiteX1" fmla="*/ 3284791 w 3306742"/>
              <a:gd name="connsiteY1" fmla="*/ 686693 h 770986"/>
              <a:gd name="connsiteX2" fmla="*/ 3068891 w 3306742"/>
              <a:gd name="connsiteY2" fmla="*/ 153293 h 770986"/>
              <a:gd name="connsiteX3" fmla="*/ 2840291 w 3306742"/>
              <a:gd name="connsiteY3" fmla="*/ 48351 h 770986"/>
              <a:gd name="connsiteX4" fmla="*/ 2395791 w 3306742"/>
              <a:gd name="connsiteY4" fmla="*/ 7243 h 770986"/>
              <a:gd name="connsiteX5" fmla="*/ 2154491 w 3306742"/>
              <a:gd name="connsiteY5" fmla="*/ 191393 h 770986"/>
              <a:gd name="connsiteX6" fmla="*/ 1817941 w 3306742"/>
              <a:gd name="connsiteY6" fmla="*/ 229493 h 770986"/>
              <a:gd name="connsiteX7" fmla="*/ 1506791 w 3306742"/>
              <a:gd name="connsiteY7" fmla="*/ 223143 h 770986"/>
              <a:gd name="connsiteX8" fmla="*/ 1195027 w 3306742"/>
              <a:gd name="connsiteY8" fmla="*/ 208438 h 770986"/>
              <a:gd name="connsiteX9" fmla="*/ 942868 w 3306742"/>
              <a:gd name="connsiteY9" fmla="*/ 197410 h 770986"/>
              <a:gd name="connsiteX10" fmla="*/ 518032 w 3306742"/>
              <a:gd name="connsiteY10" fmla="*/ 180031 h 770986"/>
              <a:gd name="connsiteX11" fmla="*/ 0 w 3306742"/>
              <a:gd name="connsiteY11" fmla="*/ 237849 h 770986"/>
              <a:gd name="connsiteX0" fmla="*/ 3284791 w 3306742"/>
              <a:gd name="connsiteY0" fmla="*/ 726577 h 741020"/>
              <a:gd name="connsiteX1" fmla="*/ 3284791 w 3306742"/>
              <a:gd name="connsiteY1" fmla="*/ 656727 h 741020"/>
              <a:gd name="connsiteX2" fmla="*/ 3068891 w 3306742"/>
              <a:gd name="connsiteY2" fmla="*/ 123327 h 741020"/>
              <a:gd name="connsiteX3" fmla="*/ 2840291 w 3306742"/>
              <a:gd name="connsiteY3" fmla="*/ 18385 h 741020"/>
              <a:gd name="connsiteX4" fmla="*/ 2407264 w 3306742"/>
              <a:gd name="connsiteY4" fmla="*/ 14040 h 741020"/>
              <a:gd name="connsiteX5" fmla="*/ 2154491 w 3306742"/>
              <a:gd name="connsiteY5" fmla="*/ 161427 h 741020"/>
              <a:gd name="connsiteX6" fmla="*/ 1817941 w 3306742"/>
              <a:gd name="connsiteY6" fmla="*/ 199527 h 741020"/>
              <a:gd name="connsiteX7" fmla="*/ 1506791 w 3306742"/>
              <a:gd name="connsiteY7" fmla="*/ 193177 h 741020"/>
              <a:gd name="connsiteX8" fmla="*/ 1195027 w 3306742"/>
              <a:gd name="connsiteY8" fmla="*/ 178472 h 741020"/>
              <a:gd name="connsiteX9" fmla="*/ 942868 w 3306742"/>
              <a:gd name="connsiteY9" fmla="*/ 167444 h 741020"/>
              <a:gd name="connsiteX10" fmla="*/ 518032 w 3306742"/>
              <a:gd name="connsiteY10" fmla="*/ 150065 h 741020"/>
              <a:gd name="connsiteX11" fmla="*/ 0 w 3306742"/>
              <a:gd name="connsiteY11" fmla="*/ 207883 h 741020"/>
              <a:gd name="connsiteX0" fmla="*/ 3284791 w 3306742"/>
              <a:gd name="connsiteY0" fmla="*/ 726577 h 741020"/>
              <a:gd name="connsiteX1" fmla="*/ 3284791 w 3306742"/>
              <a:gd name="connsiteY1" fmla="*/ 656727 h 741020"/>
              <a:gd name="connsiteX2" fmla="*/ 3068891 w 3306742"/>
              <a:gd name="connsiteY2" fmla="*/ 123327 h 741020"/>
              <a:gd name="connsiteX3" fmla="*/ 2840291 w 3306742"/>
              <a:gd name="connsiteY3" fmla="*/ 18385 h 741020"/>
              <a:gd name="connsiteX4" fmla="*/ 2407264 w 3306742"/>
              <a:gd name="connsiteY4" fmla="*/ 14040 h 741020"/>
              <a:gd name="connsiteX5" fmla="*/ 2154491 w 3306742"/>
              <a:gd name="connsiteY5" fmla="*/ 161427 h 741020"/>
              <a:gd name="connsiteX6" fmla="*/ 1817941 w 3306742"/>
              <a:gd name="connsiteY6" fmla="*/ 199527 h 741020"/>
              <a:gd name="connsiteX7" fmla="*/ 1506791 w 3306742"/>
              <a:gd name="connsiteY7" fmla="*/ 193177 h 741020"/>
              <a:gd name="connsiteX8" fmla="*/ 1195027 w 3306742"/>
              <a:gd name="connsiteY8" fmla="*/ 178472 h 741020"/>
              <a:gd name="connsiteX9" fmla="*/ 942868 w 3306742"/>
              <a:gd name="connsiteY9" fmla="*/ 167444 h 741020"/>
              <a:gd name="connsiteX10" fmla="*/ 523768 w 3306742"/>
              <a:gd name="connsiteY10" fmla="*/ 183151 h 741020"/>
              <a:gd name="connsiteX11" fmla="*/ 0 w 3306742"/>
              <a:gd name="connsiteY11" fmla="*/ 207883 h 741020"/>
              <a:gd name="connsiteX0" fmla="*/ 3284791 w 3306742"/>
              <a:gd name="connsiteY0" fmla="*/ 726577 h 741020"/>
              <a:gd name="connsiteX1" fmla="*/ 3284791 w 3306742"/>
              <a:gd name="connsiteY1" fmla="*/ 656727 h 741020"/>
              <a:gd name="connsiteX2" fmla="*/ 3068891 w 3306742"/>
              <a:gd name="connsiteY2" fmla="*/ 123327 h 741020"/>
              <a:gd name="connsiteX3" fmla="*/ 2840291 w 3306742"/>
              <a:gd name="connsiteY3" fmla="*/ 18385 h 741020"/>
              <a:gd name="connsiteX4" fmla="*/ 2407264 w 3306742"/>
              <a:gd name="connsiteY4" fmla="*/ 14040 h 741020"/>
              <a:gd name="connsiteX5" fmla="*/ 2154491 w 3306742"/>
              <a:gd name="connsiteY5" fmla="*/ 161427 h 741020"/>
              <a:gd name="connsiteX6" fmla="*/ 1817941 w 3306742"/>
              <a:gd name="connsiteY6" fmla="*/ 199527 h 741020"/>
              <a:gd name="connsiteX7" fmla="*/ 1506791 w 3306742"/>
              <a:gd name="connsiteY7" fmla="*/ 193177 h 741020"/>
              <a:gd name="connsiteX8" fmla="*/ 1195027 w 3306742"/>
              <a:gd name="connsiteY8" fmla="*/ 178472 h 741020"/>
              <a:gd name="connsiteX9" fmla="*/ 960077 w 3306742"/>
              <a:gd name="connsiteY9" fmla="*/ 182149 h 741020"/>
              <a:gd name="connsiteX10" fmla="*/ 523768 w 3306742"/>
              <a:gd name="connsiteY10" fmla="*/ 183151 h 741020"/>
              <a:gd name="connsiteX11" fmla="*/ 0 w 3306742"/>
              <a:gd name="connsiteY11" fmla="*/ 207883 h 74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06742" h="741020">
                <a:moveTo>
                  <a:pt x="3284791" y="726577"/>
                </a:moveTo>
                <a:cubicBezTo>
                  <a:pt x="3306487" y="749331"/>
                  <a:pt x="3320774" y="757269"/>
                  <a:pt x="3284791" y="656727"/>
                </a:cubicBezTo>
                <a:cubicBezTo>
                  <a:pt x="3248808" y="556185"/>
                  <a:pt x="3142974" y="229717"/>
                  <a:pt x="3068891" y="123327"/>
                </a:cubicBezTo>
                <a:cubicBezTo>
                  <a:pt x="2994808" y="16937"/>
                  <a:pt x="2950562" y="36599"/>
                  <a:pt x="2840291" y="18385"/>
                </a:cubicBezTo>
                <a:cubicBezTo>
                  <a:pt x="2730020" y="171"/>
                  <a:pt x="2521564" y="-9800"/>
                  <a:pt x="2407264" y="14040"/>
                </a:cubicBezTo>
                <a:cubicBezTo>
                  <a:pt x="2292964" y="37880"/>
                  <a:pt x="2252711" y="130513"/>
                  <a:pt x="2154491" y="161427"/>
                </a:cubicBezTo>
                <a:cubicBezTo>
                  <a:pt x="2056271" y="192341"/>
                  <a:pt x="1925891" y="194235"/>
                  <a:pt x="1817941" y="199527"/>
                </a:cubicBezTo>
                <a:cubicBezTo>
                  <a:pt x="1709991" y="204819"/>
                  <a:pt x="1610610" y="196686"/>
                  <a:pt x="1506791" y="193177"/>
                </a:cubicBezTo>
                <a:cubicBezTo>
                  <a:pt x="1402972" y="189668"/>
                  <a:pt x="1286146" y="180310"/>
                  <a:pt x="1195027" y="178472"/>
                </a:cubicBezTo>
                <a:lnTo>
                  <a:pt x="960077" y="182149"/>
                </a:lnTo>
                <a:cubicBezTo>
                  <a:pt x="848201" y="182929"/>
                  <a:pt x="687810" y="202201"/>
                  <a:pt x="523768" y="183151"/>
                </a:cubicBezTo>
                <a:cubicBezTo>
                  <a:pt x="359726" y="164101"/>
                  <a:pt x="184679" y="242808"/>
                  <a:pt x="0" y="207883"/>
                </a:cubicBezTo>
              </a:path>
            </a:pathLst>
          </a:cu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Freeform 71"/>
          <p:cNvSpPr/>
          <p:nvPr/>
        </p:nvSpPr>
        <p:spPr>
          <a:xfrm>
            <a:off x="898134" y="2800256"/>
            <a:ext cx="3649601" cy="847531"/>
          </a:xfrm>
          <a:custGeom>
            <a:avLst/>
            <a:gdLst>
              <a:gd name="connsiteX0" fmla="*/ 0 w 3308350"/>
              <a:gd name="connsiteY0" fmla="*/ 533400 h 851639"/>
              <a:gd name="connsiteX1" fmla="*/ 425450 w 3308350"/>
              <a:gd name="connsiteY1" fmla="*/ 527050 h 851639"/>
              <a:gd name="connsiteX2" fmla="*/ 577850 w 3308350"/>
              <a:gd name="connsiteY2" fmla="*/ 565150 h 851639"/>
              <a:gd name="connsiteX3" fmla="*/ 958850 w 3308350"/>
              <a:gd name="connsiteY3" fmla="*/ 584200 h 851639"/>
              <a:gd name="connsiteX4" fmla="*/ 1289050 w 3308350"/>
              <a:gd name="connsiteY4" fmla="*/ 584200 h 851639"/>
              <a:gd name="connsiteX5" fmla="*/ 1409700 w 3308350"/>
              <a:gd name="connsiteY5" fmla="*/ 635000 h 851639"/>
              <a:gd name="connsiteX6" fmla="*/ 1549400 w 3308350"/>
              <a:gd name="connsiteY6" fmla="*/ 660400 h 851639"/>
              <a:gd name="connsiteX7" fmla="*/ 1974850 w 3308350"/>
              <a:gd name="connsiteY7" fmla="*/ 742950 h 851639"/>
              <a:gd name="connsiteX8" fmla="*/ 2368550 w 3308350"/>
              <a:gd name="connsiteY8" fmla="*/ 774700 h 851639"/>
              <a:gd name="connsiteX9" fmla="*/ 2825750 w 3308350"/>
              <a:gd name="connsiteY9" fmla="*/ 850900 h 851639"/>
              <a:gd name="connsiteX10" fmla="*/ 2933700 w 3308350"/>
              <a:gd name="connsiteY10" fmla="*/ 723900 h 851639"/>
              <a:gd name="connsiteX11" fmla="*/ 3308350 w 3308350"/>
              <a:gd name="connsiteY11" fmla="*/ 0 h 851639"/>
              <a:gd name="connsiteX0" fmla="*/ 0 w 3308350"/>
              <a:gd name="connsiteY0" fmla="*/ 533400 h 795448"/>
              <a:gd name="connsiteX1" fmla="*/ 425450 w 3308350"/>
              <a:gd name="connsiteY1" fmla="*/ 527050 h 795448"/>
              <a:gd name="connsiteX2" fmla="*/ 577850 w 3308350"/>
              <a:gd name="connsiteY2" fmla="*/ 565150 h 795448"/>
              <a:gd name="connsiteX3" fmla="*/ 958850 w 3308350"/>
              <a:gd name="connsiteY3" fmla="*/ 584200 h 795448"/>
              <a:gd name="connsiteX4" fmla="*/ 1289050 w 3308350"/>
              <a:gd name="connsiteY4" fmla="*/ 584200 h 795448"/>
              <a:gd name="connsiteX5" fmla="*/ 1409700 w 3308350"/>
              <a:gd name="connsiteY5" fmla="*/ 635000 h 795448"/>
              <a:gd name="connsiteX6" fmla="*/ 1549400 w 3308350"/>
              <a:gd name="connsiteY6" fmla="*/ 660400 h 795448"/>
              <a:gd name="connsiteX7" fmla="*/ 1974850 w 3308350"/>
              <a:gd name="connsiteY7" fmla="*/ 742950 h 795448"/>
              <a:gd name="connsiteX8" fmla="*/ 2368550 w 3308350"/>
              <a:gd name="connsiteY8" fmla="*/ 774700 h 795448"/>
              <a:gd name="connsiteX9" fmla="*/ 2844800 w 3308350"/>
              <a:gd name="connsiteY9" fmla="*/ 774700 h 795448"/>
              <a:gd name="connsiteX10" fmla="*/ 2933700 w 3308350"/>
              <a:gd name="connsiteY10" fmla="*/ 723900 h 795448"/>
              <a:gd name="connsiteX11" fmla="*/ 3308350 w 3308350"/>
              <a:gd name="connsiteY11" fmla="*/ 0 h 795448"/>
              <a:gd name="connsiteX0" fmla="*/ 0 w 3308350"/>
              <a:gd name="connsiteY0" fmla="*/ 533400 h 781712"/>
              <a:gd name="connsiteX1" fmla="*/ 425450 w 3308350"/>
              <a:gd name="connsiteY1" fmla="*/ 527050 h 781712"/>
              <a:gd name="connsiteX2" fmla="*/ 577850 w 3308350"/>
              <a:gd name="connsiteY2" fmla="*/ 565150 h 781712"/>
              <a:gd name="connsiteX3" fmla="*/ 958850 w 3308350"/>
              <a:gd name="connsiteY3" fmla="*/ 584200 h 781712"/>
              <a:gd name="connsiteX4" fmla="*/ 1289050 w 3308350"/>
              <a:gd name="connsiteY4" fmla="*/ 584200 h 781712"/>
              <a:gd name="connsiteX5" fmla="*/ 1409700 w 3308350"/>
              <a:gd name="connsiteY5" fmla="*/ 635000 h 781712"/>
              <a:gd name="connsiteX6" fmla="*/ 1549400 w 3308350"/>
              <a:gd name="connsiteY6" fmla="*/ 660400 h 781712"/>
              <a:gd name="connsiteX7" fmla="*/ 1974850 w 3308350"/>
              <a:gd name="connsiteY7" fmla="*/ 742950 h 781712"/>
              <a:gd name="connsiteX8" fmla="*/ 2368550 w 3308350"/>
              <a:gd name="connsiteY8" fmla="*/ 774700 h 781712"/>
              <a:gd name="connsiteX9" fmla="*/ 2844800 w 3308350"/>
              <a:gd name="connsiteY9" fmla="*/ 774700 h 781712"/>
              <a:gd name="connsiteX10" fmla="*/ 2959100 w 3308350"/>
              <a:gd name="connsiteY10" fmla="*/ 698500 h 781712"/>
              <a:gd name="connsiteX11" fmla="*/ 3308350 w 3308350"/>
              <a:gd name="connsiteY11" fmla="*/ 0 h 781712"/>
              <a:gd name="connsiteX0" fmla="*/ 0 w 3308350"/>
              <a:gd name="connsiteY0" fmla="*/ 533400 h 781407"/>
              <a:gd name="connsiteX1" fmla="*/ 425450 w 3308350"/>
              <a:gd name="connsiteY1" fmla="*/ 527050 h 781407"/>
              <a:gd name="connsiteX2" fmla="*/ 577850 w 3308350"/>
              <a:gd name="connsiteY2" fmla="*/ 565150 h 781407"/>
              <a:gd name="connsiteX3" fmla="*/ 958850 w 3308350"/>
              <a:gd name="connsiteY3" fmla="*/ 584200 h 781407"/>
              <a:gd name="connsiteX4" fmla="*/ 1289050 w 3308350"/>
              <a:gd name="connsiteY4" fmla="*/ 584200 h 781407"/>
              <a:gd name="connsiteX5" fmla="*/ 1409700 w 3308350"/>
              <a:gd name="connsiteY5" fmla="*/ 635000 h 781407"/>
              <a:gd name="connsiteX6" fmla="*/ 1549400 w 3308350"/>
              <a:gd name="connsiteY6" fmla="*/ 660400 h 781407"/>
              <a:gd name="connsiteX7" fmla="*/ 1917700 w 3308350"/>
              <a:gd name="connsiteY7" fmla="*/ 749300 h 781407"/>
              <a:gd name="connsiteX8" fmla="*/ 2368550 w 3308350"/>
              <a:gd name="connsiteY8" fmla="*/ 774700 h 781407"/>
              <a:gd name="connsiteX9" fmla="*/ 2844800 w 3308350"/>
              <a:gd name="connsiteY9" fmla="*/ 774700 h 781407"/>
              <a:gd name="connsiteX10" fmla="*/ 2959100 w 3308350"/>
              <a:gd name="connsiteY10" fmla="*/ 698500 h 781407"/>
              <a:gd name="connsiteX11" fmla="*/ 3308350 w 3308350"/>
              <a:gd name="connsiteY11" fmla="*/ 0 h 781407"/>
              <a:gd name="connsiteX0" fmla="*/ 0 w 3308350"/>
              <a:gd name="connsiteY0" fmla="*/ 533400 h 781407"/>
              <a:gd name="connsiteX1" fmla="*/ 425450 w 3308350"/>
              <a:gd name="connsiteY1" fmla="*/ 527050 h 781407"/>
              <a:gd name="connsiteX2" fmla="*/ 577850 w 3308350"/>
              <a:gd name="connsiteY2" fmla="*/ 565150 h 781407"/>
              <a:gd name="connsiteX3" fmla="*/ 958850 w 3308350"/>
              <a:gd name="connsiteY3" fmla="*/ 584200 h 781407"/>
              <a:gd name="connsiteX4" fmla="*/ 1289050 w 3308350"/>
              <a:gd name="connsiteY4" fmla="*/ 584200 h 781407"/>
              <a:gd name="connsiteX5" fmla="*/ 1409700 w 3308350"/>
              <a:gd name="connsiteY5" fmla="*/ 635000 h 781407"/>
              <a:gd name="connsiteX6" fmla="*/ 1549400 w 3308350"/>
              <a:gd name="connsiteY6" fmla="*/ 660400 h 781407"/>
              <a:gd name="connsiteX7" fmla="*/ 1708150 w 3308350"/>
              <a:gd name="connsiteY7" fmla="*/ 666751 h 781407"/>
              <a:gd name="connsiteX8" fmla="*/ 1917700 w 3308350"/>
              <a:gd name="connsiteY8" fmla="*/ 749300 h 781407"/>
              <a:gd name="connsiteX9" fmla="*/ 2368550 w 3308350"/>
              <a:gd name="connsiteY9" fmla="*/ 774700 h 781407"/>
              <a:gd name="connsiteX10" fmla="*/ 2844800 w 3308350"/>
              <a:gd name="connsiteY10" fmla="*/ 774700 h 781407"/>
              <a:gd name="connsiteX11" fmla="*/ 2959100 w 3308350"/>
              <a:gd name="connsiteY11" fmla="*/ 698500 h 781407"/>
              <a:gd name="connsiteX12" fmla="*/ 3308350 w 3308350"/>
              <a:gd name="connsiteY12" fmla="*/ 0 h 781407"/>
              <a:gd name="connsiteX0" fmla="*/ 0 w 3308350"/>
              <a:gd name="connsiteY0" fmla="*/ 533400 h 788862"/>
              <a:gd name="connsiteX1" fmla="*/ 425450 w 3308350"/>
              <a:gd name="connsiteY1" fmla="*/ 527050 h 788862"/>
              <a:gd name="connsiteX2" fmla="*/ 577850 w 3308350"/>
              <a:gd name="connsiteY2" fmla="*/ 565150 h 788862"/>
              <a:gd name="connsiteX3" fmla="*/ 958850 w 3308350"/>
              <a:gd name="connsiteY3" fmla="*/ 584200 h 788862"/>
              <a:gd name="connsiteX4" fmla="*/ 1289050 w 3308350"/>
              <a:gd name="connsiteY4" fmla="*/ 584200 h 788862"/>
              <a:gd name="connsiteX5" fmla="*/ 1409700 w 3308350"/>
              <a:gd name="connsiteY5" fmla="*/ 635000 h 788862"/>
              <a:gd name="connsiteX6" fmla="*/ 1549400 w 3308350"/>
              <a:gd name="connsiteY6" fmla="*/ 660400 h 788862"/>
              <a:gd name="connsiteX7" fmla="*/ 1708150 w 3308350"/>
              <a:gd name="connsiteY7" fmla="*/ 666751 h 788862"/>
              <a:gd name="connsiteX8" fmla="*/ 1917700 w 3308350"/>
              <a:gd name="connsiteY8" fmla="*/ 749300 h 788862"/>
              <a:gd name="connsiteX9" fmla="*/ 2368550 w 3308350"/>
              <a:gd name="connsiteY9" fmla="*/ 774700 h 788862"/>
              <a:gd name="connsiteX10" fmla="*/ 2844800 w 3308350"/>
              <a:gd name="connsiteY10" fmla="*/ 774700 h 788862"/>
              <a:gd name="connsiteX11" fmla="*/ 3060700 w 3308350"/>
              <a:gd name="connsiteY11" fmla="*/ 596900 h 788862"/>
              <a:gd name="connsiteX12" fmla="*/ 3308350 w 3308350"/>
              <a:gd name="connsiteY12" fmla="*/ 0 h 788862"/>
              <a:gd name="connsiteX0" fmla="*/ 0 w 3308350"/>
              <a:gd name="connsiteY0" fmla="*/ 647700 h 788862"/>
              <a:gd name="connsiteX1" fmla="*/ 425450 w 3308350"/>
              <a:gd name="connsiteY1" fmla="*/ 527050 h 788862"/>
              <a:gd name="connsiteX2" fmla="*/ 577850 w 3308350"/>
              <a:gd name="connsiteY2" fmla="*/ 565150 h 788862"/>
              <a:gd name="connsiteX3" fmla="*/ 958850 w 3308350"/>
              <a:gd name="connsiteY3" fmla="*/ 584200 h 788862"/>
              <a:gd name="connsiteX4" fmla="*/ 1289050 w 3308350"/>
              <a:gd name="connsiteY4" fmla="*/ 584200 h 788862"/>
              <a:gd name="connsiteX5" fmla="*/ 1409700 w 3308350"/>
              <a:gd name="connsiteY5" fmla="*/ 635000 h 788862"/>
              <a:gd name="connsiteX6" fmla="*/ 1549400 w 3308350"/>
              <a:gd name="connsiteY6" fmla="*/ 660400 h 788862"/>
              <a:gd name="connsiteX7" fmla="*/ 1708150 w 3308350"/>
              <a:gd name="connsiteY7" fmla="*/ 666751 h 788862"/>
              <a:gd name="connsiteX8" fmla="*/ 1917700 w 3308350"/>
              <a:gd name="connsiteY8" fmla="*/ 749300 h 788862"/>
              <a:gd name="connsiteX9" fmla="*/ 2368550 w 3308350"/>
              <a:gd name="connsiteY9" fmla="*/ 774700 h 788862"/>
              <a:gd name="connsiteX10" fmla="*/ 2844800 w 3308350"/>
              <a:gd name="connsiteY10" fmla="*/ 774700 h 788862"/>
              <a:gd name="connsiteX11" fmla="*/ 3060700 w 3308350"/>
              <a:gd name="connsiteY11" fmla="*/ 596900 h 788862"/>
              <a:gd name="connsiteX12" fmla="*/ 3308350 w 3308350"/>
              <a:gd name="connsiteY12" fmla="*/ 0 h 788862"/>
              <a:gd name="connsiteX0" fmla="*/ 0 w 3308350"/>
              <a:gd name="connsiteY0" fmla="*/ 647700 h 788862"/>
              <a:gd name="connsiteX1" fmla="*/ 406400 w 3308350"/>
              <a:gd name="connsiteY1" fmla="*/ 666750 h 788862"/>
              <a:gd name="connsiteX2" fmla="*/ 577850 w 3308350"/>
              <a:gd name="connsiteY2" fmla="*/ 565150 h 788862"/>
              <a:gd name="connsiteX3" fmla="*/ 958850 w 3308350"/>
              <a:gd name="connsiteY3" fmla="*/ 584200 h 788862"/>
              <a:gd name="connsiteX4" fmla="*/ 1289050 w 3308350"/>
              <a:gd name="connsiteY4" fmla="*/ 584200 h 788862"/>
              <a:gd name="connsiteX5" fmla="*/ 1409700 w 3308350"/>
              <a:gd name="connsiteY5" fmla="*/ 635000 h 788862"/>
              <a:gd name="connsiteX6" fmla="*/ 1549400 w 3308350"/>
              <a:gd name="connsiteY6" fmla="*/ 660400 h 788862"/>
              <a:gd name="connsiteX7" fmla="*/ 1708150 w 3308350"/>
              <a:gd name="connsiteY7" fmla="*/ 666751 h 788862"/>
              <a:gd name="connsiteX8" fmla="*/ 1917700 w 3308350"/>
              <a:gd name="connsiteY8" fmla="*/ 749300 h 788862"/>
              <a:gd name="connsiteX9" fmla="*/ 2368550 w 3308350"/>
              <a:gd name="connsiteY9" fmla="*/ 774700 h 788862"/>
              <a:gd name="connsiteX10" fmla="*/ 2844800 w 3308350"/>
              <a:gd name="connsiteY10" fmla="*/ 774700 h 788862"/>
              <a:gd name="connsiteX11" fmla="*/ 3060700 w 3308350"/>
              <a:gd name="connsiteY11" fmla="*/ 596900 h 788862"/>
              <a:gd name="connsiteX12" fmla="*/ 3308350 w 3308350"/>
              <a:gd name="connsiteY12" fmla="*/ 0 h 788862"/>
              <a:gd name="connsiteX0" fmla="*/ 0 w 3308350"/>
              <a:gd name="connsiteY0" fmla="*/ 647700 h 788862"/>
              <a:gd name="connsiteX1" fmla="*/ 406400 w 3308350"/>
              <a:gd name="connsiteY1" fmla="*/ 666750 h 788862"/>
              <a:gd name="connsiteX2" fmla="*/ 571500 w 3308350"/>
              <a:gd name="connsiteY2" fmla="*/ 635000 h 788862"/>
              <a:gd name="connsiteX3" fmla="*/ 958850 w 3308350"/>
              <a:gd name="connsiteY3" fmla="*/ 584200 h 788862"/>
              <a:gd name="connsiteX4" fmla="*/ 1289050 w 3308350"/>
              <a:gd name="connsiteY4" fmla="*/ 584200 h 788862"/>
              <a:gd name="connsiteX5" fmla="*/ 1409700 w 3308350"/>
              <a:gd name="connsiteY5" fmla="*/ 635000 h 788862"/>
              <a:gd name="connsiteX6" fmla="*/ 1549400 w 3308350"/>
              <a:gd name="connsiteY6" fmla="*/ 660400 h 788862"/>
              <a:gd name="connsiteX7" fmla="*/ 1708150 w 3308350"/>
              <a:gd name="connsiteY7" fmla="*/ 666751 h 788862"/>
              <a:gd name="connsiteX8" fmla="*/ 1917700 w 3308350"/>
              <a:gd name="connsiteY8" fmla="*/ 749300 h 788862"/>
              <a:gd name="connsiteX9" fmla="*/ 2368550 w 3308350"/>
              <a:gd name="connsiteY9" fmla="*/ 774700 h 788862"/>
              <a:gd name="connsiteX10" fmla="*/ 2844800 w 3308350"/>
              <a:gd name="connsiteY10" fmla="*/ 774700 h 788862"/>
              <a:gd name="connsiteX11" fmla="*/ 3060700 w 3308350"/>
              <a:gd name="connsiteY11" fmla="*/ 596900 h 788862"/>
              <a:gd name="connsiteX12" fmla="*/ 3308350 w 3308350"/>
              <a:gd name="connsiteY12" fmla="*/ 0 h 788862"/>
              <a:gd name="connsiteX0" fmla="*/ 0 w 3308350"/>
              <a:gd name="connsiteY0" fmla="*/ 647700 h 788862"/>
              <a:gd name="connsiteX1" fmla="*/ 406400 w 3308350"/>
              <a:gd name="connsiteY1" fmla="*/ 666750 h 788862"/>
              <a:gd name="connsiteX2" fmla="*/ 571500 w 3308350"/>
              <a:gd name="connsiteY2" fmla="*/ 635000 h 788862"/>
              <a:gd name="connsiteX3" fmla="*/ 939800 w 3308350"/>
              <a:gd name="connsiteY3" fmla="*/ 635000 h 788862"/>
              <a:gd name="connsiteX4" fmla="*/ 1289050 w 3308350"/>
              <a:gd name="connsiteY4" fmla="*/ 584200 h 788862"/>
              <a:gd name="connsiteX5" fmla="*/ 1409700 w 3308350"/>
              <a:gd name="connsiteY5" fmla="*/ 635000 h 788862"/>
              <a:gd name="connsiteX6" fmla="*/ 1549400 w 3308350"/>
              <a:gd name="connsiteY6" fmla="*/ 660400 h 788862"/>
              <a:gd name="connsiteX7" fmla="*/ 1708150 w 3308350"/>
              <a:gd name="connsiteY7" fmla="*/ 666751 h 788862"/>
              <a:gd name="connsiteX8" fmla="*/ 1917700 w 3308350"/>
              <a:gd name="connsiteY8" fmla="*/ 749300 h 788862"/>
              <a:gd name="connsiteX9" fmla="*/ 2368550 w 3308350"/>
              <a:gd name="connsiteY9" fmla="*/ 774700 h 788862"/>
              <a:gd name="connsiteX10" fmla="*/ 2844800 w 3308350"/>
              <a:gd name="connsiteY10" fmla="*/ 774700 h 788862"/>
              <a:gd name="connsiteX11" fmla="*/ 3060700 w 3308350"/>
              <a:gd name="connsiteY11" fmla="*/ 596900 h 788862"/>
              <a:gd name="connsiteX12" fmla="*/ 3308350 w 3308350"/>
              <a:gd name="connsiteY12" fmla="*/ 0 h 788862"/>
              <a:gd name="connsiteX0" fmla="*/ 0 w 3308350"/>
              <a:gd name="connsiteY0" fmla="*/ 647700 h 788862"/>
              <a:gd name="connsiteX1" fmla="*/ 406400 w 3308350"/>
              <a:gd name="connsiteY1" fmla="*/ 666750 h 788862"/>
              <a:gd name="connsiteX2" fmla="*/ 571500 w 3308350"/>
              <a:gd name="connsiteY2" fmla="*/ 635000 h 788862"/>
              <a:gd name="connsiteX3" fmla="*/ 939800 w 3308350"/>
              <a:gd name="connsiteY3" fmla="*/ 635000 h 788862"/>
              <a:gd name="connsiteX4" fmla="*/ 1308100 w 3308350"/>
              <a:gd name="connsiteY4" fmla="*/ 628650 h 788862"/>
              <a:gd name="connsiteX5" fmla="*/ 1409700 w 3308350"/>
              <a:gd name="connsiteY5" fmla="*/ 635000 h 788862"/>
              <a:gd name="connsiteX6" fmla="*/ 1549400 w 3308350"/>
              <a:gd name="connsiteY6" fmla="*/ 660400 h 788862"/>
              <a:gd name="connsiteX7" fmla="*/ 1708150 w 3308350"/>
              <a:gd name="connsiteY7" fmla="*/ 666751 h 788862"/>
              <a:gd name="connsiteX8" fmla="*/ 1917700 w 3308350"/>
              <a:gd name="connsiteY8" fmla="*/ 749300 h 788862"/>
              <a:gd name="connsiteX9" fmla="*/ 2368550 w 3308350"/>
              <a:gd name="connsiteY9" fmla="*/ 774700 h 788862"/>
              <a:gd name="connsiteX10" fmla="*/ 2844800 w 3308350"/>
              <a:gd name="connsiteY10" fmla="*/ 774700 h 788862"/>
              <a:gd name="connsiteX11" fmla="*/ 3060700 w 3308350"/>
              <a:gd name="connsiteY11" fmla="*/ 596900 h 788862"/>
              <a:gd name="connsiteX12" fmla="*/ 3308350 w 3308350"/>
              <a:gd name="connsiteY12" fmla="*/ 0 h 788862"/>
              <a:gd name="connsiteX0" fmla="*/ 0 w 3308350"/>
              <a:gd name="connsiteY0" fmla="*/ 647700 h 788862"/>
              <a:gd name="connsiteX1" fmla="*/ 406400 w 3308350"/>
              <a:gd name="connsiteY1" fmla="*/ 666750 h 788862"/>
              <a:gd name="connsiteX2" fmla="*/ 571500 w 3308350"/>
              <a:gd name="connsiteY2" fmla="*/ 635000 h 788862"/>
              <a:gd name="connsiteX3" fmla="*/ 939800 w 3308350"/>
              <a:gd name="connsiteY3" fmla="*/ 635000 h 788862"/>
              <a:gd name="connsiteX4" fmla="*/ 1308100 w 3308350"/>
              <a:gd name="connsiteY4" fmla="*/ 628650 h 788862"/>
              <a:gd name="connsiteX5" fmla="*/ 1409700 w 3308350"/>
              <a:gd name="connsiteY5" fmla="*/ 635000 h 788862"/>
              <a:gd name="connsiteX6" fmla="*/ 1549400 w 3308350"/>
              <a:gd name="connsiteY6" fmla="*/ 660400 h 788862"/>
              <a:gd name="connsiteX7" fmla="*/ 1860550 w 3308350"/>
              <a:gd name="connsiteY7" fmla="*/ 717551 h 788862"/>
              <a:gd name="connsiteX8" fmla="*/ 1917700 w 3308350"/>
              <a:gd name="connsiteY8" fmla="*/ 749300 h 788862"/>
              <a:gd name="connsiteX9" fmla="*/ 2368550 w 3308350"/>
              <a:gd name="connsiteY9" fmla="*/ 774700 h 788862"/>
              <a:gd name="connsiteX10" fmla="*/ 2844800 w 3308350"/>
              <a:gd name="connsiteY10" fmla="*/ 774700 h 788862"/>
              <a:gd name="connsiteX11" fmla="*/ 3060700 w 3308350"/>
              <a:gd name="connsiteY11" fmla="*/ 596900 h 788862"/>
              <a:gd name="connsiteX12" fmla="*/ 3308350 w 3308350"/>
              <a:gd name="connsiteY12" fmla="*/ 0 h 788862"/>
              <a:gd name="connsiteX0" fmla="*/ 0 w 3308350"/>
              <a:gd name="connsiteY0" fmla="*/ 647700 h 825500"/>
              <a:gd name="connsiteX1" fmla="*/ 406400 w 3308350"/>
              <a:gd name="connsiteY1" fmla="*/ 666750 h 825500"/>
              <a:gd name="connsiteX2" fmla="*/ 571500 w 3308350"/>
              <a:gd name="connsiteY2" fmla="*/ 635000 h 825500"/>
              <a:gd name="connsiteX3" fmla="*/ 939800 w 3308350"/>
              <a:gd name="connsiteY3" fmla="*/ 635000 h 825500"/>
              <a:gd name="connsiteX4" fmla="*/ 1308100 w 3308350"/>
              <a:gd name="connsiteY4" fmla="*/ 628650 h 825500"/>
              <a:gd name="connsiteX5" fmla="*/ 1409700 w 3308350"/>
              <a:gd name="connsiteY5" fmla="*/ 635000 h 825500"/>
              <a:gd name="connsiteX6" fmla="*/ 1549400 w 3308350"/>
              <a:gd name="connsiteY6" fmla="*/ 660400 h 825500"/>
              <a:gd name="connsiteX7" fmla="*/ 1860550 w 3308350"/>
              <a:gd name="connsiteY7" fmla="*/ 717551 h 825500"/>
              <a:gd name="connsiteX8" fmla="*/ 1917700 w 3308350"/>
              <a:gd name="connsiteY8" fmla="*/ 749300 h 825500"/>
              <a:gd name="connsiteX9" fmla="*/ 2368550 w 3308350"/>
              <a:gd name="connsiteY9" fmla="*/ 774700 h 825500"/>
              <a:gd name="connsiteX10" fmla="*/ 2387600 w 3308350"/>
              <a:gd name="connsiteY10" fmla="*/ 825500 h 825500"/>
              <a:gd name="connsiteX11" fmla="*/ 2844800 w 3308350"/>
              <a:gd name="connsiteY11" fmla="*/ 774700 h 825500"/>
              <a:gd name="connsiteX12" fmla="*/ 3060700 w 3308350"/>
              <a:gd name="connsiteY12" fmla="*/ 596900 h 825500"/>
              <a:gd name="connsiteX13" fmla="*/ 3308350 w 3308350"/>
              <a:gd name="connsiteY13" fmla="*/ 0 h 825500"/>
              <a:gd name="connsiteX0" fmla="*/ 0 w 3308350"/>
              <a:gd name="connsiteY0" fmla="*/ 647700 h 825500"/>
              <a:gd name="connsiteX1" fmla="*/ 406400 w 3308350"/>
              <a:gd name="connsiteY1" fmla="*/ 666750 h 825500"/>
              <a:gd name="connsiteX2" fmla="*/ 571500 w 3308350"/>
              <a:gd name="connsiteY2" fmla="*/ 635000 h 825500"/>
              <a:gd name="connsiteX3" fmla="*/ 939800 w 3308350"/>
              <a:gd name="connsiteY3" fmla="*/ 635000 h 825500"/>
              <a:gd name="connsiteX4" fmla="*/ 1308100 w 3308350"/>
              <a:gd name="connsiteY4" fmla="*/ 628650 h 825500"/>
              <a:gd name="connsiteX5" fmla="*/ 1409700 w 3308350"/>
              <a:gd name="connsiteY5" fmla="*/ 635000 h 825500"/>
              <a:gd name="connsiteX6" fmla="*/ 1549400 w 3308350"/>
              <a:gd name="connsiteY6" fmla="*/ 660400 h 825500"/>
              <a:gd name="connsiteX7" fmla="*/ 1860550 w 3308350"/>
              <a:gd name="connsiteY7" fmla="*/ 717551 h 825500"/>
              <a:gd name="connsiteX8" fmla="*/ 1917700 w 3308350"/>
              <a:gd name="connsiteY8" fmla="*/ 749300 h 825500"/>
              <a:gd name="connsiteX9" fmla="*/ 2012950 w 3308350"/>
              <a:gd name="connsiteY9" fmla="*/ 806450 h 825500"/>
              <a:gd name="connsiteX10" fmla="*/ 2387600 w 3308350"/>
              <a:gd name="connsiteY10" fmla="*/ 825500 h 825500"/>
              <a:gd name="connsiteX11" fmla="*/ 2844800 w 3308350"/>
              <a:gd name="connsiteY11" fmla="*/ 774700 h 825500"/>
              <a:gd name="connsiteX12" fmla="*/ 3060700 w 3308350"/>
              <a:gd name="connsiteY12" fmla="*/ 596900 h 825500"/>
              <a:gd name="connsiteX13" fmla="*/ 3308350 w 3308350"/>
              <a:gd name="connsiteY13" fmla="*/ 0 h 825500"/>
              <a:gd name="connsiteX0" fmla="*/ 0 w 3308350"/>
              <a:gd name="connsiteY0" fmla="*/ 647700 h 827532"/>
              <a:gd name="connsiteX1" fmla="*/ 406400 w 3308350"/>
              <a:gd name="connsiteY1" fmla="*/ 666750 h 827532"/>
              <a:gd name="connsiteX2" fmla="*/ 571500 w 3308350"/>
              <a:gd name="connsiteY2" fmla="*/ 635000 h 827532"/>
              <a:gd name="connsiteX3" fmla="*/ 939800 w 3308350"/>
              <a:gd name="connsiteY3" fmla="*/ 635000 h 827532"/>
              <a:gd name="connsiteX4" fmla="*/ 1308100 w 3308350"/>
              <a:gd name="connsiteY4" fmla="*/ 628650 h 827532"/>
              <a:gd name="connsiteX5" fmla="*/ 1409700 w 3308350"/>
              <a:gd name="connsiteY5" fmla="*/ 635000 h 827532"/>
              <a:gd name="connsiteX6" fmla="*/ 1549400 w 3308350"/>
              <a:gd name="connsiteY6" fmla="*/ 660400 h 827532"/>
              <a:gd name="connsiteX7" fmla="*/ 1860550 w 3308350"/>
              <a:gd name="connsiteY7" fmla="*/ 717551 h 827532"/>
              <a:gd name="connsiteX8" fmla="*/ 1917700 w 3308350"/>
              <a:gd name="connsiteY8" fmla="*/ 749300 h 827532"/>
              <a:gd name="connsiteX9" fmla="*/ 2012950 w 3308350"/>
              <a:gd name="connsiteY9" fmla="*/ 806450 h 827532"/>
              <a:gd name="connsiteX10" fmla="*/ 2387600 w 3308350"/>
              <a:gd name="connsiteY10" fmla="*/ 825500 h 827532"/>
              <a:gd name="connsiteX11" fmla="*/ 2844800 w 3308350"/>
              <a:gd name="connsiteY11" fmla="*/ 800100 h 827532"/>
              <a:gd name="connsiteX12" fmla="*/ 3060700 w 3308350"/>
              <a:gd name="connsiteY12" fmla="*/ 596900 h 827532"/>
              <a:gd name="connsiteX13" fmla="*/ 3308350 w 3308350"/>
              <a:gd name="connsiteY13" fmla="*/ 0 h 827532"/>
              <a:gd name="connsiteX0" fmla="*/ 0 w 3296877"/>
              <a:gd name="connsiteY0" fmla="*/ 393096 h 827532"/>
              <a:gd name="connsiteX1" fmla="*/ 394927 w 3296877"/>
              <a:gd name="connsiteY1" fmla="*/ 666750 h 827532"/>
              <a:gd name="connsiteX2" fmla="*/ 560027 w 3296877"/>
              <a:gd name="connsiteY2" fmla="*/ 635000 h 827532"/>
              <a:gd name="connsiteX3" fmla="*/ 928327 w 3296877"/>
              <a:gd name="connsiteY3" fmla="*/ 635000 h 827532"/>
              <a:gd name="connsiteX4" fmla="*/ 1296627 w 3296877"/>
              <a:gd name="connsiteY4" fmla="*/ 628650 h 827532"/>
              <a:gd name="connsiteX5" fmla="*/ 1398227 w 3296877"/>
              <a:gd name="connsiteY5" fmla="*/ 635000 h 827532"/>
              <a:gd name="connsiteX6" fmla="*/ 1537927 w 3296877"/>
              <a:gd name="connsiteY6" fmla="*/ 660400 h 827532"/>
              <a:gd name="connsiteX7" fmla="*/ 1849077 w 3296877"/>
              <a:gd name="connsiteY7" fmla="*/ 717551 h 827532"/>
              <a:gd name="connsiteX8" fmla="*/ 1906227 w 3296877"/>
              <a:gd name="connsiteY8" fmla="*/ 749300 h 827532"/>
              <a:gd name="connsiteX9" fmla="*/ 2001477 w 3296877"/>
              <a:gd name="connsiteY9" fmla="*/ 806450 h 827532"/>
              <a:gd name="connsiteX10" fmla="*/ 2376127 w 3296877"/>
              <a:gd name="connsiteY10" fmla="*/ 825500 h 827532"/>
              <a:gd name="connsiteX11" fmla="*/ 2833327 w 3296877"/>
              <a:gd name="connsiteY11" fmla="*/ 800100 h 827532"/>
              <a:gd name="connsiteX12" fmla="*/ 3049227 w 3296877"/>
              <a:gd name="connsiteY12" fmla="*/ 596900 h 827532"/>
              <a:gd name="connsiteX13" fmla="*/ 3296877 w 3296877"/>
              <a:gd name="connsiteY13" fmla="*/ 0 h 827532"/>
              <a:gd name="connsiteX0" fmla="*/ 0 w 3296877"/>
              <a:gd name="connsiteY0" fmla="*/ 393096 h 827532"/>
              <a:gd name="connsiteX1" fmla="*/ 389191 w 3296877"/>
              <a:gd name="connsiteY1" fmla="*/ 408229 h 827532"/>
              <a:gd name="connsiteX2" fmla="*/ 560027 w 3296877"/>
              <a:gd name="connsiteY2" fmla="*/ 635000 h 827532"/>
              <a:gd name="connsiteX3" fmla="*/ 928327 w 3296877"/>
              <a:gd name="connsiteY3" fmla="*/ 635000 h 827532"/>
              <a:gd name="connsiteX4" fmla="*/ 1296627 w 3296877"/>
              <a:gd name="connsiteY4" fmla="*/ 628650 h 827532"/>
              <a:gd name="connsiteX5" fmla="*/ 1398227 w 3296877"/>
              <a:gd name="connsiteY5" fmla="*/ 635000 h 827532"/>
              <a:gd name="connsiteX6" fmla="*/ 1537927 w 3296877"/>
              <a:gd name="connsiteY6" fmla="*/ 660400 h 827532"/>
              <a:gd name="connsiteX7" fmla="*/ 1849077 w 3296877"/>
              <a:gd name="connsiteY7" fmla="*/ 717551 h 827532"/>
              <a:gd name="connsiteX8" fmla="*/ 1906227 w 3296877"/>
              <a:gd name="connsiteY8" fmla="*/ 749300 h 827532"/>
              <a:gd name="connsiteX9" fmla="*/ 2001477 w 3296877"/>
              <a:gd name="connsiteY9" fmla="*/ 806450 h 827532"/>
              <a:gd name="connsiteX10" fmla="*/ 2376127 w 3296877"/>
              <a:gd name="connsiteY10" fmla="*/ 825500 h 827532"/>
              <a:gd name="connsiteX11" fmla="*/ 2833327 w 3296877"/>
              <a:gd name="connsiteY11" fmla="*/ 800100 h 827532"/>
              <a:gd name="connsiteX12" fmla="*/ 3049227 w 3296877"/>
              <a:gd name="connsiteY12" fmla="*/ 596900 h 827532"/>
              <a:gd name="connsiteX13" fmla="*/ 3296877 w 3296877"/>
              <a:gd name="connsiteY13" fmla="*/ 0 h 827532"/>
              <a:gd name="connsiteX0" fmla="*/ 0 w 3296877"/>
              <a:gd name="connsiteY0" fmla="*/ 393096 h 827532"/>
              <a:gd name="connsiteX1" fmla="*/ 389191 w 3296877"/>
              <a:gd name="connsiteY1" fmla="*/ 408229 h 827532"/>
              <a:gd name="connsiteX2" fmla="*/ 697698 w 3296877"/>
              <a:gd name="connsiteY2" fmla="*/ 411732 h 827532"/>
              <a:gd name="connsiteX3" fmla="*/ 928327 w 3296877"/>
              <a:gd name="connsiteY3" fmla="*/ 635000 h 827532"/>
              <a:gd name="connsiteX4" fmla="*/ 1296627 w 3296877"/>
              <a:gd name="connsiteY4" fmla="*/ 628650 h 827532"/>
              <a:gd name="connsiteX5" fmla="*/ 1398227 w 3296877"/>
              <a:gd name="connsiteY5" fmla="*/ 635000 h 827532"/>
              <a:gd name="connsiteX6" fmla="*/ 1537927 w 3296877"/>
              <a:gd name="connsiteY6" fmla="*/ 660400 h 827532"/>
              <a:gd name="connsiteX7" fmla="*/ 1849077 w 3296877"/>
              <a:gd name="connsiteY7" fmla="*/ 717551 h 827532"/>
              <a:gd name="connsiteX8" fmla="*/ 1906227 w 3296877"/>
              <a:gd name="connsiteY8" fmla="*/ 749300 h 827532"/>
              <a:gd name="connsiteX9" fmla="*/ 2001477 w 3296877"/>
              <a:gd name="connsiteY9" fmla="*/ 806450 h 827532"/>
              <a:gd name="connsiteX10" fmla="*/ 2376127 w 3296877"/>
              <a:gd name="connsiteY10" fmla="*/ 825500 h 827532"/>
              <a:gd name="connsiteX11" fmla="*/ 2833327 w 3296877"/>
              <a:gd name="connsiteY11" fmla="*/ 800100 h 827532"/>
              <a:gd name="connsiteX12" fmla="*/ 3049227 w 3296877"/>
              <a:gd name="connsiteY12" fmla="*/ 596900 h 827532"/>
              <a:gd name="connsiteX13" fmla="*/ 3296877 w 3296877"/>
              <a:gd name="connsiteY13" fmla="*/ 0 h 827532"/>
              <a:gd name="connsiteX0" fmla="*/ 0 w 3296877"/>
              <a:gd name="connsiteY0" fmla="*/ 393096 h 827532"/>
              <a:gd name="connsiteX1" fmla="*/ 389191 w 3296877"/>
              <a:gd name="connsiteY1" fmla="*/ 408229 h 827532"/>
              <a:gd name="connsiteX2" fmla="*/ 697698 w 3296877"/>
              <a:gd name="connsiteY2" fmla="*/ 411732 h 827532"/>
              <a:gd name="connsiteX3" fmla="*/ 951272 w 3296877"/>
              <a:gd name="connsiteY3" fmla="*/ 411732 h 827532"/>
              <a:gd name="connsiteX4" fmla="*/ 1296627 w 3296877"/>
              <a:gd name="connsiteY4" fmla="*/ 628650 h 827532"/>
              <a:gd name="connsiteX5" fmla="*/ 1398227 w 3296877"/>
              <a:gd name="connsiteY5" fmla="*/ 635000 h 827532"/>
              <a:gd name="connsiteX6" fmla="*/ 1537927 w 3296877"/>
              <a:gd name="connsiteY6" fmla="*/ 660400 h 827532"/>
              <a:gd name="connsiteX7" fmla="*/ 1849077 w 3296877"/>
              <a:gd name="connsiteY7" fmla="*/ 717551 h 827532"/>
              <a:gd name="connsiteX8" fmla="*/ 1906227 w 3296877"/>
              <a:gd name="connsiteY8" fmla="*/ 749300 h 827532"/>
              <a:gd name="connsiteX9" fmla="*/ 2001477 w 3296877"/>
              <a:gd name="connsiteY9" fmla="*/ 806450 h 827532"/>
              <a:gd name="connsiteX10" fmla="*/ 2376127 w 3296877"/>
              <a:gd name="connsiteY10" fmla="*/ 825500 h 827532"/>
              <a:gd name="connsiteX11" fmla="*/ 2833327 w 3296877"/>
              <a:gd name="connsiteY11" fmla="*/ 800100 h 827532"/>
              <a:gd name="connsiteX12" fmla="*/ 3049227 w 3296877"/>
              <a:gd name="connsiteY12" fmla="*/ 596900 h 827532"/>
              <a:gd name="connsiteX13" fmla="*/ 3296877 w 3296877"/>
              <a:gd name="connsiteY13" fmla="*/ 0 h 827532"/>
              <a:gd name="connsiteX0" fmla="*/ 0 w 3296877"/>
              <a:gd name="connsiteY0" fmla="*/ 393096 h 827532"/>
              <a:gd name="connsiteX1" fmla="*/ 389191 w 3296877"/>
              <a:gd name="connsiteY1" fmla="*/ 408229 h 827532"/>
              <a:gd name="connsiteX2" fmla="*/ 697698 w 3296877"/>
              <a:gd name="connsiteY2" fmla="*/ 411732 h 827532"/>
              <a:gd name="connsiteX3" fmla="*/ 951272 w 3296877"/>
              <a:gd name="connsiteY3" fmla="*/ 411732 h 827532"/>
              <a:gd name="connsiteX4" fmla="*/ 1302364 w 3296877"/>
              <a:gd name="connsiteY4" fmla="*/ 448469 h 827532"/>
              <a:gd name="connsiteX5" fmla="*/ 1398227 w 3296877"/>
              <a:gd name="connsiteY5" fmla="*/ 635000 h 827532"/>
              <a:gd name="connsiteX6" fmla="*/ 1537927 w 3296877"/>
              <a:gd name="connsiteY6" fmla="*/ 660400 h 827532"/>
              <a:gd name="connsiteX7" fmla="*/ 1849077 w 3296877"/>
              <a:gd name="connsiteY7" fmla="*/ 717551 h 827532"/>
              <a:gd name="connsiteX8" fmla="*/ 1906227 w 3296877"/>
              <a:gd name="connsiteY8" fmla="*/ 749300 h 827532"/>
              <a:gd name="connsiteX9" fmla="*/ 2001477 w 3296877"/>
              <a:gd name="connsiteY9" fmla="*/ 806450 h 827532"/>
              <a:gd name="connsiteX10" fmla="*/ 2376127 w 3296877"/>
              <a:gd name="connsiteY10" fmla="*/ 825500 h 827532"/>
              <a:gd name="connsiteX11" fmla="*/ 2833327 w 3296877"/>
              <a:gd name="connsiteY11" fmla="*/ 800100 h 827532"/>
              <a:gd name="connsiteX12" fmla="*/ 3049227 w 3296877"/>
              <a:gd name="connsiteY12" fmla="*/ 596900 h 827532"/>
              <a:gd name="connsiteX13" fmla="*/ 3296877 w 3296877"/>
              <a:gd name="connsiteY13" fmla="*/ 0 h 827532"/>
              <a:gd name="connsiteX0" fmla="*/ 0 w 3296877"/>
              <a:gd name="connsiteY0" fmla="*/ 393096 h 827532"/>
              <a:gd name="connsiteX1" fmla="*/ 389191 w 3296877"/>
              <a:gd name="connsiteY1" fmla="*/ 408229 h 827532"/>
              <a:gd name="connsiteX2" fmla="*/ 697698 w 3296877"/>
              <a:gd name="connsiteY2" fmla="*/ 411732 h 827532"/>
              <a:gd name="connsiteX3" fmla="*/ 951272 w 3296877"/>
              <a:gd name="connsiteY3" fmla="*/ 411732 h 827532"/>
              <a:gd name="connsiteX4" fmla="*/ 1302364 w 3296877"/>
              <a:gd name="connsiteY4" fmla="*/ 448469 h 827532"/>
              <a:gd name="connsiteX5" fmla="*/ 1524426 w 3296877"/>
              <a:gd name="connsiteY5" fmla="*/ 493989 h 827532"/>
              <a:gd name="connsiteX6" fmla="*/ 1537927 w 3296877"/>
              <a:gd name="connsiteY6" fmla="*/ 660400 h 827532"/>
              <a:gd name="connsiteX7" fmla="*/ 1849077 w 3296877"/>
              <a:gd name="connsiteY7" fmla="*/ 717551 h 827532"/>
              <a:gd name="connsiteX8" fmla="*/ 1906227 w 3296877"/>
              <a:gd name="connsiteY8" fmla="*/ 749300 h 827532"/>
              <a:gd name="connsiteX9" fmla="*/ 2001477 w 3296877"/>
              <a:gd name="connsiteY9" fmla="*/ 806450 h 827532"/>
              <a:gd name="connsiteX10" fmla="*/ 2376127 w 3296877"/>
              <a:gd name="connsiteY10" fmla="*/ 825500 h 827532"/>
              <a:gd name="connsiteX11" fmla="*/ 2833327 w 3296877"/>
              <a:gd name="connsiteY11" fmla="*/ 800100 h 827532"/>
              <a:gd name="connsiteX12" fmla="*/ 3049227 w 3296877"/>
              <a:gd name="connsiteY12" fmla="*/ 596900 h 827532"/>
              <a:gd name="connsiteX13" fmla="*/ 3296877 w 3296877"/>
              <a:gd name="connsiteY13" fmla="*/ 0 h 827532"/>
              <a:gd name="connsiteX0" fmla="*/ 0 w 3296877"/>
              <a:gd name="connsiteY0" fmla="*/ 393096 h 827532"/>
              <a:gd name="connsiteX1" fmla="*/ 389191 w 3296877"/>
              <a:gd name="connsiteY1" fmla="*/ 408229 h 827532"/>
              <a:gd name="connsiteX2" fmla="*/ 697698 w 3296877"/>
              <a:gd name="connsiteY2" fmla="*/ 411732 h 827532"/>
              <a:gd name="connsiteX3" fmla="*/ 951272 w 3296877"/>
              <a:gd name="connsiteY3" fmla="*/ 411732 h 827532"/>
              <a:gd name="connsiteX4" fmla="*/ 1302364 w 3296877"/>
              <a:gd name="connsiteY4" fmla="*/ 448469 h 827532"/>
              <a:gd name="connsiteX5" fmla="*/ 1524426 w 3296877"/>
              <a:gd name="connsiteY5" fmla="*/ 493989 h 827532"/>
              <a:gd name="connsiteX6" fmla="*/ 1658389 w 3296877"/>
              <a:gd name="connsiteY6" fmla="*/ 511555 h 827532"/>
              <a:gd name="connsiteX7" fmla="*/ 1849077 w 3296877"/>
              <a:gd name="connsiteY7" fmla="*/ 717551 h 827532"/>
              <a:gd name="connsiteX8" fmla="*/ 1906227 w 3296877"/>
              <a:gd name="connsiteY8" fmla="*/ 749300 h 827532"/>
              <a:gd name="connsiteX9" fmla="*/ 2001477 w 3296877"/>
              <a:gd name="connsiteY9" fmla="*/ 806450 h 827532"/>
              <a:gd name="connsiteX10" fmla="*/ 2376127 w 3296877"/>
              <a:gd name="connsiteY10" fmla="*/ 825500 h 827532"/>
              <a:gd name="connsiteX11" fmla="*/ 2833327 w 3296877"/>
              <a:gd name="connsiteY11" fmla="*/ 800100 h 827532"/>
              <a:gd name="connsiteX12" fmla="*/ 3049227 w 3296877"/>
              <a:gd name="connsiteY12" fmla="*/ 596900 h 827532"/>
              <a:gd name="connsiteX13" fmla="*/ 3296877 w 3296877"/>
              <a:gd name="connsiteY13" fmla="*/ 0 h 827532"/>
              <a:gd name="connsiteX0" fmla="*/ 0 w 3296877"/>
              <a:gd name="connsiteY0" fmla="*/ 393096 h 827532"/>
              <a:gd name="connsiteX1" fmla="*/ 389191 w 3296877"/>
              <a:gd name="connsiteY1" fmla="*/ 408229 h 827532"/>
              <a:gd name="connsiteX2" fmla="*/ 697698 w 3296877"/>
              <a:gd name="connsiteY2" fmla="*/ 411732 h 827532"/>
              <a:gd name="connsiteX3" fmla="*/ 951272 w 3296877"/>
              <a:gd name="connsiteY3" fmla="*/ 411732 h 827532"/>
              <a:gd name="connsiteX4" fmla="*/ 1302364 w 3296877"/>
              <a:gd name="connsiteY4" fmla="*/ 448469 h 827532"/>
              <a:gd name="connsiteX5" fmla="*/ 1524426 w 3296877"/>
              <a:gd name="connsiteY5" fmla="*/ 493989 h 827532"/>
              <a:gd name="connsiteX6" fmla="*/ 1658389 w 3296877"/>
              <a:gd name="connsiteY6" fmla="*/ 511555 h 827532"/>
              <a:gd name="connsiteX7" fmla="*/ 1912176 w 3296877"/>
              <a:gd name="connsiteY7" fmla="*/ 513868 h 827532"/>
              <a:gd name="connsiteX8" fmla="*/ 1906227 w 3296877"/>
              <a:gd name="connsiteY8" fmla="*/ 749300 h 827532"/>
              <a:gd name="connsiteX9" fmla="*/ 2001477 w 3296877"/>
              <a:gd name="connsiteY9" fmla="*/ 806450 h 827532"/>
              <a:gd name="connsiteX10" fmla="*/ 2376127 w 3296877"/>
              <a:gd name="connsiteY10" fmla="*/ 825500 h 827532"/>
              <a:gd name="connsiteX11" fmla="*/ 2833327 w 3296877"/>
              <a:gd name="connsiteY11" fmla="*/ 800100 h 827532"/>
              <a:gd name="connsiteX12" fmla="*/ 3049227 w 3296877"/>
              <a:gd name="connsiteY12" fmla="*/ 596900 h 827532"/>
              <a:gd name="connsiteX13" fmla="*/ 3296877 w 3296877"/>
              <a:gd name="connsiteY13" fmla="*/ 0 h 827532"/>
              <a:gd name="connsiteX0" fmla="*/ 0 w 3296877"/>
              <a:gd name="connsiteY0" fmla="*/ 393096 h 844309"/>
              <a:gd name="connsiteX1" fmla="*/ 389191 w 3296877"/>
              <a:gd name="connsiteY1" fmla="*/ 408229 h 844309"/>
              <a:gd name="connsiteX2" fmla="*/ 697698 w 3296877"/>
              <a:gd name="connsiteY2" fmla="*/ 411732 h 844309"/>
              <a:gd name="connsiteX3" fmla="*/ 951272 w 3296877"/>
              <a:gd name="connsiteY3" fmla="*/ 411732 h 844309"/>
              <a:gd name="connsiteX4" fmla="*/ 1302364 w 3296877"/>
              <a:gd name="connsiteY4" fmla="*/ 448469 h 844309"/>
              <a:gd name="connsiteX5" fmla="*/ 1524426 w 3296877"/>
              <a:gd name="connsiteY5" fmla="*/ 493989 h 844309"/>
              <a:gd name="connsiteX6" fmla="*/ 1658389 w 3296877"/>
              <a:gd name="connsiteY6" fmla="*/ 511555 h 844309"/>
              <a:gd name="connsiteX7" fmla="*/ 1912176 w 3296877"/>
              <a:gd name="connsiteY7" fmla="*/ 513868 h 844309"/>
              <a:gd name="connsiteX8" fmla="*/ 2066843 w 3296877"/>
              <a:gd name="connsiteY8" fmla="*/ 392855 h 844309"/>
              <a:gd name="connsiteX9" fmla="*/ 2001477 w 3296877"/>
              <a:gd name="connsiteY9" fmla="*/ 806450 h 844309"/>
              <a:gd name="connsiteX10" fmla="*/ 2376127 w 3296877"/>
              <a:gd name="connsiteY10" fmla="*/ 825500 h 844309"/>
              <a:gd name="connsiteX11" fmla="*/ 2833327 w 3296877"/>
              <a:gd name="connsiteY11" fmla="*/ 800100 h 844309"/>
              <a:gd name="connsiteX12" fmla="*/ 3049227 w 3296877"/>
              <a:gd name="connsiteY12" fmla="*/ 596900 h 844309"/>
              <a:gd name="connsiteX13" fmla="*/ 3296877 w 3296877"/>
              <a:gd name="connsiteY13" fmla="*/ 0 h 844309"/>
              <a:gd name="connsiteX0" fmla="*/ 0 w 3296877"/>
              <a:gd name="connsiteY0" fmla="*/ 393096 h 867256"/>
              <a:gd name="connsiteX1" fmla="*/ 389191 w 3296877"/>
              <a:gd name="connsiteY1" fmla="*/ 408229 h 867256"/>
              <a:gd name="connsiteX2" fmla="*/ 697698 w 3296877"/>
              <a:gd name="connsiteY2" fmla="*/ 411732 h 867256"/>
              <a:gd name="connsiteX3" fmla="*/ 951272 w 3296877"/>
              <a:gd name="connsiteY3" fmla="*/ 411732 h 867256"/>
              <a:gd name="connsiteX4" fmla="*/ 1302364 w 3296877"/>
              <a:gd name="connsiteY4" fmla="*/ 448469 h 867256"/>
              <a:gd name="connsiteX5" fmla="*/ 1524426 w 3296877"/>
              <a:gd name="connsiteY5" fmla="*/ 493989 h 867256"/>
              <a:gd name="connsiteX6" fmla="*/ 1658389 w 3296877"/>
              <a:gd name="connsiteY6" fmla="*/ 511555 h 867256"/>
              <a:gd name="connsiteX7" fmla="*/ 1912176 w 3296877"/>
              <a:gd name="connsiteY7" fmla="*/ 513868 h 867256"/>
              <a:gd name="connsiteX8" fmla="*/ 2066843 w 3296877"/>
              <a:gd name="connsiteY8" fmla="*/ 392855 h 867256"/>
              <a:gd name="connsiteX9" fmla="*/ 2351391 w 3296877"/>
              <a:gd name="connsiteY9" fmla="*/ 261990 h 867256"/>
              <a:gd name="connsiteX10" fmla="*/ 2376127 w 3296877"/>
              <a:gd name="connsiteY10" fmla="*/ 825500 h 867256"/>
              <a:gd name="connsiteX11" fmla="*/ 2833327 w 3296877"/>
              <a:gd name="connsiteY11" fmla="*/ 800100 h 867256"/>
              <a:gd name="connsiteX12" fmla="*/ 3049227 w 3296877"/>
              <a:gd name="connsiteY12" fmla="*/ 596900 h 867256"/>
              <a:gd name="connsiteX13" fmla="*/ 3296877 w 3296877"/>
              <a:gd name="connsiteY13" fmla="*/ 0 h 867256"/>
              <a:gd name="connsiteX0" fmla="*/ 0 w 3296877"/>
              <a:gd name="connsiteY0" fmla="*/ 393096 h 809736"/>
              <a:gd name="connsiteX1" fmla="*/ 389191 w 3296877"/>
              <a:gd name="connsiteY1" fmla="*/ 408229 h 809736"/>
              <a:gd name="connsiteX2" fmla="*/ 697698 w 3296877"/>
              <a:gd name="connsiteY2" fmla="*/ 411732 h 809736"/>
              <a:gd name="connsiteX3" fmla="*/ 951272 w 3296877"/>
              <a:gd name="connsiteY3" fmla="*/ 411732 h 809736"/>
              <a:gd name="connsiteX4" fmla="*/ 1302364 w 3296877"/>
              <a:gd name="connsiteY4" fmla="*/ 448469 h 809736"/>
              <a:gd name="connsiteX5" fmla="*/ 1524426 w 3296877"/>
              <a:gd name="connsiteY5" fmla="*/ 493989 h 809736"/>
              <a:gd name="connsiteX6" fmla="*/ 1658389 w 3296877"/>
              <a:gd name="connsiteY6" fmla="*/ 511555 h 809736"/>
              <a:gd name="connsiteX7" fmla="*/ 1912176 w 3296877"/>
              <a:gd name="connsiteY7" fmla="*/ 513868 h 809736"/>
              <a:gd name="connsiteX8" fmla="*/ 2066843 w 3296877"/>
              <a:gd name="connsiteY8" fmla="*/ 392855 h 809736"/>
              <a:gd name="connsiteX9" fmla="*/ 2351391 w 3296877"/>
              <a:gd name="connsiteY9" fmla="*/ 261990 h 809736"/>
              <a:gd name="connsiteX10" fmla="*/ 2634261 w 3296877"/>
              <a:gd name="connsiteY10" fmla="*/ 328043 h 809736"/>
              <a:gd name="connsiteX11" fmla="*/ 2833327 w 3296877"/>
              <a:gd name="connsiteY11" fmla="*/ 800100 h 809736"/>
              <a:gd name="connsiteX12" fmla="*/ 3049227 w 3296877"/>
              <a:gd name="connsiteY12" fmla="*/ 596900 h 809736"/>
              <a:gd name="connsiteX13" fmla="*/ 3296877 w 3296877"/>
              <a:gd name="connsiteY13" fmla="*/ 0 h 809736"/>
              <a:gd name="connsiteX0" fmla="*/ 0 w 3296877"/>
              <a:gd name="connsiteY0" fmla="*/ 393096 h 623173"/>
              <a:gd name="connsiteX1" fmla="*/ 389191 w 3296877"/>
              <a:gd name="connsiteY1" fmla="*/ 408229 h 623173"/>
              <a:gd name="connsiteX2" fmla="*/ 697698 w 3296877"/>
              <a:gd name="connsiteY2" fmla="*/ 411732 h 623173"/>
              <a:gd name="connsiteX3" fmla="*/ 951272 w 3296877"/>
              <a:gd name="connsiteY3" fmla="*/ 411732 h 623173"/>
              <a:gd name="connsiteX4" fmla="*/ 1302364 w 3296877"/>
              <a:gd name="connsiteY4" fmla="*/ 448469 h 623173"/>
              <a:gd name="connsiteX5" fmla="*/ 1524426 w 3296877"/>
              <a:gd name="connsiteY5" fmla="*/ 493989 h 623173"/>
              <a:gd name="connsiteX6" fmla="*/ 1658389 w 3296877"/>
              <a:gd name="connsiteY6" fmla="*/ 511555 h 623173"/>
              <a:gd name="connsiteX7" fmla="*/ 1912176 w 3296877"/>
              <a:gd name="connsiteY7" fmla="*/ 513868 h 623173"/>
              <a:gd name="connsiteX8" fmla="*/ 2066843 w 3296877"/>
              <a:gd name="connsiteY8" fmla="*/ 392855 h 623173"/>
              <a:gd name="connsiteX9" fmla="*/ 2351391 w 3296877"/>
              <a:gd name="connsiteY9" fmla="*/ 261990 h 623173"/>
              <a:gd name="connsiteX10" fmla="*/ 2634261 w 3296877"/>
              <a:gd name="connsiteY10" fmla="*/ 328043 h 623173"/>
              <a:gd name="connsiteX11" fmla="*/ 2833327 w 3296877"/>
              <a:gd name="connsiteY11" fmla="*/ 294810 h 623173"/>
              <a:gd name="connsiteX12" fmla="*/ 3049227 w 3296877"/>
              <a:gd name="connsiteY12" fmla="*/ 596900 h 623173"/>
              <a:gd name="connsiteX13" fmla="*/ 3296877 w 3296877"/>
              <a:gd name="connsiteY13" fmla="*/ 0 h 623173"/>
              <a:gd name="connsiteX0" fmla="*/ 0 w 3296877"/>
              <a:gd name="connsiteY0" fmla="*/ 393096 h 623585"/>
              <a:gd name="connsiteX1" fmla="*/ 389191 w 3296877"/>
              <a:gd name="connsiteY1" fmla="*/ 408229 h 623585"/>
              <a:gd name="connsiteX2" fmla="*/ 697698 w 3296877"/>
              <a:gd name="connsiteY2" fmla="*/ 411732 h 623585"/>
              <a:gd name="connsiteX3" fmla="*/ 951272 w 3296877"/>
              <a:gd name="connsiteY3" fmla="*/ 411732 h 623585"/>
              <a:gd name="connsiteX4" fmla="*/ 1302364 w 3296877"/>
              <a:gd name="connsiteY4" fmla="*/ 448469 h 623585"/>
              <a:gd name="connsiteX5" fmla="*/ 1524426 w 3296877"/>
              <a:gd name="connsiteY5" fmla="*/ 493989 h 623585"/>
              <a:gd name="connsiteX6" fmla="*/ 1658389 w 3296877"/>
              <a:gd name="connsiteY6" fmla="*/ 511555 h 623585"/>
              <a:gd name="connsiteX7" fmla="*/ 1912176 w 3296877"/>
              <a:gd name="connsiteY7" fmla="*/ 513868 h 623585"/>
              <a:gd name="connsiteX8" fmla="*/ 2066843 w 3296877"/>
              <a:gd name="connsiteY8" fmla="*/ 392855 h 623585"/>
              <a:gd name="connsiteX9" fmla="*/ 2351391 w 3296877"/>
              <a:gd name="connsiteY9" fmla="*/ 261990 h 623585"/>
              <a:gd name="connsiteX10" fmla="*/ 2622789 w 3296877"/>
              <a:gd name="connsiteY10" fmla="*/ 281039 h 623585"/>
              <a:gd name="connsiteX11" fmla="*/ 2833327 w 3296877"/>
              <a:gd name="connsiteY11" fmla="*/ 294810 h 623585"/>
              <a:gd name="connsiteX12" fmla="*/ 3049227 w 3296877"/>
              <a:gd name="connsiteY12" fmla="*/ 596900 h 623585"/>
              <a:gd name="connsiteX13" fmla="*/ 3296877 w 3296877"/>
              <a:gd name="connsiteY13" fmla="*/ 0 h 623585"/>
              <a:gd name="connsiteX0" fmla="*/ 0 w 3296877"/>
              <a:gd name="connsiteY0" fmla="*/ 393096 h 522797"/>
              <a:gd name="connsiteX1" fmla="*/ 389191 w 3296877"/>
              <a:gd name="connsiteY1" fmla="*/ 408229 h 522797"/>
              <a:gd name="connsiteX2" fmla="*/ 697698 w 3296877"/>
              <a:gd name="connsiteY2" fmla="*/ 411732 h 522797"/>
              <a:gd name="connsiteX3" fmla="*/ 951272 w 3296877"/>
              <a:gd name="connsiteY3" fmla="*/ 411732 h 522797"/>
              <a:gd name="connsiteX4" fmla="*/ 1302364 w 3296877"/>
              <a:gd name="connsiteY4" fmla="*/ 448469 h 522797"/>
              <a:gd name="connsiteX5" fmla="*/ 1524426 w 3296877"/>
              <a:gd name="connsiteY5" fmla="*/ 493989 h 522797"/>
              <a:gd name="connsiteX6" fmla="*/ 1658389 w 3296877"/>
              <a:gd name="connsiteY6" fmla="*/ 511555 h 522797"/>
              <a:gd name="connsiteX7" fmla="*/ 1912176 w 3296877"/>
              <a:gd name="connsiteY7" fmla="*/ 513868 h 522797"/>
              <a:gd name="connsiteX8" fmla="*/ 2066843 w 3296877"/>
              <a:gd name="connsiteY8" fmla="*/ 392855 h 522797"/>
              <a:gd name="connsiteX9" fmla="*/ 2351391 w 3296877"/>
              <a:gd name="connsiteY9" fmla="*/ 261990 h 522797"/>
              <a:gd name="connsiteX10" fmla="*/ 2622789 w 3296877"/>
              <a:gd name="connsiteY10" fmla="*/ 281039 h 522797"/>
              <a:gd name="connsiteX11" fmla="*/ 2833327 w 3296877"/>
              <a:gd name="connsiteY11" fmla="*/ 294810 h 522797"/>
              <a:gd name="connsiteX12" fmla="*/ 3129535 w 3296877"/>
              <a:gd name="connsiteY12" fmla="*/ 338380 h 522797"/>
              <a:gd name="connsiteX13" fmla="*/ 3296877 w 3296877"/>
              <a:gd name="connsiteY13" fmla="*/ 0 h 522797"/>
              <a:gd name="connsiteX0" fmla="*/ 0 w 3296877"/>
              <a:gd name="connsiteY0" fmla="*/ 393096 h 522797"/>
              <a:gd name="connsiteX1" fmla="*/ 389191 w 3296877"/>
              <a:gd name="connsiteY1" fmla="*/ 408229 h 522797"/>
              <a:gd name="connsiteX2" fmla="*/ 697698 w 3296877"/>
              <a:gd name="connsiteY2" fmla="*/ 411732 h 522797"/>
              <a:gd name="connsiteX3" fmla="*/ 939799 w 3296877"/>
              <a:gd name="connsiteY3" fmla="*/ 454819 h 522797"/>
              <a:gd name="connsiteX4" fmla="*/ 1302364 w 3296877"/>
              <a:gd name="connsiteY4" fmla="*/ 448469 h 522797"/>
              <a:gd name="connsiteX5" fmla="*/ 1524426 w 3296877"/>
              <a:gd name="connsiteY5" fmla="*/ 493989 h 522797"/>
              <a:gd name="connsiteX6" fmla="*/ 1658389 w 3296877"/>
              <a:gd name="connsiteY6" fmla="*/ 511555 h 522797"/>
              <a:gd name="connsiteX7" fmla="*/ 1912176 w 3296877"/>
              <a:gd name="connsiteY7" fmla="*/ 513868 h 522797"/>
              <a:gd name="connsiteX8" fmla="*/ 2066843 w 3296877"/>
              <a:gd name="connsiteY8" fmla="*/ 392855 h 522797"/>
              <a:gd name="connsiteX9" fmla="*/ 2351391 w 3296877"/>
              <a:gd name="connsiteY9" fmla="*/ 261990 h 522797"/>
              <a:gd name="connsiteX10" fmla="*/ 2622789 w 3296877"/>
              <a:gd name="connsiteY10" fmla="*/ 281039 h 522797"/>
              <a:gd name="connsiteX11" fmla="*/ 2833327 w 3296877"/>
              <a:gd name="connsiteY11" fmla="*/ 294810 h 522797"/>
              <a:gd name="connsiteX12" fmla="*/ 3129535 w 3296877"/>
              <a:gd name="connsiteY12" fmla="*/ 338380 h 522797"/>
              <a:gd name="connsiteX13" fmla="*/ 3296877 w 3296877"/>
              <a:gd name="connsiteY13" fmla="*/ 0 h 522797"/>
              <a:gd name="connsiteX0" fmla="*/ 0 w 3296877"/>
              <a:gd name="connsiteY0" fmla="*/ 393096 h 522797"/>
              <a:gd name="connsiteX1" fmla="*/ 389191 w 3296877"/>
              <a:gd name="connsiteY1" fmla="*/ 408229 h 522797"/>
              <a:gd name="connsiteX2" fmla="*/ 697698 w 3296877"/>
              <a:gd name="connsiteY2" fmla="*/ 462653 h 522797"/>
              <a:gd name="connsiteX3" fmla="*/ 939799 w 3296877"/>
              <a:gd name="connsiteY3" fmla="*/ 454819 h 522797"/>
              <a:gd name="connsiteX4" fmla="*/ 1302364 w 3296877"/>
              <a:gd name="connsiteY4" fmla="*/ 448469 h 522797"/>
              <a:gd name="connsiteX5" fmla="*/ 1524426 w 3296877"/>
              <a:gd name="connsiteY5" fmla="*/ 493989 h 522797"/>
              <a:gd name="connsiteX6" fmla="*/ 1658389 w 3296877"/>
              <a:gd name="connsiteY6" fmla="*/ 511555 h 522797"/>
              <a:gd name="connsiteX7" fmla="*/ 1912176 w 3296877"/>
              <a:gd name="connsiteY7" fmla="*/ 513868 h 522797"/>
              <a:gd name="connsiteX8" fmla="*/ 2066843 w 3296877"/>
              <a:gd name="connsiteY8" fmla="*/ 392855 h 522797"/>
              <a:gd name="connsiteX9" fmla="*/ 2351391 w 3296877"/>
              <a:gd name="connsiteY9" fmla="*/ 261990 h 522797"/>
              <a:gd name="connsiteX10" fmla="*/ 2622789 w 3296877"/>
              <a:gd name="connsiteY10" fmla="*/ 281039 h 522797"/>
              <a:gd name="connsiteX11" fmla="*/ 2833327 w 3296877"/>
              <a:gd name="connsiteY11" fmla="*/ 294810 h 522797"/>
              <a:gd name="connsiteX12" fmla="*/ 3129535 w 3296877"/>
              <a:gd name="connsiteY12" fmla="*/ 338380 h 522797"/>
              <a:gd name="connsiteX13" fmla="*/ 3296877 w 3296877"/>
              <a:gd name="connsiteY13" fmla="*/ 0 h 522797"/>
              <a:gd name="connsiteX0" fmla="*/ 0 w 3296877"/>
              <a:gd name="connsiteY0" fmla="*/ 393096 h 522797"/>
              <a:gd name="connsiteX1" fmla="*/ 389191 w 3296877"/>
              <a:gd name="connsiteY1" fmla="*/ 439565 h 522797"/>
              <a:gd name="connsiteX2" fmla="*/ 697698 w 3296877"/>
              <a:gd name="connsiteY2" fmla="*/ 462653 h 522797"/>
              <a:gd name="connsiteX3" fmla="*/ 939799 w 3296877"/>
              <a:gd name="connsiteY3" fmla="*/ 454819 h 522797"/>
              <a:gd name="connsiteX4" fmla="*/ 1302364 w 3296877"/>
              <a:gd name="connsiteY4" fmla="*/ 448469 h 522797"/>
              <a:gd name="connsiteX5" fmla="*/ 1524426 w 3296877"/>
              <a:gd name="connsiteY5" fmla="*/ 493989 h 522797"/>
              <a:gd name="connsiteX6" fmla="*/ 1658389 w 3296877"/>
              <a:gd name="connsiteY6" fmla="*/ 511555 h 522797"/>
              <a:gd name="connsiteX7" fmla="*/ 1912176 w 3296877"/>
              <a:gd name="connsiteY7" fmla="*/ 513868 h 522797"/>
              <a:gd name="connsiteX8" fmla="*/ 2066843 w 3296877"/>
              <a:gd name="connsiteY8" fmla="*/ 392855 h 522797"/>
              <a:gd name="connsiteX9" fmla="*/ 2351391 w 3296877"/>
              <a:gd name="connsiteY9" fmla="*/ 261990 h 522797"/>
              <a:gd name="connsiteX10" fmla="*/ 2622789 w 3296877"/>
              <a:gd name="connsiteY10" fmla="*/ 281039 h 522797"/>
              <a:gd name="connsiteX11" fmla="*/ 2833327 w 3296877"/>
              <a:gd name="connsiteY11" fmla="*/ 294810 h 522797"/>
              <a:gd name="connsiteX12" fmla="*/ 3129535 w 3296877"/>
              <a:gd name="connsiteY12" fmla="*/ 338380 h 522797"/>
              <a:gd name="connsiteX13" fmla="*/ 3296877 w 3296877"/>
              <a:gd name="connsiteY13" fmla="*/ 0 h 522797"/>
              <a:gd name="connsiteX0" fmla="*/ 0 w 3296877"/>
              <a:gd name="connsiteY0" fmla="*/ 393096 h 522797"/>
              <a:gd name="connsiteX1" fmla="*/ 389191 w 3296877"/>
              <a:gd name="connsiteY1" fmla="*/ 439565 h 522797"/>
              <a:gd name="connsiteX2" fmla="*/ 697698 w 3296877"/>
              <a:gd name="connsiteY2" fmla="*/ 462653 h 522797"/>
              <a:gd name="connsiteX3" fmla="*/ 939799 w 3296877"/>
              <a:gd name="connsiteY3" fmla="*/ 454819 h 522797"/>
              <a:gd name="connsiteX4" fmla="*/ 1302364 w 3296877"/>
              <a:gd name="connsiteY4" fmla="*/ 448469 h 522797"/>
              <a:gd name="connsiteX5" fmla="*/ 1524426 w 3296877"/>
              <a:gd name="connsiteY5" fmla="*/ 493989 h 522797"/>
              <a:gd name="connsiteX6" fmla="*/ 1658389 w 3296877"/>
              <a:gd name="connsiteY6" fmla="*/ 511555 h 522797"/>
              <a:gd name="connsiteX7" fmla="*/ 1912176 w 3296877"/>
              <a:gd name="connsiteY7" fmla="*/ 513868 h 522797"/>
              <a:gd name="connsiteX8" fmla="*/ 2066843 w 3296877"/>
              <a:gd name="connsiteY8" fmla="*/ 392855 h 522797"/>
              <a:gd name="connsiteX9" fmla="*/ 2351391 w 3296877"/>
              <a:gd name="connsiteY9" fmla="*/ 261990 h 522797"/>
              <a:gd name="connsiteX10" fmla="*/ 2622789 w 3296877"/>
              <a:gd name="connsiteY10" fmla="*/ 281039 h 522797"/>
              <a:gd name="connsiteX11" fmla="*/ 2833327 w 3296877"/>
              <a:gd name="connsiteY11" fmla="*/ 294810 h 522797"/>
              <a:gd name="connsiteX12" fmla="*/ 3135272 w 3296877"/>
              <a:gd name="connsiteY12" fmla="*/ 177784 h 522797"/>
              <a:gd name="connsiteX13" fmla="*/ 3296877 w 3296877"/>
              <a:gd name="connsiteY13" fmla="*/ 0 h 522797"/>
              <a:gd name="connsiteX0" fmla="*/ 0 w 3296877"/>
              <a:gd name="connsiteY0" fmla="*/ 393096 h 522797"/>
              <a:gd name="connsiteX1" fmla="*/ 389191 w 3296877"/>
              <a:gd name="connsiteY1" fmla="*/ 439565 h 522797"/>
              <a:gd name="connsiteX2" fmla="*/ 697698 w 3296877"/>
              <a:gd name="connsiteY2" fmla="*/ 462653 h 522797"/>
              <a:gd name="connsiteX3" fmla="*/ 939799 w 3296877"/>
              <a:gd name="connsiteY3" fmla="*/ 454819 h 522797"/>
              <a:gd name="connsiteX4" fmla="*/ 1302364 w 3296877"/>
              <a:gd name="connsiteY4" fmla="*/ 448469 h 522797"/>
              <a:gd name="connsiteX5" fmla="*/ 1524426 w 3296877"/>
              <a:gd name="connsiteY5" fmla="*/ 493989 h 522797"/>
              <a:gd name="connsiteX6" fmla="*/ 1658389 w 3296877"/>
              <a:gd name="connsiteY6" fmla="*/ 511555 h 522797"/>
              <a:gd name="connsiteX7" fmla="*/ 1912176 w 3296877"/>
              <a:gd name="connsiteY7" fmla="*/ 513868 h 522797"/>
              <a:gd name="connsiteX8" fmla="*/ 2066843 w 3296877"/>
              <a:gd name="connsiteY8" fmla="*/ 392855 h 522797"/>
              <a:gd name="connsiteX9" fmla="*/ 2362864 w 3296877"/>
              <a:gd name="connsiteY9" fmla="*/ 277658 h 522797"/>
              <a:gd name="connsiteX10" fmla="*/ 2622789 w 3296877"/>
              <a:gd name="connsiteY10" fmla="*/ 281039 h 522797"/>
              <a:gd name="connsiteX11" fmla="*/ 2833327 w 3296877"/>
              <a:gd name="connsiteY11" fmla="*/ 294810 h 522797"/>
              <a:gd name="connsiteX12" fmla="*/ 3135272 w 3296877"/>
              <a:gd name="connsiteY12" fmla="*/ 177784 h 522797"/>
              <a:gd name="connsiteX13" fmla="*/ 3296877 w 3296877"/>
              <a:gd name="connsiteY13" fmla="*/ 0 h 522797"/>
              <a:gd name="connsiteX0" fmla="*/ 0 w 3296877"/>
              <a:gd name="connsiteY0" fmla="*/ 393096 h 522797"/>
              <a:gd name="connsiteX1" fmla="*/ 389191 w 3296877"/>
              <a:gd name="connsiteY1" fmla="*/ 439565 h 522797"/>
              <a:gd name="connsiteX2" fmla="*/ 697698 w 3296877"/>
              <a:gd name="connsiteY2" fmla="*/ 462653 h 522797"/>
              <a:gd name="connsiteX3" fmla="*/ 939799 w 3296877"/>
              <a:gd name="connsiteY3" fmla="*/ 454819 h 522797"/>
              <a:gd name="connsiteX4" fmla="*/ 1302364 w 3296877"/>
              <a:gd name="connsiteY4" fmla="*/ 448469 h 522797"/>
              <a:gd name="connsiteX5" fmla="*/ 1524426 w 3296877"/>
              <a:gd name="connsiteY5" fmla="*/ 493989 h 522797"/>
              <a:gd name="connsiteX6" fmla="*/ 1658389 w 3296877"/>
              <a:gd name="connsiteY6" fmla="*/ 511555 h 522797"/>
              <a:gd name="connsiteX7" fmla="*/ 1912176 w 3296877"/>
              <a:gd name="connsiteY7" fmla="*/ 513868 h 522797"/>
              <a:gd name="connsiteX8" fmla="*/ 2066843 w 3296877"/>
              <a:gd name="connsiteY8" fmla="*/ 392855 h 522797"/>
              <a:gd name="connsiteX9" fmla="*/ 2362864 w 3296877"/>
              <a:gd name="connsiteY9" fmla="*/ 301160 h 522797"/>
              <a:gd name="connsiteX10" fmla="*/ 2622789 w 3296877"/>
              <a:gd name="connsiteY10" fmla="*/ 281039 h 522797"/>
              <a:gd name="connsiteX11" fmla="*/ 2833327 w 3296877"/>
              <a:gd name="connsiteY11" fmla="*/ 294810 h 522797"/>
              <a:gd name="connsiteX12" fmla="*/ 3135272 w 3296877"/>
              <a:gd name="connsiteY12" fmla="*/ 177784 h 522797"/>
              <a:gd name="connsiteX13" fmla="*/ 3296877 w 3296877"/>
              <a:gd name="connsiteY13" fmla="*/ 0 h 522797"/>
              <a:gd name="connsiteX0" fmla="*/ 0 w 3296877"/>
              <a:gd name="connsiteY0" fmla="*/ 393096 h 522797"/>
              <a:gd name="connsiteX1" fmla="*/ 389191 w 3296877"/>
              <a:gd name="connsiteY1" fmla="*/ 439565 h 522797"/>
              <a:gd name="connsiteX2" fmla="*/ 697698 w 3296877"/>
              <a:gd name="connsiteY2" fmla="*/ 462653 h 522797"/>
              <a:gd name="connsiteX3" fmla="*/ 939799 w 3296877"/>
              <a:gd name="connsiteY3" fmla="*/ 454819 h 522797"/>
              <a:gd name="connsiteX4" fmla="*/ 1302364 w 3296877"/>
              <a:gd name="connsiteY4" fmla="*/ 448469 h 522797"/>
              <a:gd name="connsiteX5" fmla="*/ 1524426 w 3296877"/>
              <a:gd name="connsiteY5" fmla="*/ 493989 h 522797"/>
              <a:gd name="connsiteX6" fmla="*/ 1658389 w 3296877"/>
              <a:gd name="connsiteY6" fmla="*/ 511555 h 522797"/>
              <a:gd name="connsiteX7" fmla="*/ 1912176 w 3296877"/>
              <a:gd name="connsiteY7" fmla="*/ 513868 h 522797"/>
              <a:gd name="connsiteX8" fmla="*/ 2066843 w 3296877"/>
              <a:gd name="connsiteY8" fmla="*/ 392855 h 522797"/>
              <a:gd name="connsiteX9" fmla="*/ 2362864 w 3296877"/>
              <a:gd name="connsiteY9" fmla="*/ 301160 h 522797"/>
              <a:gd name="connsiteX10" fmla="*/ 2617053 w 3296877"/>
              <a:gd name="connsiteY10" fmla="*/ 284956 h 522797"/>
              <a:gd name="connsiteX11" fmla="*/ 2833327 w 3296877"/>
              <a:gd name="connsiteY11" fmla="*/ 294810 h 522797"/>
              <a:gd name="connsiteX12" fmla="*/ 3135272 w 3296877"/>
              <a:gd name="connsiteY12" fmla="*/ 177784 h 522797"/>
              <a:gd name="connsiteX13" fmla="*/ 3296877 w 3296877"/>
              <a:gd name="connsiteY13" fmla="*/ 0 h 52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96877" h="522797">
                <a:moveTo>
                  <a:pt x="0" y="393096"/>
                </a:moveTo>
                <a:cubicBezTo>
                  <a:pt x="129730" y="398140"/>
                  <a:pt x="272908" y="427972"/>
                  <a:pt x="389191" y="439565"/>
                </a:cubicBezTo>
                <a:cubicBezTo>
                  <a:pt x="505474" y="451158"/>
                  <a:pt x="605930" y="460111"/>
                  <a:pt x="697698" y="462653"/>
                </a:cubicBezTo>
                <a:cubicBezTo>
                  <a:pt x="789466" y="465195"/>
                  <a:pt x="859099" y="440457"/>
                  <a:pt x="939799" y="454819"/>
                </a:cubicBezTo>
                <a:lnTo>
                  <a:pt x="1302364" y="448469"/>
                </a:lnTo>
                <a:cubicBezTo>
                  <a:pt x="1380681" y="448469"/>
                  <a:pt x="1465089" y="483475"/>
                  <a:pt x="1524426" y="493989"/>
                </a:cubicBezTo>
                <a:cubicBezTo>
                  <a:pt x="1583763" y="504503"/>
                  <a:pt x="1593764" y="508242"/>
                  <a:pt x="1658389" y="511555"/>
                </a:cubicBezTo>
                <a:cubicBezTo>
                  <a:pt x="1723014" y="514868"/>
                  <a:pt x="1844100" y="533651"/>
                  <a:pt x="1912176" y="513868"/>
                </a:cubicBezTo>
                <a:cubicBezTo>
                  <a:pt x="1980252" y="494085"/>
                  <a:pt x="1991728" y="428306"/>
                  <a:pt x="2066843" y="392855"/>
                </a:cubicBezTo>
                <a:cubicBezTo>
                  <a:pt x="2141958" y="357404"/>
                  <a:pt x="2271162" y="319143"/>
                  <a:pt x="2362864" y="301160"/>
                </a:cubicBezTo>
                <a:cubicBezTo>
                  <a:pt x="2454566" y="283177"/>
                  <a:pt x="2538643" y="286014"/>
                  <a:pt x="2617053" y="284956"/>
                </a:cubicBezTo>
                <a:cubicBezTo>
                  <a:pt x="2695464" y="283898"/>
                  <a:pt x="2746957" y="312672"/>
                  <a:pt x="2833327" y="294810"/>
                </a:cubicBezTo>
                <a:cubicBezTo>
                  <a:pt x="2919697" y="276948"/>
                  <a:pt x="3058014" y="306901"/>
                  <a:pt x="3135272" y="177784"/>
                </a:cubicBezTo>
                <a:cubicBezTo>
                  <a:pt x="3212530" y="48667"/>
                  <a:pt x="3149768" y="291041"/>
                  <a:pt x="3296877" y="0"/>
                </a:cubicBezTo>
              </a:path>
            </a:pathLst>
          </a:cu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5094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1550" y="1736812"/>
            <a:ext cx="7452878" cy="1362075"/>
          </a:xfrm>
        </p:spPr>
        <p:txBody>
          <a:bodyPr/>
          <a:lstStyle/>
          <a:p>
            <a:r>
              <a:rPr lang="en-GB" dirty="0"/>
              <a:t>SUNRISE</a:t>
            </a:r>
            <a:br>
              <a:rPr lang="en-GB" dirty="0"/>
            </a:br>
            <a:r>
              <a:rPr lang="en-GB" dirty="0"/>
              <a:t>SpaceFibre Routing Switch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" y="5542539"/>
            <a:ext cx="9144000" cy="130702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5638800"/>
            <a:ext cx="1259632" cy="1080121"/>
            <a:chOff x="3995936" y="3094272"/>
            <a:chExt cx="3839336" cy="3477768"/>
          </a:xfrm>
        </p:grpSpPr>
        <p:sp>
          <p:nvSpPr>
            <p:cNvPr id="8" name="Rectangle 7"/>
            <p:cNvSpPr/>
            <p:nvPr/>
          </p:nvSpPr>
          <p:spPr bwMode="auto">
            <a:xfrm>
              <a:off x="3995936" y="3140968"/>
              <a:ext cx="3839336" cy="343107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305" t="-6974"/>
            <a:stretch/>
          </p:blipFill>
          <p:spPr>
            <a:xfrm>
              <a:off x="4283969" y="3094272"/>
              <a:ext cx="3384376" cy="34777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51134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SUNRISE: Capabilities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SUNRISE Router capabilities</a:t>
            </a:r>
          </a:p>
          <a:p>
            <a:r>
              <a:rPr lang="en-GB" dirty="0"/>
              <a:t>8-port Router</a:t>
            </a:r>
          </a:p>
          <a:p>
            <a:pPr lvl="1"/>
            <a:r>
              <a:rPr lang="en-GB" dirty="0"/>
              <a:t>8 SpaceFibre ports</a:t>
            </a:r>
          </a:p>
          <a:p>
            <a:pPr lvl="2"/>
            <a:r>
              <a:rPr lang="en-GB" dirty="0"/>
              <a:t>2.5 Gbits/s on each port</a:t>
            </a:r>
          </a:p>
          <a:p>
            <a:pPr lvl="2"/>
            <a:r>
              <a:rPr lang="en-GB" dirty="0"/>
              <a:t>QoS with four virtual channels on each port</a:t>
            </a:r>
          </a:p>
          <a:p>
            <a:pPr lvl="2"/>
            <a:r>
              <a:rPr lang="en-GB" dirty="0"/>
              <a:t>Path and logical addressing</a:t>
            </a:r>
          </a:p>
          <a:p>
            <a:pPr lvl="1"/>
            <a:r>
              <a:rPr lang="en-GB" dirty="0"/>
              <a:t>4 SpaceWire ports</a:t>
            </a:r>
          </a:p>
          <a:p>
            <a:pPr lvl="2"/>
            <a:r>
              <a:rPr lang="en-GB" dirty="0"/>
              <a:t>Connected to one port of SpaceFibre router</a:t>
            </a:r>
          </a:p>
          <a:p>
            <a:pPr lvl="2"/>
            <a:r>
              <a:rPr lang="en-GB" dirty="0"/>
              <a:t>200 Mbits/s on each port</a:t>
            </a:r>
          </a:p>
          <a:p>
            <a:r>
              <a:rPr lang="en-GB" dirty="0"/>
              <a:t>Virtual networks</a:t>
            </a:r>
          </a:p>
          <a:p>
            <a:r>
              <a:rPr lang="en-GB" dirty="0"/>
              <a:t>SpaceWire to SpaceFibre bridge</a:t>
            </a:r>
          </a:p>
          <a:p>
            <a:r>
              <a:rPr lang="en-GB" dirty="0"/>
              <a:t>Group adaptive routing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72D47-FFD9-47B5-81D8-50F30A1C260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765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SUNRISE Router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72D47-FFD9-47B5-81D8-50F30A1C260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493415" y="980728"/>
            <a:ext cx="6375003" cy="5796643"/>
          </a:xfrm>
          <a:prstGeom prst="rect">
            <a:avLst/>
          </a:prstGeom>
          <a:solidFill>
            <a:srgbClr val="2503B5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93661" y="1177455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93661" y="1385376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93661" y="1601688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97167" y="1796715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773301" y="1172817"/>
            <a:ext cx="731078" cy="8402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Port 4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497268" y="2210279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497268" y="2418200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497268" y="2634511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500773" y="2829539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76907" y="2205641"/>
            <a:ext cx="731078" cy="8402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Port 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497268" y="3221817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497268" y="3429738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497268" y="3646049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500773" y="3841077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776907" y="3217179"/>
            <a:ext cx="731078" cy="8402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Port 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500874" y="4254641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500874" y="4462562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500874" y="4678873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504379" y="4873900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780514" y="4250003"/>
            <a:ext cx="731078" cy="8402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Port 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160015" y="1177454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160015" y="1385375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160015" y="1601686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163520" y="1796713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163621" y="2210278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163621" y="2418198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163621" y="2634510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167127" y="2829537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163621" y="3221816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163621" y="3429737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163621" y="3646048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167127" y="3841075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167227" y="4254639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167227" y="4462560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167227" y="4678872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88" name="Rectangle 87"/>
          <p:cNvSpPr/>
          <p:nvPr/>
        </p:nvSpPr>
        <p:spPr>
          <a:xfrm>
            <a:off x="6170733" y="4873899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890992" y="1172816"/>
            <a:ext cx="731078" cy="8402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Port 5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894599" y="2205640"/>
            <a:ext cx="731078" cy="8402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Port 6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894599" y="3217178"/>
            <a:ext cx="731078" cy="8402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Port 7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898205" y="4250002"/>
            <a:ext cx="731078" cy="8402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SpFi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Port 8</a:t>
            </a:r>
          </a:p>
        </p:txBody>
      </p:sp>
      <p:sp>
        <p:nvSpPr>
          <p:cNvPr id="7" name="Rectangle 6"/>
          <p:cNvSpPr/>
          <p:nvPr/>
        </p:nvSpPr>
        <p:spPr>
          <a:xfrm>
            <a:off x="3228245" y="1172813"/>
            <a:ext cx="2917101" cy="525495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SpaceFibre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Routing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Switch</a:t>
            </a:r>
          </a:p>
        </p:txBody>
      </p:sp>
      <p:sp>
        <p:nvSpPr>
          <p:cNvPr id="95" name="Rectangle 94"/>
          <p:cNvSpPr/>
          <p:nvPr/>
        </p:nvSpPr>
        <p:spPr>
          <a:xfrm>
            <a:off x="2500874" y="5295312"/>
            <a:ext cx="731078" cy="11324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6157266" y="5299949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0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6888244" y="5295314"/>
            <a:ext cx="731078" cy="22094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SpW1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6160671" y="5597159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1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6891649" y="5592523"/>
            <a:ext cx="731078" cy="22094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SpW2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152214" y="5898393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2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6883192" y="5893758"/>
            <a:ext cx="731078" cy="22094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SpW3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158558" y="6211463"/>
            <a:ext cx="731078" cy="216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VC 3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889535" y="6206828"/>
            <a:ext cx="731078" cy="22094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SpW4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87886" y="1432618"/>
            <a:ext cx="734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Port 4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177766" y="2433186"/>
            <a:ext cx="734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Port 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183726" y="3447873"/>
            <a:ext cx="734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Port 2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183271" y="4493123"/>
            <a:ext cx="734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Port 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173836" y="5705695"/>
            <a:ext cx="734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Port 0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498328" y="1423343"/>
            <a:ext cx="734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Port 5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488207" y="2423911"/>
            <a:ext cx="734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Port 6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494167" y="3438598"/>
            <a:ext cx="734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Port 7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493712" y="4483849"/>
            <a:ext cx="734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Port 8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5488207" y="5693705"/>
            <a:ext cx="734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Port 9</a:t>
            </a:r>
          </a:p>
        </p:txBody>
      </p:sp>
      <p:cxnSp>
        <p:nvCxnSpPr>
          <p:cNvPr id="122" name="Straight Arrow Connector 121"/>
          <p:cNvCxnSpPr/>
          <p:nvPr/>
        </p:nvCxnSpPr>
        <p:spPr bwMode="auto">
          <a:xfrm flipH="1">
            <a:off x="791580" y="1601686"/>
            <a:ext cx="9817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23" name="Straight Arrow Connector 122"/>
          <p:cNvCxnSpPr/>
          <p:nvPr/>
        </p:nvCxnSpPr>
        <p:spPr bwMode="auto">
          <a:xfrm flipH="1">
            <a:off x="791580" y="2612810"/>
            <a:ext cx="9817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H="1">
            <a:off x="791580" y="3646048"/>
            <a:ext cx="9817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H="1">
            <a:off x="791580" y="4678872"/>
            <a:ext cx="9817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H="1">
            <a:off x="7622071" y="1601686"/>
            <a:ext cx="9817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 flipH="1">
            <a:off x="7622071" y="2612810"/>
            <a:ext cx="9817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flipH="1">
            <a:off x="7622071" y="3646048"/>
            <a:ext cx="9817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 flipH="1">
            <a:off x="7622727" y="5387616"/>
            <a:ext cx="9817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6699FF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 flipH="1">
            <a:off x="7622727" y="5702163"/>
            <a:ext cx="9817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6699FF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 flipH="1">
            <a:off x="7619322" y="6013472"/>
            <a:ext cx="9817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6699FF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 flipH="1">
            <a:off x="7619322" y="6296750"/>
            <a:ext cx="9817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6699FF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4" name="Rectangle 133"/>
          <p:cNvSpPr/>
          <p:nvPr/>
        </p:nvSpPr>
        <p:spPr>
          <a:xfrm>
            <a:off x="1776906" y="5295312"/>
            <a:ext cx="735086" cy="113246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 err="1">
                <a:solidFill>
                  <a:schemeClr val="tx1"/>
                </a:solidFill>
              </a:rPr>
              <a:t>Config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Reg.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&amp;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Routing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Table</a:t>
            </a:r>
          </a:p>
        </p:txBody>
      </p:sp>
      <p:cxnSp>
        <p:nvCxnSpPr>
          <p:cNvPr id="78" name="Straight Arrow Connector 77"/>
          <p:cNvCxnSpPr/>
          <p:nvPr/>
        </p:nvCxnSpPr>
        <p:spPr bwMode="auto">
          <a:xfrm flipH="1">
            <a:off x="7614270" y="4678872"/>
            <a:ext cx="9817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95554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SpaceFibre Router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72D47-FFD9-47B5-81D8-50F30A1C260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5083632" y="1664804"/>
            <a:ext cx="1360575" cy="45005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435560" y="1664804"/>
            <a:ext cx="648072" cy="45005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19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PXIe-RTG4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72D47-FFD9-47B5-81D8-50F30A1C260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pSp>
        <p:nvGrpSpPr>
          <p:cNvPr id="112" name="Group 111"/>
          <p:cNvGrpSpPr/>
          <p:nvPr/>
        </p:nvGrpSpPr>
        <p:grpSpPr>
          <a:xfrm>
            <a:off x="1475656" y="1052736"/>
            <a:ext cx="7497224" cy="5148572"/>
            <a:chOff x="999642" y="764704"/>
            <a:chExt cx="7497224" cy="5148572"/>
          </a:xfrm>
        </p:grpSpPr>
        <p:sp>
          <p:nvSpPr>
            <p:cNvPr id="113" name="Rectangle 112"/>
            <p:cNvSpPr/>
            <p:nvPr/>
          </p:nvSpPr>
          <p:spPr>
            <a:xfrm>
              <a:off x="999642" y="764704"/>
              <a:ext cx="7272808" cy="5148572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 rot="16200000">
              <a:off x="7083009" y="4282100"/>
              <a:ext cx="2395666" cy="43204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PXI P1/J1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296705" y="836712"/>
              <a:ext cx="756084" cy="19350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JTAG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660372" y="1196752"/>
              <a:ext cx="2071631" cy="4572507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Microsemi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RT4G150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FPGA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10911" y="5168642"/>
              <a:ext cx="886419" cy="527314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Clocks</a:t>
              </a: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97005" y="5168642"/>
              <a:ext cx="768424" cy="527314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Power Supplies</a:t>
              </a:r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>
              <a:off x="4674747" y="1029605"/>
              <a:ext cx="0" cy="166317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120" name="Straight Arrow Connector 119"/>
            <p:cNvCxnSpPr/>
            <p:nvPr/>
          </p:nvCxnSpPr>
          <p:spPr>
            <a:xfrm flipH="1">
              <a:off x="7760432" y="5445224"/>
              <a:ext cx="299389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21" name="Rectangle 120"/>
            <p:cNvSpPr/>
            <p:nvPr/>
          </p:nvSpPr>
          <p:spPr>
            <a:xfrm rot="16200000">
              <a:off x="7817692" y="2493246"/>
              <a:ext cx="922845" cy="43204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PXIe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 rot="16200000">
              <a:off x="7831445" y="1451132"/>
              <a:ext cx="888801" cy="43204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Triggers</a:t>
              </a:r>
            </a:p>
          </p:txBody>
        </p:sp>
        <p:cxnSp>
          <p:nvCxnSpPr>
            <p:cNvPr id="123" name="Straight Arrow Connector 122"/>
            <p:cNvCxnSpPr/>
            <p:nvPr/>
          </p:nvCxnSpPr>
          <p:spPr>
            <a:xfrm>
              <a:off x="5732002" y="2405481"/>
              <a:ext cx="2327819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headEnd type="triangle" w="med" len="med"/>
              <a:tailEnd type="triangle"/>
            </a:ln>
            <a:effectLst/>
          </p:spPr>
        </p:cxnSp>
        <p:cxnSp>
          <p:nvCxnSpPr>
            <p:cNvPr id="124" name="Straight Arrow Connector 123"/>
            <p:cNvCxnSpPr/>
            <p:nvPr/>
          </p:nvCxnSpPr>
          <p:spPr>
            <a:xfrm>
              <a:off x="5732002" y="2612777"/>
              <a:ext cx="2327819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headEnd type="triangle" w="med" len="med"/>
              <a:tailEnd type="triangle"/>
            </a:ln>
            <a:effectLst/>
          </p:spPr>
        </p:cxnSp>
        <p:cxnSp>
          <p:nvCxnSpPr>
            <p:cNvPr id="125" name="Straight Arrow Connector 124"/>
            <p:cNvCxnSpPr/>
            <p:nvPr/>
          </p:nvCxnSpPr>
          <p:spPr>
            <a:xfrm>
              <a:off x="5732002" y="2816713"/>
              <a:ext cx="2327819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headEnd type="triangle" w="med" len="med"/>
              <a:tailEnd type="triangle"/>
            </a:ln>
            <a:effectLst/>
          </p:spPr>
        </p:cxnSp>
        <p:cxnSp>
          <p:nvCxnSpPr>
            <p:cNvPr id="126" name="Straight Arrow Connector 125"/>
            <p:cNvCxnSpPr/>
            <p:nvPr/>
          </p:nvCxnSpPr>
          <p:spPr>
            <a:xfrm>
              <a:off x="5732001" y="3032737"/>
              <a:ext cx="2327819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headEnd type="triangle" w="med" len="med"/>
              <a:tailEnd type="triangle"/>
            </a:ln>
            <a:effectLst/>
          </p:spPr>
        </p:cxnSp>
        <p:grpSp>
          <p:nvGrpSpPr>
            <p:cNvPr id="127" name="Group 126"/>
            <p:cNvGrpSpPr/>
            <p:nvPr/>
          </p:nvGrpSpPr>
          <p:grpSpPr>
            <a:xfrm>
              <a:off x="5980982" y="3878278"/>
              <a:ext cx="880255" cy="501853"/>
              <a:chOff x="6518911" y="3267176"/>
              <a:chExt cx="880255" cy="986004"/>
            </a:xfrm>
          </p:grpSpPr>
          <p:sp>
            <p:nvSpPr>
              <p:cNvPr id="216" name="Rectangle 215"/>
              <p:cNvSpPr/>
              <p:nvPr/>
            </p:nvSpPr>
            <p:spPr>
              <a:xfrm>
                <a:off x="6518911" y="3267176"/>
                <a:ext cx="752983" cy="839932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DDR</a:t>
                </a: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6583562" y="3341160"/>
                <a:ext cx="752983" cy="839932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DDR</a:t>
                </a: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6646183" y="3413248"/>
                <a:ext cx="752983" cy="839932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DDR</a:t>
                </a:r>
              </a:p>
            </p:txBody>
          </p:sp>
        </p:grpSp>
        <p:cxnSp>
          <p:nvCxnSpPr>
            <p:cNvPr id="128" name="Straight Arrow Connector 127"/>
            <p:cNvCxnSpPr/>
            <p:nvPr/>
          </p:nvCxnSpPr>
          <p:spPr>
            <a:xfrm flipH="1">
              <a:off x="5718531" y="4109762"/>
              <a:ext cx="262628" cy="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grpSp>
          <p:nvGrpSpPr>
            <p:cNvPr id="129" name="Group 128"/>
            <p:cNvGrpSpPr/>
            <p:nvPr/>
          </p:nvGrpSpPr>
          <p:grpSpPr>
            <a:xfrm>
              <a:off x="7320635" y="1378449"/>
              <a:ext cx="740603" cy="627256"/>
              <a:chOff x="5180622" y="1342445"/>
              <a:chExt cx="2327820" cy="627256"/>
            </a:xfrm>
          </p:grpSpPr>
          <p:cxnSp>
            <p:nvCxnSpPr>
              <p:cNvPr id="212" name="Straight Arrow Connector 211"/>
              <p:cNvCxnSpPr/>
              <p:nvPr/>
            </p:nvCxnSpPr>
            <p:spPr>
              <a:xfrm>
                <a:off x="5180623" y="1342445"/>
                <a:ext cx="2327819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213" name="Straight Arrow Connector 212"/>
              <p:cNvCxnSpPr/>
              <p:nvPr/>
            </p:nvCxnSpPr>
            <p:spPr>
              <a:xfrm>
                <a:off x="5180623" y="1549741"/>
                <a:ext cx="2327819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214" name="Straight Arrow Connector 213"/>
              <p:cNvCxnSpPr/>
              <p:nvPr/>
            </p:nvCxnSpPr>
            <p:spPr>
              <a:xfrm>
                <a:off x="5180623" y="1753677"/>
                <a:ext cx="2327819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215" name="Straight Arrow Connector 214"/>
              <p:cNvCxnSpPr/>
              <p:nvPr/>
            </p:nvCxnSpPr>
            <p:spPr>
              <a:xfrm>
                <a:off x="5180622" y="1969701"/>
                <a:ext cx="2327819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</p:grpSp>
        <p:cxnSp>
          <p:nvCxnSpPr>
            <p:cNvPr id="130" name="Straight Arrow Connector 129"/>
            <p:cNvCxnSpPr/>
            <p:nvPr/>
          </p:nvCxnSpPr>
          <p:spPr>
            <a:xfrm>
              <a:off x="5748283" y="5289790"/>
              <a:ext cx="262628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triangle" w="med" len="med"/>
              <a:tailEnd type="none" w="med" len="med"/>
            </a:ln>
            <a:effectLst/>
          </p:spPr>
        </p:cxnSp>
        <p:cxnSp>
          <p:nvCxnSpPr>
            <p:cNvPr id="131" name="Straight Arrow Connector 130"/>
            <p:cNvCxnSpPr/>
            <p:nvPr/>
          </p:nvCxnSpPr>
          <p:spPr>
            <a:xfrm>
              <a:off x="5748283" y="5541818"/>
              <a:ext cx="262628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triangle" w="med" len="med"/>
              <a:tailEnd type="none" w="med" len="med"/>
            </a:ln>
            <a:effectLst/>
          </p:spPr>
        </p:cxnSp>
        <p:grpSp>
          <p:nvGrpSpPr>
            <p:cNvPr id="132" name="Group 131"/>
            <p:cNvGrpSpPr/>
            <p:nvPr/>
          </p:nvGrpSpPr>
          <p:grpSpPr>
            <a:xfrm>
              <a:off x="7184739" y="4963216"/>
              <a:ext cx="432048" cy="216809"/>
              <a:chOff x="7689043" y="4639215"/>
              <a:chExt cx="432048" cy="216809"/>
            </a:xfrm>
          </p:grpSpPr>
          <p:cxnSp>
            <p:nvCxnSpPr>
              <p:cNvPr id="208" name="Straight Arrow Connector 207"/>
              <p:cNvCxnSpPr/>
              <p:nvPr/>
            </p:nvCxnSpPr>
            <p:spPr>
              <a:xfrm>
                <a:off x="7689043" y="4639215"/>
                <a:ext cx="0" cy="206104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none" w="med" len="med"/>
              </a:ln>
              <a:effectLst/>
            </p:spPr>
          </p:cxnSp>
          <p:cxnSp>
            <p:nvCxnSpPr>
              <p:cNvPr id="209" name="Straight Arrow Connector 208"/>
              <p:cNvCxnSpPr/>
              <p:nvPr/>
            </p:nvCxnSpPr>
            <p:spPr>
              <a:xfrm>
                <a:off x="7833059" y="4639215"/>
                <a:ext cx="0" cy="206104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none" w="med" len="med"/>
              </a:ln>
              <a:effectLst/>
            </p:spPr>
          </p:cxnSp>
          <p:cxnSp>
            <p:nvCxnSpPr>
              <p:cNvPr id="210" name="Straight Arrow Connector 209"/>
              <p:cNvCxnSpPr/>
              <p:nvPr/>
            </p:nvCxnSpPr>
            <p:spPr>
              <a:xfrm>
                <a:off x="7977075" y="4649920"/>
                <a:ext cx="0" cy="206104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none" w="med" len="med"/>
              </a:ln>
              <a:effectLst/>
            </p:spPr>
          </p:cxnSp>
          <p:cxnSp>
            <p:nvCxnSpPr>
              <p:cNvPr id="211" name="Straight Arrow Connector 210"/>
              <p:cNvCxnSpPr/>
              <p:nvPr/>
            </p:nvCxnSpPr>
            <p:spPr>
              <a:xfrm>
                <a:off x="8121091" y="4649920"/>
                <a:ext cx="0" cy="206104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none" w="med" len="med"/>
              </a:ln>
              <a:effectLst/>
            </p:spPr>
          </p:cxnSp>
        </p:grpSp>
        <p:sp>
          <p:nvSpPr>
            <p:cNvPr id="133" name="Rectangle 132"/>
            <p:cNvSpPr/>
            <p:nvPr/>
          </p:nvSpPr>
          <p:spPr>
            <a:xfrm>
              <a:off x="6567653" y="1194002"/>
              <a:ext cx="752983" cy="943291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Buffers</a:t>
              </a:r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5740590" y="1373299"/>
              <a:ext cx="840152" cy="627256"/>
              <a:chOff x="5180622" y="1342445"/>
              <a:chExt cx="2327820" cy="627256"/>
            </a:xfrm>
          </p:grpSpPr>
          <p:cxnSp>
            <p:nvCxnSpPr>
              <p:cNvPr id="204" name="Straight Arrow Connector 203"/>
              <p:cNvCxnSpPr/>
              <p:nvPr/>
            </p:nvCxnSpPr>
            <p:spPr>
              <a:xfrm>
                <a:off x="5180623" y="1342445"/>
                <a:ext cx="2327819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205" name="Straight Arrow Connector 204"/>
              <p:cNvCxnSpPr/>
              <p:nvPr/>
            </p:nvCxnSpPr>
            <p:spPr>
              <a:xfrm>
                <a:off x="5180623" y="1549741"/>
                <a:ext cx="2327819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206" name="Straight Arrow Connector 205"/>
              <p:cNvCxnSpPr/>
              <p:nvPr/>
            </p:nvCxnSpPr>
            <p:spPr>
              <a:xfrm>
                <a:off x="5180623" y="1753677"/>
                <a:ext cx="2327819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207" name="Straight Arrow Connector 206"/>
              <p:cNvCxnSpPr/>
              <p:nvPr/>
            </p:nvCxnSpPr>
            <p:spPr>
              <a:xfrm>
                <a:off x="5180622" y="1969701"/>
                <a:ext cx="2327819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</p:grpSp>
        <p:sp>
          <p:nvSpPr>
            <p:cNvPr id="135" name="Rectangle 134"/>
            <p:cNvSpPr/>
            <p:nvPr/>
          </p:nvSpPr>
          <p:spPr>
            <a:xfrm rot="16200000">
              <a:off x="2386627" y="2755623"/>
              <a:ext cx="543833" cy="332361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SpFi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Conn.</a:t>
              </a:r>
            </a:p>
          </p:txBody>
        </p:sp>
        <p:grpSp>
          <p:nvGrpSpPr>
            <p:cNvPr id="136" name="Group 135"/>
            <p:cNvGrpSpPr/>
            <p:nvPr/>
          </p:nvGrpSpPr>
          <p:grpSpPr>
            <a:xfrm>
              <a:off x="2818786" y="2730381"/>
              <a:ext cx="850238" cy="397232"/>
              <a:chOff x="2339752" y="2714837"/>
              <a:chExt cx="1840368" cy="397232"/>
            </a:xfrm>
          </p:grpSpPr>
          <p:cxnSp>
            <p:nvCxnSpPr>
              <p:cNvPr id="200" name="Straight Arrow Connector 199"/>
              <p:cNvCxnSpPr/>
              <p:nvPr/>
            </p:nvCxnSpPr>
            <p:spPr>
              <a:xfrm>
                <a:off x="2339752" y="2714837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201" name="Straight Arrow Connector 200"/>
              <p:cNvCxnSpPr/>
              <p:nvPr/>
            </p:nvCxnSpPr>
            <p:spPr>
              <a:xfrm>
                <a:off x="2339752" y="2835443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202" name="Straight Arrow Connector 201"/>
              <p:cNvCxnSpPr/>
              <p:nvPr/>
            </p:nvCxnSpPr>
            <p:spPr>
              <a:xfrm>
                <a:off x="2339752" y="2982596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203" name="Straight Arrow Connector 202"/>
              <p:cNvCxnSpPr/>
              <p:nvPr/>
            </p:nvCxnSpPr>
            <p:spPr>
              <a:xfrm>
                <a:off x="2339752" y="3112069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</p:grpSp>
        <p:sp>
          <p:nvSpPr>
            <p:cNvPr id="137" name="Rectangle 136"/>
            <p:cNvSpPr/>
            <p:nvPr/>
          </p:nvSpPr>
          <p:spPr>
            <a:xfrm rot="16200000">
              <a:off x="2384563" y="3848022"/>
              <a:ext cx="543833" cy="332361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SpFi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Conn.</a:t>
              </a:r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2827021" y="3817670"/>
              <a:ext cx="850238" cy="397232"/>
              <a:chOff x="2339752" y="3774251"/>
              <a:chExt cx="1840368" cy="397232"/>
            </a:xfrm>
          </p:grpSpPr>
          <p:cxnSp>
            <p:nvCxnSpPr>
              <p:cNvPr id="196" name="Straight Arrow Connector 195"/>
              <p:cNvCxnSpPr/>
              <p:nvPr/>
            </p:nvCxnSpPr>
            <p:spPr>
              <a:xfrm>
                <a:off x="2339752" y="3774251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197" name="Straight Arrow Connector 196"/>
              <p:cNvCxnSpPr/>
              <p:nvPr/>
            </p:nvCxnSpPr>
            <p:spPr>
              <a:xfrm>
                <a:off x="2339752" y="3894857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198" name="Straight Arrow Connector 197"/>
              <p:cNvCxnSpPr/>
              <p:nvPr/>
            </p:nvCxnSpPr>
            <p:spPr>
              <a:xfrm>
                <a:off x="2339752" y="4042010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199" name="Straight Arrow Connector 198"/>
              <p:cNvCxnSpPr/>
              <p:nvPr/>
            </p:nvCxnSpPr>
            <p:spPr>
              <a:xfrm>
                <a:off x="2339752" y="4171483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</p:grpSp>
        <p:grpSp>
          <p:nvGrpSpPr>
            <p:cNvPr id="139" name="Group 138"/>
            <p:cNvGrpSpPr/>
            <p:nvPr/>
          </p:nvGrpSpPr>
          <p:grpSpPr>
            <a:xfrm>
              <a:off x="1515177" y="1191872"/>
              <a:ext cx="2155911" cy="513382"/>
              <a:chOff x="2027195" y="1191872"/>
              <a:chExt cx="2155911" cy="513382"/>
            </a:xfrm>
          </p:grpSpPr>
          <p:cxnSp>
            <p:nvCxnSpPr>
              <p:cNvPr id="188" name="Straight Arrow Connector 187"/>
              <p:cNvCxnSpPr/>
              <p:nvPr/>
            </p:nvCxnSpPr>
            <p:spPr>
              <a:xfrm flipH="1">
                <a:off x="2353206" y="1288875"/>
                <a:ext cx="1824972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89" name="Straight Arrow Connector 188"/>
              <p:cNvCxnSpPr/>
              <p:nvPr/>
            </p:nvCxnSpPr>
            <p:spPr>
              <a:xfrm flipH="1">
                <a:off x="2838864" y="1385878"/>
                <a:ext cx="1344242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90" name="Straight Arrow Connector 189"/>
              <p:cNvCxnSpPr/>
              <p:nvPr/>
            </p:nvCxnSpPr>
            <p:spPr>
              <a:xfrm flipH="1">
                <a:off x="3326676" y="1506245"/>
                <a:ext cx="848296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191" name="Rectangle 190"/>
              <p:cNvSpPr/>
              <p:nvPr/>
            </p:nvSpPr>
            <p:spPr>
              <a:xfrm rot="16200000">
                <a:off x="2911485" y="1286767"/>
                <a:ext cx="504057" cy="32553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Flexi</a:t>
                </a:r>
              </a:p>
            </p:txBody>
          </p:sp>
          <p:cxnSp>
            <p:nvCxnSpPr>
              <p:cNvPr id="192" name="Straight Arrow Connector 191"/>
              <p:cNvCxnSpPr/>
              <p:nvPr/>
            </p:nvCxnSpPr>
            <p:spPr>
              <a:xfrm flipH="1">
                <a:off x="3795616" y="1621562"/>
                <a:ext cx="379404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193" name="Rectangle 192"/>
              <p:cNvSpPr/>
              <p:nvPr/>
            </p:nvSpPr>
            <p:spPr>
              <a:xfrm rot="16200000">
                <a:off x="3389997" y="1286767"/>
                <a:ext cx="504057" cy="32553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Flexi</a:t>
                </a:r>
              </a:p>
            </p:txBody>
          </p:sp>
          <p:sp>
            <p:nvSpPr>
              <p:cNvPr id="194" name="Rectangle 193"/>
              <p:cNvSpPr/>
              <p:nvPr/>
            </p:nvSpPr>
            <p:spPr>
              <a:xfrm rot="16200000">
                <a:off x="2428048" y="1281131"/>
                <a:ext cx="504057" cy="32553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Flexi</a:t>
                </a:r>
              </a:p>
            </p:txBody>
          </p:sp>
          <p:sp>
            <p:nvSpPr>
              <p:cNvPr id="195" name="Rectangle 194"/>
              <p:cNvSpPr/>
              <p:nvPr/>
            </p:nvSpPr>
            <p:spPr>
              <a:xfrm rot="16200000">
                <a:off x="1937936" y="1290456"/>
                <a:ext cx="504057" cy="32553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Flexi</a:t>
                </a: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1515177" y="1875364"/>
              <a:ext cx="2155911" cy="513382"/>
              <a:chOff x="2027195" y="1738314"/>
              <a:chExt cx="2155911" cy="513382"/>
            </a:xfrm>
          </p:grpSpPr>
          <p:cxnSp>
            <p:nvCxnSpPr>
              <p:cNvPr id="180" name="Straight Arrow Connector 179"/>
              <p:cNvCxnSpPr/>
              <p:nvPr/>
            </p:nvCxnSpPr>
            <p:spPr>
              <a:xfrm flipH="1">
                <a:off x="2353206" y="1835317"/>
                <a:ext cx="1824972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81" name="Straight Arrow Connector 180"/>
              <p:cNvCxnSpPr/>
              <p:nvPr/>
            </p:nvCxnSpPr>
            <p:spPr>
              <a:xfrm flipH="1">
                <a:off x="2838864" y="1932320"/>
                <a:ext cx="1344242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82" name="Straight Arrow Connector 181"/>
              <p:cNvCxnSpPr/>
              <p:nvPr/>
            </p:nvCxnSpPr>
            <p:spPr>
              <a:xfrm flipH="1">
                <a:off x="3326676" y="2052687"/>
                <a:ext cx="848296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183" name="Rectangle 182"/>
              <p:cNvSpPr/>
              <p:nvPr/>
            </p:nvSpPr>
            <p:spPr>
              <a:xfrm rot="16200000">
                <a:off x="2911485" y="1833209"/>
                <a:ext cx="504057" cy="32553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Flexi</a:t>
                </a:r>
              </a:p>
            </p:txBody>
          </p:sp>
          <p:cxnSp>
            <p:nvCxnSpPr>
              <p:cNvPr id="184" name="Straight Arrow Connector 183"/>
              <p:cNvCxnSpPr/>
              <p:nvPr/>
            </p:nvCxnSpPr>
            <p:spPr>
              <a:xfrm flipH="1">
                <a:off x="3795616" y="2168004"/>
                <a:ext cx="379404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185" name="Rectangle 184"/>
              <p:cNvSpPr/>
              <p:nvPr/>
            </p:nvSpPr>
            <p:spPr>
              <a:xfrm rot="16200000">
                <a:off x="3389997" y="1833209"/>
                <a:ext cx="504057" cy="32553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Flexi</a:t>
                </a:r>
              </a:p>
            </p:txBody>
          </p:sp>
          <p:sp>
            <p:nvSpPr>
              <p:cNvPr id="186" name="Rectangle 185"/>
              <p:cNvSpPr/>
              <p:nvPr/>
            </p:nvSpPr>
            <p:spPr>
              <a:xfrm rot="16200000">
                <a:off x="2428048" y="1827573"/>
                <a:ext cx="504057" cy="32553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Flexi</a:t>
                </a:r>
              </a:p>
            </p:txBody>
          </p:sp>
          <p:sp>
            <p:nvSpPr>
              <p:cNvPr id="187" name="Rectangle 186"/>
              <p:cNvSpPr/>
              <p:nvPr/>
            </p:nvSpPr>
            <p:spPr>
              <a:xfrm rot="16200000">
                <a:off x="1937936" y="1836898"/>
                <a:ext cx="504057" cy="32553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Flexi</a:t>
                </a: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1515177" y="4499727"/>
              <a:ext cx="2155648" cy="513382"/>
              <a:chOff x="2027195" y="4636284"/>
              <a:chExt cx="2155648" cy="513382"/>
            </a:xfrm>
          </p:grpSpPr>
          <p:cxnSp>
            <p:nvCxnSpPr>
              <p:cNvPr id="172" name="Straight Arrow Connector 171"/>
              <p:cNvCxnSpPr/>
              <p:nvPr/>
            </p:nvCxnSpPr>
            <p:spPr>
              <a:xfrm flipH="1">
                <a:off x="2352802" y="4733287"/>
                <a:ext cx="1824972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73" name="Straight Arrow Connector 172"/>
              <p:cNvCxnSpPr/>
              <p:nvPr/>
            </p:nvCxnSpPr>
            <p:spPr>
              <a:xfrm flipH="1">
                <a:off x="2838601" y="4830290"/>
                <a:ext cx="1344242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74" name="Straight Arrow Connector 173"/>
              <p:cNvCxnSpPr/>
              <p:nvPr/>
            </p:nvCxnSpPr>
            <p:spPr>
              <a:xfrm flipH="1">
                <a:off x="3326558" y="4950657"/>
                <a:ext cx="848296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175" name="Rectangle 174"/>
              <p:cNvSpPr/>
              <p:nvPr/>
            </p:nvSpPr>
            <p:spPr>
              <a:xfrm rot="16200000">
                <a:off x="2911485" y="4731179"/>
                <a:ext cx="504057" cy="32553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Flexi</a:t>
                </a:r>
              </a:p>
            </p:txBody>
          </p:sp>
          <p:cxnSp>
            <p:nvCxnSpPr>
              <p:cNvPr id="176" name="Straight Arrow Connector 175"/>
              <p:cNvCxnSpPr/>
              <p:nvPr/>
            </p:nvCxnSpPr>
            <p:spPr>
              <a:xfrm flipH="1">
                <a:off x="3795635" y="5065974"/>
                <a:ext cx="379404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177" name="Rectangle 176"/>
              <p:cNvSpPr/>
              <p:nvPr/>
            </p:nvSpPr>
            <p:spPr>
              <a:xfrm rot="16200000">
                <a:off x="3389997" y="4731179"/>
                <a:ext cx="504057" cy="32553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Flexi</a:t>
                </a:r>
              </a:p>
            </p:txBody>
          </p:sp>
          <p:sp>
            <p:nvSpPr>
              <p:cNvPr id="178" name="Rectangle 177"/>
              <p:cNvSpPr/>
              <p:nvPr/>
            </p:nvSpPr>
            <p:spPr>
              <a:xfrm rot="16200000">
                <a:off x="2428048" y="4725543"/>
                <a:ext cx="504057" cy="32553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Flexi</a:t>
                </a:r>
              </a:p>
            </p:txBody>
          </p:sp>
          <p:sp>
            <p:nvSpPr>
              <p:cNvPr id="179" name="Rectangle 178"/>
              <p:cNvSpPr/>
              <p:nvPr/>
            </p:nvSpPr>
            <p:spPr>
              <a:xfrm rot="16200000">
                <a:off x="1937936" y="4734868"/>
                <a:ext cx="504057" cy="32553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Flexi</a:t>
                </a: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1518392" y="5183879"/>
              <a:ext cx="2162164" cy="513382"/>
              <a:chOff x="2030410" y="5183879"/>
              <a:chExt cx="2162164" cy="513382"/>
            </a:xfrm>
          </p:grpSpPr>
          <p:cxnSp>
            <p:nvCxnSpPr>
              <p:cNvPr id="164" name="Straight Arrow Connector 163"/>
              <p:cNvCxnSpPr/>
              <p:nvPr/>
            </p:nvCxnSpPr>
            <p:spPr>
              <a:xfrm flipH="1">
                <a:off x="2366012" y="5280882"/>
                <a:ext cx="1824972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65" name="Straight Arrow Connector 164"/>
              <p:cNvCxnSpPr/>
              <p:nvPr/>
            </p:nvCxnSpPr>
            <p:spPr>
              <a:xfrm flipH="1">
                <a:off x="2848332" y="5377885"/>
                <a:ext cx="1344242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66" name="Straight Arrow Connector 165"/>
              <p:cNvCxnSpPr/>
              <p:nvPr/>
            </p:nvCxnSpPr>
            <p:spPr>
              <a:xfrm flipH="1">
                <a:off x="3332699" y="5498252"/>
                <a:ext cx="848296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167" name="Rectangle 166"/>
              <p:cNvSpPr/>
              <p:nvPr/>
            </p:nvSpPr>
            <p:spPr>
              <a:xfrm rot="16200000">
                <a:off x="2914700" y="5278774"/>
                <a:ext cx="504057" cy="32553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Flexi</a:t>
                </a:r>
              </a:p>
            </p:txBody>
          </p:sp>
          <p:cxnSp>
            <p:nvCxnSpPr>
              <p:cNvPr id="168" name="Straight Arrow Connector 167"/>
              <p:cNvCxnSpPr/>
              <p:nvPr/>
            </p:nvCxnSpPr>
            <p:spPr>
              <a:xfrm flipH="1">
                <a:off x="3798381" y="5613569"/>
                <a:ext cx="379404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169" name="Rectangle 168"/>
              <p:cNvSpPr/>
              <p:nvPr/>
            </p:nvSpPr>
            <p:spPr>
              <a:xfrm rot="16200000">
                <a:off x="3393212" y="5278774"/>
                <a:ext cx="504057" cy="32553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Flexi</a:t>
                </a:r>
              </a:p>
            </p:txBody>
          </p:sp>
          <p:sp>
            <p:nvSpPr>
              <p:cNvPr id="170" name="Rectangle 169"/>
              <p:cNvSpPr/>
              <p:nvPr/>
            </p:nvSpPr>
            <p:spPr>
              <a:xfrm rot="16200000">
                <a:off x="2431263" y="5273138"/>
                <a:ext cx="504057" cy="32553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Flexi</a:t>
                </a:r>
              </a:p>
            </p:txBody>
          </p:sp>
          <p:sp>
            <p:nvSpPr>
              <p:cNvPr id="171" name="Rectangle 170"/>
              <p:cNvSpPr/>
              <p:nvPr/>
            </p:nvSpPr>
            <p:spPr>
              <a:xfrm rot="16200000">
                <a:off x="1941151" y="5282463"/>
                <a:ext cx="504057" cy="32553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Flexi</a:t>
                </a:r>
              </a:p>
            </p:txBody>
          </p:sp>
        </p:grpSp>
        <p:sp>
          <p:nvSpPr>
            <p:cNvPr id="143" name="Rectangle 142"/>
            <p:cNvSpPr/>
            <p:nvPr/>
          </p:nvSpPr>
          <p:spPr>
            <a:xfrm>
              <a:off x="6584483" y="3238145"/>
              <a:ext cx="977241" cy="478803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SpFi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018176" y="4596730"/>
              <a:ext cx="886419" cy="527314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Program.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Clocks</a:t>
              </a:r>
            </a:p>
          </p:txBody>
        </p:sp>
        <p:cxnSp>
          <p:nvCxnSpPr>
            <p:cNvPr id="145" name="Straight Arrow Connector 144"/>
            <p:cNvCxnSpPr/>
            <p:nvPr/>
          </p:nvCxnSpPr>
          <p:spPr>
            <a:xfrm>
              <a:off x="5755548" y="4717878"/>
              <a:ext cx="262628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triangle" w="med" len="med"/>
              <a:tailEnd type="triangle"/>
            </a:ln>
            <a:effectLst/>
          </p:spPr>
        </p:cxnSp>
        <p:cxnSp>
          <p:nvCxnSpPr>
            <p:cNvPr id="146" name="Straight Arrow Connector 145"/>
            <p:cNvCxnSpPr/>
            <p:nvPr/>
          </p:nvCxnSpPr>
          <p:spPr>
            <a:xfrm>
              <a:off x="5755548" y="4969906"/>
              <a:ext cx="262628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triangle" w="med" len="med"/>
              <a:tailEnd type="none" w="med" len="med"/>
            </a:ln>
            <a:effectLst/>
          </p:spPr>
        </p:cxnSp>
        <p:sp>
          <p:nvSpPr>
            <p:cNvPr id="147" name="TextBox 146"/>
            <p:cNvSpPr txBox="1"/>
            <p:nvPr/>
          </p:nvSpPr>
          <p:spPr>
            <a:xfrm>
              <a:off x="8007506" y="5305102"/>
              <a:ext cx="3369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5V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400092" y="3878760"/>
              <a:ext cx="252028" cy="501853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B0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B9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436058" y="2458343"/>
              <a:ext cx="252028" cy="501853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SerDes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B0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681224" y="2684658"/>
              <a:ext cx="252028" cy="501853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SerDes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693111" y="3736074"/>
              <a:ext cx="252028" cy="501853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SerDes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693111" y="4545288"/>
              <a:ext cx="252028" cy="1068281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B6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B7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B8</a:t>
              </a: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699759" y="1279767"/>
              <a:ext cx="252028" cy="1068281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B4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B6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436058" y="1288875"/>
              <a:ext cx="252028" cy="838517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B7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B8</a:t>
              </a: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148064" y="4583085"/>
              <a:ext cx="548005" cy="483183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SerDes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 &amp; 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refclk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148064" y="5143628"/>
              <a:ext cx="540023" cy="280122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SerDes0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refclk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156046" y="5460643"/>
              <a:ext cx="540023" cy="214169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sysclk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433373" y="3232078"/>
              <a:ext cx="252028" cy="501853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SerDes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B5</a:t>
              </a:r>
            </a:p>
          </p:txBody>
        </p:sp>
        <p:grpSp>
          <p:nvGrpSpPr>
            <p:cNvPr id="159" name="Group 158"/>
            <p:cNvGrpSpPr/>
            <p:nvPr/>
          </p:nvGrpSpPr>
          <p:grpSpPr>
            <a:xfrm>
              <a:off x="5735547" y="3292508"/>
              <a:ext cx="850238" cy="397232"/>
              <a:chOff x="2339752" y="2714837"/>
              <a:chExt cx="1840368" cy="397232"/>
            </a:xfrm>
          </p:grpSpPr>
          <p:cxnSp>
            <p:nvCxnSpPr>
              <p:cNvPr id="160" name="Straight Arrow Connector 159"/>
              <p:cNvCxnSpPr/>
              <p:nvPr/>
            </p:nvCxnSpPr>
            <p:spPr>
              <a:xfrm>
                <a:off x="2339752" y="2714837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161" name="Straight Arrow Connector 160"/>
              <p:cNvCxnSpPr/>
              <p:nvPr/>
            </p:nvCxnSpPr>
            <p:spPr>
              <a:xfrm>
                <a:off x="2339752" y="2835443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162" name="Straight Arrow Connector 161"/>
              <p:cNvCxnSpPr/>
              <p:nvPr/>
            </p:nvCxnSpPr>
            <p:spPr>
              <a:xfrm>
                <a:off x="2339752" y="2982596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163" name="Straight Arrow Connector 162"/>
              <p:cNvCxnSpPr/>
              <p:nvPr/>
            </p:nvCxnSpPr>
            <p:spPr>
              <a:xfrm>
                <a:off x="2339752" y="3112069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</p:grpSp>
      </p:grpSp>
      <p:sp>
        <p:nvSpPr>
          <p:cNvPr id="111" name="Rectangle 110"/>
          <p:cNvSpPr/>
          <p:nvPr/>
        </p:nvSpPr>
        <p:spPr>
          <a:xfrm>
            <a:off x="271246" y="3767831"/>
            <a:ext cx="1661197" cy="2201324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274296" y="1486529"/>
            <a:ext cx="1648111" cy="2201324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20" name="Group 219"/>
          <p:cNvGrpSpPr/>
          <p:nvPr/>
        </p:nvGrpSpPr>
        <p:grpSpPr>
          <a:xfrm>
            <a:off x="432462" y="1722622"/>
            <a:ext cx="568500" cy="3958803"/>
            <a:chOff x="268514" y="1442066"/>
            <a:chExt cx="762549" cy="3958803"/>
          </a:xfrm>
        </p:grpSpPr>
        <p:sp>
          <p:nvSpPr>
            <p:cNvPr id="221" name="Rectangle 220"/>
            <p:cNvSpPr/>
            <p:nvPr/>
          </p:nvSpPr>
          <p:spPr>
            <a:xfrm>
              <a:off x="271648" y="1442066"/>
              <a:ext cx="756084" cy="43204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SpFi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1</a:t>
              </a: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70174" y="2386613"/>
              <a:ext cx="756084" cy="43204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SpFi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3</a:t>
              </a: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74575" y="1911613"/>
              <a:ext cx="756084" cy="43204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SpFi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2</a:t>
              </a: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74979" y="2868243"/>
              <a:ext cx="756084" cy="43204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SpFi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4</a:t>
              </a: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69988" y="3542644"/>
              <a:ext cx="756084" cy="43204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SpFi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5</a:t>
              </a: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268514" y="4487191"/>
              <a:ext cx="756084" cy="43204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SpFi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7</a:t>
              </a: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272915" y="4012191"/>
              <a:ext cx="756084" cy="43204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SpFi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6</a:t>
              </a: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73319" y="4968821"/>
              <a:ext cx="756084" cy="43204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SpFi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8</a:t>
              </a: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995648" y="1954337"/>
            <a:ext cx="495340" cy="1437685"/>
            <a:chOff x="824177" y="1745597"/>
            <a:chExt cx="2281924" cy="1437685"/>
          </a:xfrm>
        </p:grpSpPr>
        <p:cxnSp>
          <p:nvCxnSpPr>
            <p:cNvPr id="230" name="Elbow Connector 229"/>
            <p:cNvCxnSpPr/>
            <p:nvPr/>
          </p:nvCxnSpPr>
          <p:spPr>
            <a:xfrm>
              <a:off x="829986" y="1745597"/>
              <a:ext cx="2276115" cy="1024274"/>
            </a:xfrm>
            <a:prstGeom prst="bentConnector3">
              <a:avLst>
                <a:gd name="adj1" fmla="val 43966"/>
              </a:avLst>
            </a:prstGeom>
            <a:noFill/>
            <a:ln w="9525" cap="flat" cmpd="sng" algn="ctr">
              <a:solidFill>
                <a:srgbClr val="C0000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231" name="Elbow Connector 230"/>
            <p:cNvCxnSpPr/>
            <p:nvPr/>
          </p:nvCxnSpPr>
          <p:spPr>
            <a:xfrm>
              <a:off x="836652" y="2238495"/>
              <a:ext cx="2262336" cy="654571"/>
            </a:xfrm>
            <a:prstGeom prst="bentConnector3">
              <a:avLst>
                <a:gd name="adj1" fmla="val 36695"/>
              </a:avLst>
            </a:prstGeom>
            <a:noFill/>
            <a:ln w="9525" cap="flat" cmpd="sng" algn="ctr">
              <a:solidFill>
                <a:srgbClr val="C0000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232" name="Elbow Connector 231"/>
            <p:cNvCxnSpPr/>
            <p:nvPr/>
          </p:nvCxnSpPr>
          <p:spPr>
            <a:xfrm>
              <a:off x="824177" y="2684597"/>
              <a:ext cx="2274811" cy="353033"/>
            </a:xfrm>
            <a:prstGeom prst="bentConnector3">
              <a:avLst>
                <a:gd name="adj1" fmla="val 27271"/>
              </a:avLst>
            </a:prstGeom>
            <a:noFill/>
            <a:ln w="9525" cap="flat" cmpd="sng" algn="ctr">
              <a:solidFill>
                <a:srgbClr val="C0000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233" name="Elbow Connector 232"/>
            <p:cNvCxnSpPr/>
            <p:nvPr/>
          </p:nvCxnSpPr>
          <p:spPr>
            <a:xfrm>
              <a:off x="836652" y="3182933"/>
              <a:ext cx="2262336" cy="349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C0000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234" name="Group 233"/>
          <p:cNvGrpSpPr/>
          <p:nvPr/>
        </p:nvGrpSpPr>
        <p:grpSpPr>
          <a:xfrm flipV="1">
            <a:off x="1000953" y="4063717"/>
            <a:ext cx="493947" cy="1437685"/>
            <a:chOff x="755012" y="1745597"/>
            <a:chExt cx="2351089" cy="1437685"/>
          </a:xfrm>
        </p:grpSpPr>
        <p:cxnSp>
          <p:nvCxnSpPr>
            <p:cNvPr id="235" name="Elbow Connector 234"/>
            <p:cNvCxnSpPr/>
            <p:nvPr/>
          </p:nvCxnSpPr>
          <p:spPr>
            <a:xfrm>
              <a:off x="829986" y="1745597"/>
              <a:ext cx="2276115" cy="1024274"/>
            </a:xfrm>
            <a:prstGeom prst="bentConnector3">
              <a:avLst>
                <a:gd name="adj1" fmla="val 40518"/>
              </a:avLst>
            </a:prstGeom>
            <a:noFill/>
            <a:ln w="9525" cap="flat" cmpd="sng" algn="ctr">
              <a:solidFill>
                <a:srgbClr val="C0000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236" name="Elbow Connector 235"/>
            <p:cNvCxnSpPr/>
            <p:nvPr/>
          </p:nvCxnSpPr>
          <p:spPr>
            <a:xfrm>
              <a:off x="755012" y="2237732"/>
              <a:ext cx="2262337" cy="654571"/>
            </a:xfrm>
            <a:prstGeom prst="bentConnector3">
              <a:avLst>
                <a:gd name="adj1" fmla="val 36695"/>
              </a:avLst>
            </a:prstGeom>
            <a:noFill/>
            <a:ln w="9525" cap="flat" cmpd="sng" algn="ctr">
              <a:solidFill>
                <a:srgbClr val="C0000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237" name="Elbow Connector 236"/>
            <p:cNvCxnSpPr/>
            <p:nvPr/>
          </p:nvCxnSpPr>
          <p:spPr>
            <a:xfrm>
              <a:off x="824177" y="2684597"/>
              <a:ext cx="2274811" cy="353033"/>
            </a:xfrm>
            <a:prstGeom prst="bentConnector3">
              <a:avLst>
                <a:gd name="adj1" fmla="val 27080"/>
              </a:avLst>
            </a:prstGeom>
            <a:noFill/>
            <a:ln w="9525" cap="flat" cmpd="sng" algn="ctr">
              <a:solidFill>
                <a:srgbClr val="C0000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238" name="Elbow Connector 237"/>
            <p:cNvCxnSpPr/>
            <p:nvPr/>
          </p:nvCxnSpPr>
          <p:spPr>
            <a:xfrm>
              <a:off x="836652" y="3182933"/>
              <a:ext cx="2262336" cy="349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C0000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239" name="Group 238"/>
          <p:cNvGrpSpPr/>
          <p:nvPr/>
        </p:nvGrpSpPr>
        <p:grpSpPr>
          <a:xfrm>
            <a:off x="1486856" y="2923920"/>
            <a:ext cx="1487424" cy="1636850"/>
            <a:chOff x="1376507" y="3003403"/>
            <a:chExt cx="1487424" cy="1636850"/>
          </a:xfrm>
        </p:grpSpPr>
        <p:sp>
          <p:nvSpPr>
            <p:cNvPr id="240" name="Rectangle 239"/>
            <p:cNvSpPr/>
            <p:nvPr/>
          </p:nvSpPr>
          <p:spPr>
            <a:xfrm>
              <a:off x="1716048" y="4206276"/>
              <a:ext cx="1143314" cy="354555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718976" y="3100771"/>
              <a:ext cx="1143314" cy="354555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 rot="16200000">
              <a:off x="1280878" y="3109139"/>
              <a:ext cx="543833" cy="332361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CML Switch</a:t>
              </a:r>
            </a:p>
          </p:txBody>
        </p:sp>
        <p:sp>
          <p:nvSpPr>
            <p:cNvPr id="243" name="Rectangle 242"/>
            <p:cNvSpPr/>
            <p:nvPr/>
          </p:nvSpPr>
          <p:spPr>
            <a:xfrm rot="16200000">
              <a:off x="1272718" y="4204102"/>
              <a:ext cx="539940" cy="332361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CML Switch</a:t>
              </a:r>
            </a:p>
          </p:txBody>
        </p:sp>
        <p:grpSp>
          <p:nvGrpSpPr>
            <p:cNvPr id="244" name="Group 243"/>
            <p:cNvGrpSpPr/>
            <p:nvPr/>
          </p:nvGrpSpPr>
          <p:grpSpPr>
            <a:xfrm>
              <a:off x="1711681" y="3184941"/>
              <a:ext cx="1152250" cy="192330"/>
              <a:chOff x="2339752" y="2714837"/>
              <a:chExt cx="1840368" cy="397232"/>
            </a:xfrm>
          </p:grpSpPr>
          <p:cxnSp>
            <p:nvCxnSpPr>
              <p:cNvPr id="250" name="Straight Arrow Connector 249"/>
              <p:cNvCxnSpPr/>
              <p:nvPr/>
            </p:nvCxnSpPr>
            <p:spPr>
              <a:xfrm>
                <a:off x="2339752" y="2714837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251" name="Straight Arrow Connector 250"/>
              <p:cNvCxnSpPr/>
              <p:nvPr/>
            </p:nvCxnSpPr>
            <p:spPr>
              <a:xfrm>
                <a:off x="2339752" y="2835443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252" name="Straight Arrow Connector 251"/>
              <p:cNvCxnSpPr/>
              <p:nvPr/>
            </p:nvCxnSpPr>
            <p:spPr>
              <a:xfrm>
                <a:off x="2339752" y="2982596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253" name="Straight Arrow Connector 252"/>
              <p:cNvCxnSpPr/>
              <p:nvPr/>
            </p:nvCxnSpPr>
            <p:spPr>
              <a:xfrm>
                <a:off x="2339752" y="3112069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</p:grpSp>
        <p:grpSp>
          <p:nvGrpSpPr>
            <p:cNvPr id="245" name="Group 244"/>
            <p:cNvGrpSpPr/>
            <p:nvPr/>
          </p:nvGrpSpPr>
          <p:grpSpPr>
            <a:xfrm>
              <a:off x="1701999" y="4297499"/>
              <a:ext cx="1152250" cy="192330"/>
              <a:chOff x="2339752" y="2714837"/>
              <a:chExt cx="1840368" cy="397232"/>
            </a:xfrm>
          </p:grpSpPr>
          <p:cxnSp>
            <p:nvCxnSpPr>
              <p:cNvPr id="246" name="Straight Arrow Connector 245"/>
              <p:cNvCxnSpPr/>
              <p:nvPr/>
            </p:nvCxnSpPr>
            <p:spPr>
              <a:xfrm>
                <a:off x="2339752" y="2714837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247" name="Straight Arrow Connector 246"/>
              <p:cNvCxnSpPr/>
              <p:nvPr/>
            </p:nvCxnSpPr>
            <p:spPr>
              <a:xfrm>
                <a:off x="2339752" y="2835443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248" name="Straight Arrow Connector 247"/>
              <p:cNvCxnSpPr/>
              <p:nvPr/>
            </p:nvCxnSpPr>
            <p:spPr>
              <a:xfrm>
                <a:off x="2339752" y="2982596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  <p:cxnSp>
            <p:nvCxnSpPr>
              <p:cNvPr id="249" name="Straight Arrow Connector 248"/>
              <p:cNvCxnSpPr/>
              <p:nvPr/>
            </p:nvCxnSpPr>
            <p:spPr>
              <a:xfrm>
                <a:off x="2339752" y="3112069"/>
                <a:ext cx="18403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headEnd type="triangle" w="med" len="med"/>
                <a:tailEnd type="triangle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089857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2E08F6-44E3-4072-ABDF-4F52B188453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0" y="152636"/>
          <a:ext cx="9144000" cy="6461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3" imgW="4009881" imgH="2833619" progId="AcroExch.Document.DC">
                  <p:embed/>
                </p:oleObj>
              </mc:Choice>
              <mc:Fallback>
                <p:oleObj name="Acrobat Document" r:id="rId3" imgW="4009881" imgH="2833619" progId="AcroExch.Document.DC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52636"/>
                        <a:ext cx="9144000" cy="6461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1795202" y="1301744"/>
            <a:ext cx="1336637" cy="399946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Flexi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solidFill>
                  <a:srgbClr val="FF0000"/>
                </a:solidFill>
              </a:rPr>
              <a:t>Connectors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91749" y="1952836"/>
            <a:ext cx="1996375" cy="201622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FPGA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err="1">
                <a:solidFill>
                  <a:srgbClr val="FF0000"/>
                </a:solidFill>
              </a:rPr>
              <a:t>Microsemi</a:t>
            </a:r>
            <a:endParaRPr lang="en-GB" sz="1600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RTG4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91748" y="1052736"/>
            <a:ext cx="2700301" cy="60566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DDR Memory Bank</a:t>
            </a:r>
            <a:r>
              <a:rPr kumimoji="0" lang="en-GB" sz="16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</a:rPr>
              <a:t> 1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696387" y="4154374"/>
            <a:ext cx="2695662" cy="60677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DDR Memory Bank 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632340" y="944724"/>
            <a:ext cx="667921" cy="466278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rgbClr val="FF0000"/>
                </a:solidFill>
              </a:rPr>
              <a:t>PXIe Interface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91748" y="4773010"/>
            <a:ext cx="4048604" cy="8345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Power </a:t>
            </a:r>
            <a:r>
              <a:rPr lang="en-GB" sz="1600" dirty="0">
                <a:solidFill>
                  <a:srgbClr val="FF0000"/>
                </a:solidFill>
              </a:rPr>
              <a:t>Supply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392049" y="1513340"/>
            <a:ext cx="1240291" cy="198766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rgbClr val="FF0000"/>
                </a:solidFill>
              </a:rPr>
              <a:t>SpaceFibre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88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PXIe-RTG4 Under Test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2E08F6-44E3-4072-ABDF-4F52B188453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4098" name="Picture 2" descr="PXIe-RTG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2" y="1232756"/>
            <a:ext cx="7200800" cy="4803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41791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DFBB82-FF7A-494D-9F87-9C54C2DFF79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352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1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Driving Applications for SpaceFibre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High data-rates for SAR and high-resolution multi-spectral imagers require:</a:t>
            </a:r>
          </a:p>
          <a:p>
            <a:pPr lvl="1"/>
            <a:r>
              <a:rPr lang="en-GB" dirty="0"/>
              <a:t>10s Gbits/s data rates</a:t>
            </a:r>
          </a:p>
          <a:p>
            <a:r>
              <a:rPr lang="en-GB" dirty="0"/>
              <a:t>High performance mass memory units require:</a:t>
            </a:r>
          </a:p>
          <a:p>
            <a:pPr lvl="1"/>
            <a:r>
              <a:rPr lang="en-GB" dirty="0"/>
              <a:t>Multi-</a:t>
            </a:r>
            <a:r>
              <a:rPr lang="en-GB" dirty="0" err="1"/>
              <a:t>Gbit</a:t>
            </a:r>
            <a:r>
              <a:rPr lang="en-GB" dirty="0"/>
              <a:t>/s network interconnecting memory modules</a:t>
            </a:r>
          </a:p>
          <a:p>
            <a:r>
              <a:rPr lang="en-GB" dirty="0"/>
              <a:t>Integrated control and payload data handling requires:</a:t>
            </a:r>
          </a:p>
          <a:p>
            <a:pPr lvl="1"/>
            <a:r>
              <a:rPr lang="en-GB" dirty="0"/>
              <a:t>Deterministic data delivery for AOCS/GNC</a:t>
            </a:r>
          </a:p>
          <a:p>
            <a:pPr lvl="1"/>
            <a:r>
              <a:rPr lang="en-GB" dirty="0"/>
              <a:t>Concurrent with asynchronous payload data delivery</a:t>
            </a:r>
          </a:p>
          <a:p>
            <a:pPr lvl="1"/>
            <a:r>
              <a:rPr lang="en-GB" dirty="0"/>
              <a:t>Simple configuration</a:t>
            </a:r>
          </a:p>
          <a:p>
            <a:pPr lvl="1"/>
            <a:r>
              <a:rPr lang="en-GB" dirty="0"/>
              <a:t>Galvanic isolation</a:t>
            </a:r>
          </a:p>
          <a:p>
            <a:r>
              <a:rPr lang="en-GB" dirty="0"/>
              <a:t>Space transportation and human space flight requires:</a:t>
            </a:r>
          </a:p>
          <a:p>
            <a:pPr lvl="1"/>
            <a:r>
              <a:rPr lang="en-GB" dirty="0"/>
              <a:t>Long distance (100m)</a:t>
            </a:r>
          </a:p>
          <a:p>
            <a:pPr lvl="1"/>
            <a:r>
              <a:rPr lang="en-GB" dirty="0"/>
              <a:t>Deterministic data delivery – safety critical</a:t>
            </a:r>
          </a:p>
          <a:p>
            <a:pPr lvl="1"/>
            <a:r>
              <a:rPr lang="en-GB" dirty="0"/>
              <a:t>Carry video traffic without interfering with deterministic traffic</a:t>
            </a:r>
          </a:p>
          <a:p>
            <a:r>
              <a:rPr lang="en-GB" dirty="0"/>
              <a:t>Backwards compatible with SpaceWire </a:t>
            </a:r>
          </a:p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72D47-FFD9-47B5-81D8-50F30A1C26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559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1550" y="1736812"/>
            <a:ext cx="7452878" cy="1362075"/>
          </a:xfrm>
        </p:spPr>
        <p:txBody>
          <a:bodyPr/>
          <a:lstStyle/>
          <a:p>
            <a:r>
              <a:rPr lang="en-GB" dirty="0"/>
              <a:t>RC64 Many Core DSP Processor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" y="5542539"/>
            <a:ext cx="9144000" cy="130702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5638800"/>
            <a:ext cx="1259632" cy="1080121"/>
            <a:chOff x="3995936" y="3094272"/>
            <a:chExt cx="3839336" cy="3477768"/>
          </a:xfrm>
        </p:grpSpPr>
        <p:sp>
          <p:nvSpPr>
            <p:cNvPr id="8" name="Rectangle 7"/>
            <p:cNvSpPr/>
            <p:nvPr/>
          </p:nvSpPr>
          <p:spPr bwMode="auto">
            <a:xfrm>
              <a:off x="3995936" y="3140968"/>
              <a:ext cx="3839336" cy="343107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305" t="-6974"/>
            <a:stretch/>
          </p:blipFill>
          <p:spPr>
            <a:xfrm>
              <a:off x="4283969" y="3094272"/>
              <a:ext cx="3384376" cy="34777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07385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>
                <a:latin typeface="+mj-lt"/>
              </a:rPr>
              <a:t>RC64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1540" y="1088739"/>
            <a:ext cx="4733505" cy="5616625"/>
          </a:xfrm>
        </p:spPr>
        <p:txBody>
          <a:bodyPr>
            <a:normAutofit fontScale="70000" lnSpcReduction="20000"/>
          </a:bodyPr>
          <a:lstStyle/>
          <a:p>
            <a:r>
              <a:rPr lang="en-GB" sz="2400" dirty="0"/>
              <a:t>64 CEVA X1643 DSP cores</a:t>
            </a:r>
          </a:p>
          <a:p>
            <a:pPr lvl="1"/>
            <a:r>
              <a:rPr lang="en-GB" dirty="0"/>
              <a:t>300 MHz</a:t>
            </a:r>
          </a:p>
          <a:p>
            <a:pPr lvl="1"/>
            <a:r>
              <a:rPr lang="en-GB" dirty="0"/>
              <a:t>38 GFLOPS, 150 GOPS</a:t>
            </a:r>
            <a:endParaRPr lang="en-US" dirty="0"/>
          </a:p>
          <a:p>
            <a:r>
              <a:rPr lang="en-US" sz="2400" dirty="0"/>
              <a:t>HW scheduler</a:t>
            </a:r>
          </a:p>
          <a:p>
            <a:r>
              <a:rPr lang="en-US" sz="2400" dirty="0"/>
              <a:t>Modem HW accelerators</a:t>
            </a:r>
          </a:p>
          <a:p>
            <a:pPr lvl="1"/>
            <a:r>
              <a:rPr lang="en-US" sz="2000" dirty="0"/>
              <a:t>LDPC and Turbo codecs</a:t>
            </a:r>
          </a:p>
          <a:p>
            <a:r>
              <a:rPr lang="en-US" sz="2400" dirty="0"/>
              <a:t>4 Mbyte shared memory</a:t>
            </a:r>
          </a:p>
          <a:p>
            <a:r>
              <a:rPr lang="en-US" sz="2400" dirty="0"/>
              <a:t>Fast I/O</a:t>
            </a:r>
          </a:p>
          <a:p>
            <a:pPr lvl="1"/>
            <a:r>
              <a:rPr lang="en-US" sz="2000" dirty="0"/>
              <a:t>12 </a:t>
            </a:r>
            <a:r>
              <a:rPr lang="en-US" sz="2000" dirty="0" err="1"/>
              <a:t>SpFi</a:t>
            </a:r>
            <a:r>
              <a:rPr lang="en-US" sz="2000" dirty="0"/>
              <a:t> 6.25 Gb/s</a:t>
            </a:r>
          </a:p>
          <a:p>
            <a:pPr lvl="1"/>
            <a:r>
              <a:rPr lang="en-US" sz="2000" dirty="0"/>
              <a:t>4 </a:t>
            </a:r>
            <a:r>
              <a:rPr lang="en-US" sz="2000" dirty="0" err="1"/>
              <a:t>SpFi</a:t>
            </a:r>
            <a:r>
              <a:rPr lang="en-US" sz="2000" dirty="0"/>
              <a:t> ports double as </a:t>
            </a:r>
            <a:r>
              <a:rPr lang="en-US" sz="2000" dirty="0" err="1"/>
              <a:t>sRIO</a:t>
            </a:r>
            <a:endParaRPr lang="en-US" sz="2000" dirty="0"/>
          </a:p>
          <a:p>
            <a:pPr lvl="1"/>
            <a:r>
              <a:rPr lang="en-US" sz="2000" dirty="0"/>
              <a:t>48bit DDR3 800 Mw/s</a:t>
            </a:r>
          </a:p>
          <a:p>
            <a:pPr lvl="1"/>
            <a:r>
              <a:rPr lang="en-US" sz="2000" dirty="0"/>
              <a:t>48 LVDS-DDR 800 Mw/s</a:t>
            </a:r>
          </a:p>
          <a:p>
            <a:pPr lvl="1"/>
            <a:r>
              <a:rPr lang="en-US" sz="2000" dirty="0"/>
              <a:t>96bit NAND Flash 200 Mw/s</a:t>
            </a:r>
          </a:p>
          <a:p>
            <a:pPr lvl="1"/>
            <a:r>
              <a:rPr lang="en-US" sz="2000" dirty="0"/>
              <a:t>2 </a:t>
            </a:r>
            <a:r>
              <a:rPr lang="en-US" sz="2000" dirty="0" err="1"/>
              <a:t>SpW</a:t>
            </a:r>
            <a:r>
              <a:rPr lang="en-US" sz="2000" dirty="0"/>
              <a:t> control ports 200 Mb/s</a:t>
            </a:r>
          </a:p>
          <a:p>
            <a:pPr lvl="1"/>
            <a:r>
              <a:rPr lang="en-US" sz="2000" dirty="0"/>
              <a:t>4 </a:t>
            </a:r>
            <a:r>
              <a:rPr lang="en-US" sz="2000" dirty="0" err="1"/>
              <a:t>SpW</a:t>
            </a:r>
            <a:r>
              <a:rPr lang="en-US" sz="2000" dirty="0"/>
              <a:t> instrument ports 400 Mb/s</a:t>
            </a:r>
          </a:p>
          <a:p>
            <a:r>
              <a:rPr lang="en-US" sz="2400" dirty="0"/>
              <a:t>Rad-Hard, FDIR</a:t>
            </a:r>
          </a:p>
          <a:p>
            <a:r>
              <a:rPr lang="en-US" sz="2400" dirty="0"/>
              <a:t>Advanced technology</a:t>
            </a:r>
          </a:p>
          <a:p>
            <a:pPr lvl="1"/>
            <a:r>
              <a:rPr lang="en-US" sz="2000" dirty="0"/>
              <a:t>65nm LP TSMC</a:t>
            </a:r>
          </a:p>
          <a:p>
            <a:pPr lvl="1"/>
            <a:r>
              <a:rPr lang="en-US" sz="2000" dirty="0"/>
              <a:t>10 Watt</a:t>
            </a:r>
          </a:p>
          <a:p>
            <a:pPr lvl="1"/>
            <a:r>
              <a:rPr lang="en-US" sz="2000" dirty="0"/>
              <a:t>PBGA624 &amp; CCGA624</a:t>
            </a:r>
          </a:p>
          <a:p>
            <a:r>
              <a:rPr lang="en-US" dirty="0"/>
              <a:t>Modular</a:t>
            </a:r>
          </a:p>
          <a:p>
            <a:pPr lvl="1"/>
            <a:r>
              <a:rPr lang="en-US" dirty="0"/>
              <a:t>Payloads employ many RC64</a:t>
            </a:r>
          </a:p>
          <a:p>
            <a:r>
              <a:rPr lang="en-US" dirty="0"/>
              <a:t>Reprogrammable in space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2275FD31-220E-4BD2-B814-3DD3F4D073BE}" type="slidenum">
              <a:rPr lang="en-US" smtClean="0"/>
              <a:t>41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535996" y="898898"/>
            <a:ext cx="4104456" cy="5720977"/>
            <a:chOff x="4716016" y="404664"/>
            <a:chExt cx="4104456" cy="5720977"/>
          </a:xfrm>
        </p:grpSpPr>
        <p:sp>
          <p:nvSpPr>
            <p:cNvPr id="26" name="AutoShape 57"/>
            <p:cNvSpPr>
              <a:spLocks noChangeAspect="1" noChangeArrowheads="1"/>
            </p:cNvSpPr>
            <p:nvPr/>
          </p:nvSpPr>
          <p:spPr bwMode="auto">
            <a:xfrm rot="5400000">
              <a:off x="6539726" y="4713390"/>
              <a:ext cx="384586" cy="283328"/>
            </a:xfrm>
            <a:prstGeom prst="leftRightArrow">
              <a:avLst>
                <a:gd name="adj1" fmla="val 56000"/>
                <a:gd name="adj2" fmla="val 4344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</a:extLst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en-US" sz="1900" b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4" name="Rectangle 37"/>
            <p:cNvSpPr>
              <a:spLocks noChangeAspect="1" noChangeArrowheads="1"/>
            </p:cNvSpPr>
            <p:nvPr/>
          </p:nvSpPr>
          <p:spPr bwMode="auto">
            <a:xfrm rot="5400000">
              <a:off x="5739294" y="2377547"/>
              <a:ext cx="1961562" cy="2608866"/>
            </a:xfrm>
            <a:prstGeom prst="rect">
              <a:avLst/>
            </a:prstGeom>
            <a:solidFill>
              <a:srgbClr val="66FF66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h="38100"/>
            </a:sp3d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en-US" sz="1900" b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7" name="Text Box 61"/>
            <p:cNvSpPr txBox="1">
              <a:spLocks noChangeAspect="1" noChangeArrowheads="1"/>
            </p:cNvSpPr>
            <p:nvPr/>
          </p:nvSpPr>
          <p:spPr bwMode="auto">
            <a:xfrm>
              <a:off x="5848033" y="4270137"/>
              <a:ext cx="1744623" cy="346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6916" tIns="28458" rIns="56916" bIns="28458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dirty="0">
                  <a:solidFill>
                    <a:prstClr val="black"/>
                  </a:solidFill>
                </a:rPr>
                <a:t>Shared Memory</a:t>
              </a: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538907" y="2822657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836161" y="2822657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138874" y="2822657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441586" y="2822657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744299" y="2822657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7047012" y="2822657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349725" y="2822657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652438" y="2822657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5636375" y="2160337"/>
              <a:ext cx="0" cy="5473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5927015" y="2160337"/>
              <a:ext cx="0" cy="5473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6221399" y="2161216"/>
              <a:ext cx="0" cy="5464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515784" y="2161216"/>
              <a:ext cx="0" cy="5464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6816275" y="2161216"/>
              <a:ext cx="0" cy="5464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104554" y="2160337"/>
              <a:ext cx="0" cy="5508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7406349" y="2161216"/>
              <a:ext cx="0" cy="5464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7701985" y="2160337"/>
              <a:ext cx="0" cy="5473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7405851" y="2195358"/>
              <a:ext cx="296134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7405851" y="2196547"/>
              <a:ext cx="296134" cy="156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6816275" y="2194168"/>
              <a:ext cx="288278" cy="1583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812935" y="2195358"/>
              <a:ext cx="291619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6221399" y="2196547"/>
              <a:ext cx="298531" cy="156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6221400" y="2194168"/>
              <a:ext cx="295766" cy="1583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5629865" y="2196547"/>
              <a:ext cx="297150" cy="156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5629865" y="2195358"/>
              <a:ext cx="297151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5625958" y="2354384"/>
              <a:ext cx="595442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5923679" y="2354384"/>
              <a:ext cx="589884" cy="1553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5625958" y="2354384"/>
              <a:ext cx="595442" cy="1553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5923679" y="2354384"/>
              <a:ext cx="589884" cy="1553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29865" y="2509769"/>
              <a:ext cx="1186410" cy="1560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5929257" y="2509769"/>
              <a:ext cx="1175297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6224274" y="2511162"/>
              <a:ext cx="1175297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6519292" y="2512555"/>
              <a:ext cx="1182693" cy="15330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6817130" y="2353920"/>
              <a:ext cx="595442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7114851" y="2353920"/>
              <a:ext cx="589884" cy="1553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6817130" y="2353920"/>
              <a:ext cx="595442" cy="1553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>
              <a:off x="7114851" y="2353920"/>
              <a:ext cx="589884" cy="1553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>
              <a:off x="6521411" y="2511026"/>
              <a:ext cx="1186410" cy="1560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6233133" y="2511026"/>
              <a:ext cx="1175297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5938115" y="2512419"/>
              <a:ext cx="1175297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5635702" y="2513812"/>
              <a:ext cx="1182693" cy="15330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5599841" y="2340952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5894941" y="2342141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6190040" y="2343331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6485140" y="2340465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6780239" y="2340641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7075339" y="2340816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7370438" y="2340992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7665538" y="2341168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5598678" y="2498240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5893778" y="2499430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6188877" y="2500620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6483977" y="2497754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6779076" y="2497929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7074175" y="2498105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7369275" y="2498281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7664374" y="2498457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5597515" y="2655529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5892614" y="2656719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6187714" y="2657909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6482813" y="2655042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6777913" y="2655218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7073012" y="2655394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7368112" y="2655570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7663211" y="2655746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4" name="Oval 143"/>
            <p:cNvSpPr/>
            <p:nvPr/>
          </p:nvSpPr>
          <p:spPr>
            <a:xfrm>
              <a:off x="5598678" y="2184946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5893778" y="2186137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6188877" y="2187327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6483977" y="2184460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6779076" y="2184635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9" name="Oval 148"/>
            <p:cNvSpPr/>
            <p:nvPr/>
          </p:nvSpPr>
          <p:spPr>
            <a:xfrm>
              <a:off x="7074175" y="2184811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7369275" y="2184987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7664374" y="2185163"/>
              <a:ext cx="72926" cy="232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4872805" y="5339695"/>
              <a:ext cx="1044647" cy="300350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0" tIns="45720" rIns="0" bIns="45720" numCol="1" anchor="ctr" anchorCtr="1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dirty="0" err="1">
                  <a:latin typeface="Calibri"/>
                </a:rPr>
                <a:t>SpFi</a:t>
              </a:r>
              <a:r>
                <a:rPr lang="en-US" dirty="0">
                  <a:latin typeface="Calibri"/>
                </a:rPr>
                <a:t>/</a:t>
              </a:r>
              <a:r>
                <a:rPr lang="en-US" dirty="0" err="1">
                  <a:latin typeface="Calibri"/>
                </a:rPr>
                <a:t>sRIO</a:t>
              </a:r>
              <a:endParaRPr lang="en-US" sz="1800" b="0" dirty="0">
                <a:latin typeface="Calibri"/>
              </a:endParaRPr>
            </a:p>
          </p:txBody>
        </p:sp>
        <p:sp>
          <p:nvSpPr>
            <p:cNvPr id="73" name="Rectangle 15"/>
            <p:cNvSpPr>
              <a:spLocks noChangeArrowheads="1"/>
            </p:cNvSpPr>
            <p:nvPr/>
          </p:nvSpPr>
          <p:spPr bwMode="auto">
            <a:xfrm>
              <a:off x="5976920" y="5339695"/>
              <a:ext cx="686899" cy="300350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latin typeface="Calibri"/>
                </a:rPr>
                <a:t>DDR2/3</a:t>
              </a:r>
            </a:p>
          </p:txBody>
        </p:sp>
        <p:sp>
          <p:nvSpPr>
            <p:cNvPr id="75" name="Rectangle 20"/>
            <p:cNvSpPr>
              <a:spLocks noChangeArrowheads="1"/>
            </p:cNvSpPr>
            <p:nvPr/>
          </p:nvSpPr>
          <p:spPr bwMode="auto">
            <a:xfrm>
              <a:off x="6723287" y="5339695"/>
              <a:ext cx="745987" cy="300350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latin typeface="Calibri"/>
                </a:rPr>
                <a:t>AD/DA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7521664" y="5339695"/>
              <a:ext cx="491648" cy="300350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0" tIns="45720" rIns="0" bIns="45720" numCol="1" anchor="ctr" anchorCtr="1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err="1">
                  <a:latin typeface="Calibri"/>
                </a:rPr>
                <a:t>SpW</a:t>
              </a:r>
              <a:endParaRPr lang="en-US" dirty="0">
                <a:latin typeface="Calibri"/>
              </a:endParaRPr>
            </a:p>
          </p:txBody>
        </p:sp>
        <p:sp>
          <p:nvSpPr>
            <p:cNvPr id="80" name="Rectangle 66"/>
            <p:cNvSpPr>
              <a:spLocks noChangeArrowheads="1"/>
            </p:cNvSpPr>
            <p:nvPr/>
          </p:nvSpPr>
          <p:spPr bwMode="auto">
            <a:xfrm>
              <a:off x="8064388" y="5339695"/>
              <a:ext cx="529188" cy="300350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0" tIns="45720" rIns="0" bIns="45720" numCol="1" anchor="ctr" anchorCtr="1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latin typeface="Calibri"/>
                </a:rPr>
                <a:t>NVM</a:t>
              </a:r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5400092" y="5639985"/>
              <a:ext cx="0" cy="485656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6316914" y="5639985"/>
              <a:ext cx="0" cy="485656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7075493" y="5639985"/>
              <a:ext cx="0" cy="485656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7768196" y="5639985"/>
              <a:ext cx="0" cy="485656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8327300" y="5639985"/>
              <a:ext cx="0" cy="485656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23"/>
            <p:cNvSpPr>
              <a:spLocks noChangeArrowheads="1"/>
            </p:cNvSpPr>
            <p:nvPr/>
          </p:nvSpPr>
          <p:spPr bwMode="auto">
            <a:xfrm flipV="1">
              <a:off x="4872805" y="5042505"/>
              <a:ext cx="3731643" cy="300350"/>
            </a:xfrm>
            <a:prstGeom prst="rect">
              <a:avLst/>
            </a:prstGeom>
            <a:solidFill>
              <a:srgbClr val="FF99FF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h="38100"/>
            </a:sp3d>
          </p:spPr>
          <p:txBody>
            <a:bodyPr rot="10800000" vert="horz" wrap="none" lIns="0" tIns="0" rIns="0" bIns="0" anchor="ctr" anchorCtr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</a:rPr>
                <a:t>DMA</a:t>
              </a:r>
            </a:p>
          </p:txBody>
        </p:sp>
        <p:sp>
          <p:nvSpPr>
            <p:cNvPr id="174" name="Rectangle 36"/>
            <p:cNvSpPr>
              <a:spLocks noChangeAspect="1" noChangeArrowheads="1"/>
            </p:cNvSpPr>
            <p:nvPr/>
          </p:nvSpPr>
          <p:spPr bwMode="auto">
            <a:xfrm rot="5400000">
              <a:off x="6468053" y="302453"/>
              <a:ext cx="388124" cy="1184451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h="38100"/>
            </a:sp3d>
          </p:spPr>
          <p:txBody>
            <a:bodyPr rot="10800000" vert="eaVert" wrap="none" anchor="ctr" anchorCtr="1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prstClr val="black"/>
                  </a:solidFill>
                  <a:latin typeface="Calibri"/>
                </a:rPr>
                <a:t>scheduler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716016" y="404664"/>
              <a:ext cx="4104456" cy="54781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 bwMode="auto">
            <a:xfrm rot="5400000" flipV="1">
              <a:off x="7645399" y="1587683"/>
              <a:ext cx="821861" cy="304148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h="38100"/>
            </a:sp3d>
          </p:spPr>
          <p:txBody>
            <a:bodyPr rot="10800000" vert="horz" wrap="none" lIns="0" tIns="0" rIns="0" bIns="0" anchor="ctr" anchorCtr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white"/>
                  </a:solidFill>
                  <a:latin typeface="Calibri"/>
                </a:rPr>
                <a:t>FEC</a:t>
              </a:r>
              <a:endParaRPr lang="en-US" sz="1400" b="1" dirty="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668607" y="1088740"/>
              <a:ext cx="2033378" cy="254760"/>
              <a:chOff x="5668607" y="1325414"/>
              <a:chExt cx="2033378" cy="475248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flipH="1">
                <a:off x="6081096" y="1325414"/>
                <a:ext cx="599849" cy="1649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6680945" y="1325414"/>
                <a:ext cx="578716" cy="1649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flipH="1">
                <a:off x="5668607" y="1489113"/>
                <a:ext cx="408166" cy="3115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6081096" y="1489114"/>
                <a:ext cx="417337" cy="29946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flipH="1">
                <a:off x="5927014" y="1489113"/>
                <a:ext cx="154084" cy="2871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6081097" y="1489114"/>
                <a:ext cx="144243" cy="28836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flipH="1">
                <a:off x="6812935" y="1489114"/>
                <a:ext cx="446727" cy="29436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flipH="1">
                <a:off x="7102225" y="1489114"/>
                <a:ext cx="157440" cy="30376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7259661" y="1489114"/>
                <a:ext cx="152849" cy="3014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7259661" y="1489114"/>
                <a:ext cx="442324" cy="3063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Group 183"/>
            <p:cNvGrpSpPr/>
            <p:nvPr/>
          </p:nvGrpSpPr>
          <p:grpSpPr>
            <a:xfrm>
              <a:off x="5811990" y="1331266"/>
              <a:ext cx="224954" cy="828581"/>
              <a:chOff x="5523958" y="2384883"/>
              <a:chExt cx="224954" cy="828581"/>
            </a:xfrm>
          </p:grpSpPr>
          <p:sp>
            <p:nvSpPr>
              <p:cNvPr id="185" name="Rectangle 48"/>
              <p:cNvSpPr>
                <a:spLocks noChangeAspect="1" noChangeArrowheads="1"/>
              </p:cNvSpPr>
              <p:nvPr/>
            </p:nvSpPr>
            <p:spPr bwMode="auto">
              <a:xfrm rot="10800000">
                <a:off x="5523958" y="2384883"/>
                <a:ext cx="224954" cy="828581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h="38100"/>
              </a:sp3d>
            </p:spPr>
            <p:txBody>
              <a:bodyPr rot="10800000" vert="vert" wrap="none" lIns="0" tIns="0" rIns="0" bIns="0" anchor="ctr" anchorCtr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Calibri"/>
                  </a:rPr>
                  <a:t>DSP</a:t>
                </a:r>
              </a:p>
            </p:txBody>
          </p:sp>
          <p:sp>
            <p:nvSpPr>
              <p:cNvPr id="186" name="Rectangle 185"/>
              <p:cNvSpPr/>
              <p:nvPr/>
            </p:nvSpPr>
            <p:spPr bwMode="auto">
              <a:xfrm>
                <a:off x="5556863" y="2857248"/>
                <a:ext cx="150269" cy="27915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latin typeface="Calibri"/>
                    <a:cs typeface="Arial" charset="0"/>
                  </a:rPr>
                  <a:t>$</a:t>
                </a:r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6111242" y="1330778"/>
              <a:ext cx="224954" cy="828581"/>
              <a:chOff x="5523958" y="2384883"/>
              <a:chExt cx="224954" cy="828581"/>
            </a:xfrm>
          </p:grpSpPr>
          <p:sp>
            <p:nvSpPr>
              <p:cNvPr id="188" name="Rectangle 48"/>
              <p:cNvSpPr>
                <a:spLocks noChangeAspect="1" noChangeArrowheads="1"/>
              </p:cNvSpPr>
              <p:nvPr/>
            </p:nvSpPr>
            <p:spPr bwMode="auto">
              <a:xfrm rot="10800000">
                <a:off x="5523958" y="2384883"/>
                <a:ext cx="224954" cy="828581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h="38100"/>
              </a:sp3d>
            </p:spPr>
            <p:txBody>
              <a:bodyPr rot="10800000" vert="vert" wrap="none" lIns="0" tIns="0" rIns="0" bIns="0" anchor="ctr" anchorCtr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Calibri"/>
                  </a:rPr>
                  <a:t>DSP</a:t>
                </a:r>
              </a:p>
            </p:txBody>
          </p:sp>
          <p:sp>
            <p:nvSpPr>
              <p:cNvPr id="189" name="Rectangle 188"/>
              <p:cNvSpPr/>
              <p:nvPr/>
            </p:nvSpPr>
            <p:spPr bwMode="auto">
              <a:xfrm>
                <a:off x="5556863" y="2857248"/>
                <a:ext cx="150269" cy="27915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latin typeface="Calibri"/>
                    <a:cs typeface="Arial" charset="0"/>
                  </a:rPr>
                  <a:t>$</a:t>
                </a:r>
              </a:p>
            </p:txBody>
          </p:sp>
        </p:grpSp>
        <p:grpSp>
          <p:nvGrpSpPr>
            <p:cNvPr id="190" name="Group 189"/>
            <p:cNvGrpSpPr/>
            <p:nvPr/>
          </p:nvGrpSpPr>
          <p:grpSpPr>
            <a:xfrm>
              <a:off x="6399274" y="1330290"/>
              <a:ext cx="224954" cy="828581"/>
              <a:chOff x="5523958" y="2384883"/>
              <a:chExt cx="224954" cy="828581"/>
            </a:xfrm>
          </p:grpSpPr>
          <p:sp>
            <p:nvSpPr>
              <p:cNvPr id="191" name="Rectangle 48"/>
              <p:cNvSpPr>
                <a:spLocks noChangeAspect="1" noChangeArrowheads="1"/>
              </p:cNvSpPr>
              <p:nvPr/>
            </p:nvSpPr>
            <p:spPr bwMode="auto">
              <a:xfrm rot="10800000">
                <a:off x="5523958" y="2384883"/>
                <a:ext cx="224954" cy="828581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h="38100"/>
              </a:sp3d>
            </p:spPr>
            <p:txBody>
              <a:bodyPr rot="10800000" vert="vert" wrap="none" lIns="0" tIns="0" rIns="0" bIns="0" anchor="ctr" anchorCtr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Calibri"/>
                  </a:rPr>
                  <a:t>DSP</a:t>
                </a:r>
              </a:p>
            </p:txBody>
          </p:sp>
          <p:sp>
            <p:nvSpPr>
              <p:cNvPr id="192" name="Rectangle 191"/>
              <p:cNvSpPr/>
              <p:nvPr/>
            </p:nvSpPr>
            <p:spPr bwMode="auto">
              <a:xfrm>
                <a:off x="5556863" y="2857248"/>
                <a:ext cx="150269" cy="27915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latin typeface="Calibri"/>
                    <a:cs typeface="Arial" charset="0"/>
                  </a:rPr>
                  <a:t>$</a:t>
                </a:r>
              </a:p>
            </p:txBody>
          </p:sp>
        </p:grpSp>
        <p:grpSp>
          <p:nvGrpSpPr>
            <p:cNvPr id="193" name="Group 192"/>
            <p:cNvGrpSpPr/>
            <p:nvPr/>
          </p:nvGrpSpPr>
          <p:grpSpPr>
            <a:xfrm>
              <a:off x="6703675" y="1329802"/>
              <a:ext cx="224954" cy="828581"/>
              <a:chOff x="5523958" y="2384883"/>
              <a:chExt cx="224954" cy="828581"/>
            </a:xfrm>
          </p:grpSpPr>
          <p:sp>
            <p:nvSpPr>
              <p:cNvPr id="194" name="Rectangle 48"/>
              <p:cNvSpPr>
                <a:spLocks noChangeAspect="1" noChangeArrowheads="1"/>
              </p:cNvSpPr>
              <p:nvPr/>
            </p:nvSpPr>
            <p:spPr bwMode="auto">
              <a:xfrm rot="10800000">
                <a:off x="5523958" y="2384883"/>
                <a:ext cx="224954" cy="828581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h="38100"/>
              </a:sp3d>
            </p:spPr>
            <p:txBody>
              <a:bodyPr rot="10800000" vert="vert" wrap="none" lIns="0" tIns="0" rIns="0" bIns="0" anchor="ctr" anchorCtr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Calibri"/>
                  </a:rPr>
                  <a:t>DSP</a:t>
                </a:r>
              </a:p>
            </p:txBody>
          </p:sp>
          <p:sp>
            <p:nvSpPr>
              <p:cNvPr id="195" name="Rectangle 194"/>
              <p:cNvSpPr/>
              <p:nvPr/>
            </p:nvSpPr>
            <p:spPr bwMode="auto">
              <a:xfrm>
                <a:off x="5556863" y="2857248"/>
                <a:ext cx="150269" cy="27915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latin typeface="Calibri"/>
                    <a:cs typeface="Arial" charset="0"/>
                  </a:rPr>
                  <a:t>$</a:t>
                </a: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6994512" y="1329314"/>
              <a:ext cx="224954" cy="828581"/>
              <a:chOff x="5523958" y="2384883"/>
              <a:chExt cx="224954" cy="828581"/>
            </a:xfrm>
          </p:grpSpPr>
          <p:sp>
            <p:nvSpPr>
              <p:cNvPr id="197" name="Rectangle 48"/>
              <p:cNvSpPr>
                <a:spLocks noChangeAspect="1" noChangeArrowheads="1"/>
              </p:cNvSpPr>
              <p:nvPr/>
            </p:nvSpPr>
            <p:spPr bwMode="auto">
              <a:xfrm rot="10800000">
                <a:off x="5523958" y="2384883"/>
                <a:ext cx="224954" cy="828581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h="38100"/>
              </a:sp3d>
            </p:spPr>
            <p:txBody>
              <a:bodyPr rot="10800000" vert="vert" wrap="none" lIns="0" tIns="0" rIns="0" bIns="0" anchor="ctr" anchorCtr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Calibri"/>
                  </a:rPr>
                  <a:t>DSP</a:t>
                </a:r>
              </a:p>
            </p:txBody>
          </p:sp>
          <p:sp>
            <p:nvSpPr>
              <p:cNvPr id="198" name="Rectangle 197"/>
              <p:cNvSpPr/>
              <p:nvPr/>
            </p:nvSpPr>
            <p:spPr bwMode="auto">
              <a:xfrm>
                <a:off x="5556863" y="2857248"/>
                <a:ext cx="150269" cy="27915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latin typeface="Calibri"/>
                    <a:cs typeface="Arial" charset="0"/>
                  </a:rPr>
                  <a:t>$</a:t>
                </a:r>
              </a:p>
            </p:txBody>
          </p:sp>
        </p:grpSp>
        <p:grpSp>
          <p:nvGrpSpPr>
            <p:cNvPr id="199" name="Group 198"/>
            <p:cNvGrpSpPr/>
            <p:nvPr/>
          </p:nvGrpSpPr>
          <p:grpSpPr>
            <a:xfrm>
              <a:off x="7290959" y="1328826"/>
              <a:ext cx="224954" cy="828581"/>
              <a:chOff x="5523958" y="2384883"/>
              <a:chExt cx="224954" cy="828581"/>
            </a:xfrm>
          </p:grpSpPr>
          <p:sp>
            <p:nvSpPr>
              <p:cNvPr id="200" name="Rectangle 48"/>
              <p:cNvSpPr>
                <a:spLocks noChangeAspect="1" noChangeArrowheads="1"/>
              </p:cNvSpPr>
              <p:nvPr/>
            </p:nvSpPr>
            <p:spPr bwMode="auto">
              <a:xfrm rot="10800000">
                <a:off x="5523958" y="2384883"/>
                <a:ext cx="224954" cy="828581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h="38100"/>
              </a:sp3d>
            </p:spPr>
            <p:txBody>
              <a:bodyPr rot="10800000" vert="vert" wrap="none" lIns="0" tIns="0" rIns="0" bIns="0" anchor="ctr" anchorCtr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Calibri"/>
                  </a:rPr>
                  <a:t>DSP</a:t>
                </a:r>
              </a:p>
            </p:txBody>
          </p:sp>
          <p:sp>
            <p:nvSpPr>
              <p:cNvPr id="201" name="Rectangle 200"/>
              <p:cNvSpPr/>
              <p:nvPr/>
            </p:nvSpPr>
            <p:spPr bwMode="auto">
              <a:xfrm>
                <a:off x="5556863" y="2857248"/>
                <a:ext cx="150269" cy="27915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latin typeface="Calibri"/>
                    <a:cs typeface="Arial" charset="0"/>
                  </a:rPr>
                  <a:t>$</a:t>
                </a:r>
              </a:p>
            </p:txBody>
          </p:sp>
        </p:grpSp>
        <p:grpSp>
          <p:nvGrpSpPr>
            <p:cNvPr id="202" name="Group 201"/>
            <p:cNvGrpSpPr/>
            <p:nvPr/>
          </p:nvGrpSpPr>
          <p:grpSpPr>
            <a:xfrm>
              <a:off x="7590211" y="1328338"/>
              <a:ext cx="224954" cy="828581"/>
              <a:chOff x="5523958" y="2384883"/>
              <a:chExt cx="224954" cy="828581"/>
            </a:xfrm>
          </p:grpSpPr>
          <p:sp>
            <p:nvSpPr>
              <p:cNvPr id="203" name="Rectangle 48"/>
              <p:cNvSpPr>
                <a:spLocks noChangeAspect="1" noChangeArrowheads="1"/>
              </p:cNvSpPr>
              <p:nvPr/>
            </p:nvSpPr>
            <p:spPr bwMode="auto">
              <a:xfrm rot="10800000">
                <a:off x="5523958" y="2384883"/>
                <a:ext cx="224954" cy="828581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h="38100"/>
              </a:sp3d>
            </p:spPr>
            <p:txBody>
              <a:bodyPr rot="10800000" vert="vert" wrap="none" lIns="0" tIns="0" rIns="0" bIns="0" anchor="ctr" anchorCtr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Calibri"/>
                  </a:rPr>
                  <a:t>DSP</a:t>
                </a:r>
              </a:p>
            </p:txBody>
          </p:sp>
          <p:sp>
            <p:nvSpPr>
              <p:cNvPr id="204" name="Rectangle 203"/>
              <p:cNvSpPr/>
              <p:nvPr/>
            </p:nvSpPr>
            <p:spPr bwMode="auto">
              <a:xfrm>
                <a:off x="5556863" y="2857248"/>
                <a:ext cx="150269" cy="27915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latin typeface="Calibri"/>
                    <a:cs typeface="Arial" charset="0"/>
                  </a:rPr>
                  <a:t>$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523958" y="1331754"/>
              <a:ext cx="224954" cy="828581"/>
              <a:chOff x="5523958" y="2384883"/>
              <a:chExt cx="224954" cy="828581"/>
            </a:xfrm>
          </p:grpSpPr>
          <p:sp>
            <p:nvSpPr>
              <p:cNvPr id="41" name="Rectangle 48"/>
              <p:cNvSpPr>
                <a:spLocks noChangeAspect="1" noChangeArrowheads="1"/>
              </p:cNvSpPr>
              <p:nvPr/>
            </p:nvSpPr>
            <p:spPr bwMode="auto">
              <a:xfrm rot="10800000">
                <a:off x="5523958" y="2384883"/>
                <a:ext cx="224954" cy="828581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h="38100"/>
              </a:sp3d>
            </p:spPr>
            <p:txBody>
              <a:bodyPr rot="10800000" vert="vert" wrap="none" lIns="0" tIns="0" rIns="0" bIns="0" anchor="ctr" anchorCtr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Calibri"/>
                  </a:rPr>
                  <a:t>DSP</a:t>
                </a:r>
              </a:p>
            </p:txBody>
          </p:sp>
          <p:sp>
            <p:nvSpPr>
              <p:cNvPr id="166" name="Rectangle 165"/>
              <p:cNvSpPr/>
              <p:nvPr/>
            </p:nvSpPr>
            <p:spPr bwMode="auto">
              <a:xfrm>
                <a:off x="5556863" y="2857248"/>
                <a:ext cx="150269" cy="27915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latin typeface="Calibri"/>
                    <a:cs typeface="Arial" charset="0"/>
                  </a:rPr>
                  <a:t>$</a:t>
                </a:r>
              </a:p>
            </p:txBody>
          </p:sp>
        </p:grpSp>
        <p:sp>
          <p:nvSpPr>
            <p:cNvPr id="205" name="Rectangle 204"/>
            <p:cNvSpPr/>
            <p:nvPr/>
          </p:nvSpPr>
          <p:spPr bwMode="auto">
            <a:xfrm>
              <a:off x="5538907" y="3303818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5836161" y="3303818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6138874" y="3303818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6441586" y="3303818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6744299" y="3303818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7047012" y="3303818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7349725" y="3303818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7652438" y="3303818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5538907" y="3785317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5836161" y="3785317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6138874" y="3785317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6441586" y="3785317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6744299" y="3785317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7047012" y="3785317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7349725" y="3785317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7652438" y="3785317"/>
              <a:ext cx="244630" cy="4262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prstClr val="white"/>
                  </a:solidFill>
                  <a:latin typeface="Calibri"/>
                  <a:cs typeface="Arial" charset="0"/>
                </a:rPr>
                <a:t>M</a:t>
              </a:r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0" name="Oval 159"/>
          <p:cNvSpPr/>
          <p:nvPr/>
        </p:nvSpPr>
        <p:spPr bwMode="auto">
          <a:xfrm>
            <a:off x="584803" y="945592"/>
            <a:ext cx="3302275" cy="89214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1" name="Oval 160"/>
          <p:cNvSpPr/>
          <p:nvPr/>
        </p:nvSpPr>
        <p:spPr bwMode="auto">
          <a:xfrm>
            <a:off x="570950" y="2857922"/>
            <a:ext cx="3302275" cy="53507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611215" y="4352299"/>
            <a:ext cx="3302275" cy="53507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09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1550" y="1736812"/>
            <a:ext cx="7452878" cy="1362075"/>
          </a:xfrm>
        </p:spPr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" y="5542539"/>
            <a:ext cx="9144000" cy="130702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5638800"/>
            <a:ext cx="1259632" cy="1080121"/>
            <a:chOff x="3995936" y="3094272"/>
            <a:chExt cx="3839336" cy="3477768"/>
          </a:xfrm>
        </p:grpSpPr>
        <p:sp>
          <p:nvSpPr>
            <p:cNvPr id="8" name="Rectangle 7"/>
            <p:cNvSpPr/>
            <p:nvPr/>
          </p:nvSpPr>
          <p:spPr bwMode="auto">
            <a:xfrm>
              <a:off x="3995936" y="3140968"/>
              <a:ext cx="3839336" cy="343107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305" t="-6974"/>
            <a:stretch/>
          </p:blipFill>
          <p:spPr>
            <a:xfrm>
              <a:off x="4283969" y="3094272"/>
              <a:ext cx="3384376" cy="34777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17442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Conclusions: SpaceFibre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30" y="872716"/>
            <a:ext cx="7858170" cy="5985285"/>
          </a:xfrm>
        </p:spPr>
        <p:txBody>
          <a:bodyPr/>
          <a:lstStyle/>
          <a:p>
            <a:r>
              <a:rPr lang="en-GB" dirty="0"/>
              <a:t>Supports high data-rate instruments (e.g. SAR)</a:t>
            </a:r>
          </a:p>
          <a:p>
            <a:pPr lvl="1"/>
            <a:r>
              <a:rPr lang="en-GB" dirty="0"/>
              <a:t>Very high data rates</a:t>
            </a:r>
          </a:p>
          <a:p>
            <a:r>
              <a:rPr lang="en-GB" dirty="0"/>
              <a:t>Reduces cost, schedule and risk</a:t>
            </a:r>
          </a:p>
          <a:p>
            <a:pPr lvl="1"/>
            <a:r>
              <a:rPr lang="en-GB" dirty="0"/>
              <a:t>Easy to integrate with existing SpaceWire equipment</a:t>
            </a:r>
          </a:p>
          <a:p>
            <a:pPr lvl="1"/>
            <a:r>
              <a:rPr lang="en-GB" dirty="0"/>
              <a:t>Reduction of harness mass</a:t>
            </a:r>
          </a:p>
          <a:p>
            <a:pPr lvl="1"/>
            <a:r>
              <a:rPr lang="en-GB" dirty="0"/>
              <a:t>Simplification of redundancy</a:t>
            </a:r>
          </a:p>
          <a:p>
            <a:pPr lvl="1"/>
            <a:r>
              <a:rPr lang="en-GB" dirty="0"/>
              <a:t>Increase in reliability</a:t>
            </a:r>
          </a:p>
          <a:p>
            <a:pPr lvl="1"/>
            <a:r>
              <a:rPr lang="en-GB" dirty="0"/>
              <a:t>Very small footprint due to efficient protocol design</a:t>
            </a:r>
          </a:p>
          <a:p>
            <a:r>
              <a:rPr lang="en-GB" dirty="0"/>
              <a:t>Supports integrated AOCS/GNC and payload network</a:t>
            </a:r>
          </a:p>
          <a:p>
            <a:pPr lvl="1"/>
            <a:r>
              <a:rPr lang="en-GB" dirty="0"/>
              <a:t>Quality of service</a:t>
            </a:r>
          </a:p>
          <a:p>
            <a:pPr lvl="1"/>
            <a:r>
              <a:rPr lang="en-GB" dirty="0"/>
              <a:t>Deterministic data delivery</a:t>
            </a:r>
          </a:p>
          <a:p>
            <a:r>
              <a:rPr lang="en-GB" dirty="0"/>
              <a:t>Supports space transportation and human space flight</a:t>
            </a:r>
          </a:p>
          <a:p>
            <a:pPr lvl="1"/>
            <a:r>
              <a:rPr lang="en-GB" dirty="0"/>
              <a:t>Long distance</a:t>
            </a:r>
          </a:p>
          <a:p>
            <a:pPr lvl="1"/>
            <a:r>
              <a:rPr lang="en-GB" dirty="0"/>
              <a:t>Galvanic isolation</a:t>
            </a:r>
          </a:p>
          <a:p>
            <a:r>
              <a:rPr lang="en-GB" dirty="0"/>
              <a:t>Small footprint design (3-5% RTG4 FPGA)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3D05B-2EAD-42AB-9847-F20C0F26731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666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872716"/>
            <a:ext cx="8100900" cy="5985285"/>
          </a:xfrm>
        </p:spPr>
        <p:txBody>
          <a:bodyPr/>
          <a:lstStyle/>
          <a:p>
            <a:r>
              <a:rPr lang="en-GB" dirty="0"/>
              <a:t>Multi-lane layer provides</a:t>
            </a:r>
          </a:p>
          <a:p>
            <a:pPr lvl="1"/>
            <a:r>
              <a:rPr lang="en-GB" dirty="0"/>
              <a:t>Data rate increase x number of Lanes</a:t>
            </a:r>
          </a:p>
          <a:p>
            <a:pPr lvl="1"/>
            <a:r>
              <a:rPr lang="en-GB" dirty="0"/>
              <a:t>Any number of lanes 1 to 16</a:t>
            </a:r>
          </a:p>
          <a:p>
            <a:pPr lvl="1"/>
            <a:r>
              <a:rPr lang="en-GB" dirty="0"/>
              <a:t>Can change number of lanes dynamically</a:t>
            </a:r>
          </a:p>
          <a:p>
            <a:pPr lvl="2"/>
            <a:r>
              <a:rPr lang="en-GB" dirty="0"/>
              <a:t>Saving power in system mode where lower data rate acceptable</a:t>
            </a:r>
          </a:p>
          <a:p>
            <a:pPr lvl="1"/>
            <a:r>
              <a:rPr lang="en-GB" dirty="0"/>
              <a:t>Graceful degradation when a lane fails</a:t>
            </a:r>
          </a:p>
          <a:p>
            <a:pPr lvl="2"/>
            <a:r>
              <a:rPr lang="en-GB" dirty="0"/>
              <a:t>Without loss of critical (high-priority) information</a:t>
            </a:r>
          </a:p>
          <a:p>
            <a:pPr lvl="2"/>
            <a:r>
              <a:rPr lang="en-GB" dirty="0"/>
              <a:t>Including deterministic traffic</a:t>
            </a:r>
          </a:p>
          <a:p>
            <a:pPr lvl="1"/>
            <a:r>
              <a:rPr lang="en-GB" dirty="0"/>
              <a:t>Asymmetric operation</a:t>
            </a:r>
          </a:p>
          <a:p>
            <a:pPr lvl="1"/>
            <a:r>
              <a:rPr lang="en-GB" dirty="0"/>
              <a:t>Small footprint design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3D05B-2EAD-42AB-9847-F20C0F26731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67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872716"/>
            <a:ext cx="8100900" cy="5985285"/>
          </a:xfrm>
        </p:spPr>
        <p:txBody>
          <a:bodyPr/>
          <a:lstStyle/>
          <a:p>
            <a:r>
              <a:rPr lang="en-GB" dirty="0"/>
              <a:t>SpaceFibre Network layer</a:t>
            </a:r>
          </a:p>
          <a:p>
            <a:pPr lvl="1"/>
            <a:r>
              <a:rPr lang="en-GB" dirty="0"/>
              <a:t>Builds on SpaceWire network layer concepts</a:t>
            </a:r>
          </a:p>
          <a:p>
            <a:pPr lvl="1"/>
            <a:r>
              <a:rPr lang="en-GB" dirty="0"/>
              <a:t>Backwards compatible with existing SpaceWire equipment</a:t>
            </a:r>
          </a:p>
          <a:p>
            <a:r>
              <a:rPr lang="en-GB" dirty="0"/>
              <a:t>Virtual Networks</a:t>
            </a:r>
          </a:p>
          <a:p>
            <a:pPr lvl="1"/>
            <a:r>
              <a:rPr lang="en-GB" dirty="0"/>
              <a:t>Like several independent, parallel SpaceWire networks</a:t>
            </a:r>
          </a:p>
          <a:p>
            <a:pPr lvl="1"/>
            <a:r>
              <a:rPr lang="en-GB" dirty="0"/>
              <a:t>Separates different classes of traffic</a:t>
            </a:r>
          </a:p>
          <a:p>
            <a:pPr lvl="1"/>
            <a:r>
              <a:rPr lang="en-GB" dirty="0"/>
              <a:t>Avoids packet blocking problem</a:t>
            </a:r>
          </a:p>
          <a:p>
            <a:r>
              <a:rPr lang="en-GB" dirty="0"/>
              <a:t>STAR-Dundee SUNRISE router</a:t>
            </a:r>
          </a:p>
          <a:p>
            <a:pPr lvl="1"/>
            <a:r>
              <a:rPr lang="en-GB" dirty="0"/>
              <a:t>Used to demonstrate and validate concepts</a:t>
            </a:r>
          </a:p>
          <a:p>
            <a:pPr lvl="1"/>
            <a:r>
              <a:rPr lang="en-GB" dirty="0"/>
              <a:t>Being ported to Microsemi RTG4 FPGA</a:t>
            </a:r>
          </a:p>
          <a:p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3D05B-2EAD-42AB-9847-F20C0F26731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787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612" y="944724"/>
            <a:ext cx="7920880" cy="5913277"/>
          </a:xfrm>
        </p:spPr>
        <p:txBody>
          <a:bodyPr/>
          <a:lstStyle/>
          <a:p>
            <a:r>
              <a:rPr lang="en-GB" dirty="0"/>
              <a:t>The research leading to these results has received funding from</a:t>
            </a:r>
          </a:p>
          <a:p>
            <a:pPr lvl="1"/>
            <a:r>
              <a:rPr lang="en-GB" dirty="0"/>
              <a:t>The CEOI-ST under University of Leicester contract numbers:</a:t>
            </a:r>
          </a:p>
          <a:p>
            <a:pPr lvl="2"/>
            <a:r>
              <a:rPr lang="en-GB" dirty="0"/>
              <a:t>RP10G0348A02</a:t>
            </a:r>
          </a:p>
          <a:p>
            <a:pPr lvl="2"/>
            <a:r>
              <a:rPr lang="en-GB" dirty="0"/>
              <a:t>RP10G0348B206</a:t>
            </a:r>
          </a:p>
          <a:p>
            <a:pPr lvl="2"/>
            <a:r>
              <a:rPr lang="en-GB" dirty="0"/>
              <a:t>RP10G0348A207</a:t>
            </a:r>
          </a:p>
          <a:p>
            <a:pPr lvl="1"/>
            <a:r>
              <a:rPr lang="en-GB" dirty="0"/>
              <a:t>The European Space Agency under ESA contract numbers:</a:t>
            </a:r>
          </a:p>
          <a:p>
            <a:pPr lvl="2"/>
            <a:r>
              <a:rPr lang="en-GB" dirty="0"/>
              <a:t>17938/03/NL/</a:t>
            </a:r>
            <a:r>
              <a:rPr lang="en-GB" dirty="0" err="1"/>
              <a:t>LvH</a:t>
            </a:r>
            <a:r>
              <a:rPr lang="en-GB" dirty="0"/>
              <a:t> - SpaceFibre</a:t>
            </a:r>
          </a:p>
          <a:p>
            <a:pPr lvl="2"/>
            <a:r>
              <a:rPr lang="en-GB" dirty="0"/>
              <a:t>4000102641 - SpaceFibre Demonstrator</a:t>
            </a:r>
          </a:p>
          <a:p>
            <a:pPr lvl="1"/>
            <a:r>
              <a:rPr lang="en-GB" dirty="0"/>
              <a:t>The European Union Seventh Framework Programme (FP7/2007-2013) under grant agreement numbers</a:t>
            </a:r>
          </a:p>
          <a:p>
            <a:pPr lvl="2"/>
            <a:r>
              <a:rPr lang="en-GB" dirty="0"/>
              <a:t>263148  - SpaceWire-RT (SpaceFibre QoS)</a:t>
            </a:r>
          </a:p>
          <a:p>
            <a:pPr lvl="2"/>
            <a:r>
              <a:rPr lang="en-GB" dirty="0"/>
              <a:t>284389 - SpaceFibre-HSSI (VHiSSI chip)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482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772400" cy="1794198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  <a:br>
              <a:rPr lang="en-GB" dirty="0"/>
            </a:br>
            <a:r>
              <a:rPr lang="en-GB" dirty="0"/>
              <a:t>Any questions?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78559" y="3537012"/>
            <a:ext cx="6400800" cy="784386"/>
          </a:xfrm>
        </p:spPr>
        <p:txBody>
          <a:bodyPr/>
          <a:lstStyle/>
          <a:p>
            <a:r>
              <a:rPr lang="en-GB" dirty="0"/>
              <a:t>Demonstration Outside</a:t>
            </a:r>
          </a:p>
          <a:p>
            <a:r>
              <a:rPr lang="en-GB" dirty="0">
                <a:hlinkClick r:id="rId2"/>
              </a:rPr>
              <a:t>www.star-dundee.com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6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SpaceFibre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612" y="872716"/>
            <a:ext cx="8064388" cy="5985285"/>
          </a:xfrm>
        </p:spPr>
        <p:txBody>
          <a:bodyPr/>
          <a:lstStyle/>
          <a:p>
            <a:r>
              <a:rPr lang="en-GB" dirty="0"/>
              <a:t>SpaceFibre is</a:t>
            </a:r>
          </a:p>
          <a:p>
            <a:pPr lvl="1"/>
            <a:r>
              <a:rPr lang="en-GB" dirty="0"/>
              <a:t>A spacecraft on-board data link and network </a:t>
            </a:r>
          </a:p>
          <a:p>
            <a:r>
              <a:rPr lang="en-GB" dirty="0"/>
              <a:t>SpaceFibre runs over</a:t>
            </a:r>
          </a:p>
          <a:p>
            <a:pPr lvl="1"/>
            <a:r>
              <a:rPr lang="en-GB" b="1" dirty="0">
                <a:solidFill>
                  <a:srgbClr val="FFC000"/>
                </a:solidFill>
              </a:rPr>
              <a:t>Electrical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/>
              <a:t>and fibre optic cables</a:t>
            </a:r>
          </a:p>
          <a:p>
            <a:r>
              <a:rPr lang="en-GB" dirty="0"/>
              <a:t>A substantial improvement on SpaceWire</a:t>
            </a:r>
          </a:p>
          <a:p>
            <a:pPr lvl="1"/>
            <a:r>
              <a:rPr lang="en-GB" dirty="0"/>
              <a:t>Performance x10 to x100 (multi-lane)</a:t>
            </a:r>
          </a:p>
          <a:p>
            <a:pPr lvl="1"/>
            <a:r>
              <a:rPr lang="en-GB" dirty="0"/>
              <a:t>Power per bit x0.2</a:t>
            </a:r>
          </a:p>
          <a:p>
            <a:pPr lvl="1"/>
            <a:r>
              <a:rPr lang="en-GB" dirty="0"/>
              <a:t>Lower mass x0.75 electrical, x0.5 fibre per cable</a:t>
            </a:r>
          </a:p>
          <a:p>
            <a:pPr lvl="1"/>
            <a:r>
              <a:rPr lang="en-GB" dirty="0"/>
              <a:t>Robustness: galvanic isolation, FDIR</a:t>
            </a:r>
          </a:p>
          <a:p>
            <a:pPr lvl="1"/>
            <a:r>
              <a:rPr lang="en-GB" dirty="0"/>
              <a:t>Capabilities: virtual links, virtual networks, time distribution, event signalling, deterministic data delivery</a:t>
            </a:r>
          </a:p>
          <a:p>
            <a:r>
              <a:rPr lang="en-GB" dirty="0"/>
              <a:t>Small footprint</a:t>
            </a:r>
          </a:p>
          <a:p>
            <a:pPr lvl="1"/>
            <a:r>
              <a:rPr lang="en-GB" dirty="0"/>
              <a:t>Through efficient protocol design</a:t>
            </a:r>
          </a:p>
          <a:p>
            <a:pPr lvl="1"/>
            <a:r>
              <a:rPr lang="en-GB" dirty="0"/>
              <a:t>E.g. 3-6% RTG4 FPGA (2-8 VCs)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3D05B-2EAD-42AB-9847-F20C0F2673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7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SpaceFibre Key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30" y="980728"/>
            <a:ext cx="7858170" cy="5877273"/>
          </a:xfrm>
        </p:spPr>
        <p:txBody>
          <a:bodyPr/>
          <a:lstStyle/>
          <a:p>
            <a:r>
              <a:rPr lang="en-GB" dirty="0"/>
              <a:t>High performance </a:t>
            </a:r>
          </a:p>
          <a:p>
            <a:pPr lvl="1"/>
            <a:r>
              <a:rPr lang="en-GB" dirty="0"/>
              <a:t>2.5 Gbits/s current flight qualified technology</a:t>
            </a:r>
          </a:p>
          <a:p>
            <a:pPr lvl="1"/>
            <a:r>
              <a:rPr lang="en-GB" dirty="0"/>
              <a:t>3.125 Gbits/s Microsemi RTG4 FPGA (6.25 Gbits/s coming)</a:t>
            </a:r>
          </a:p>
          <a:p>
            <a:pPr lvl="1"/>
            <a:r>
              <a:rPr lang="en-GB" dirty="0"/>
              <a:t>Multi-</a:t>
            </a:r>
            <a:r>
              <a:rPr lang="en-GB" dirty="0" err="1"/>
              <a:t>laning</a:t>
            </a:r>
            <a:r>
              <a:rPr lang="en-GB" dirty="0"/>
              <a:t> of up to 16 lanes (40 Gbits/s)</a:t>
            </a:r>
          </a:p>
          <a:p>
            <a:r>
              <a:rPr lang="en-GB" dirty="0"/>
              <a:t>Integrated QoS</a:t>
            </a:r>
          </a:p>
          <a:p>
            <a:pPr lvl="1"/>
            <a:r>
              <a:rPr lang="en-GB" dirty="0"/>
              <a:t>Priority</a:t>
            </a:r>
          </a:p>
          <a:p>
            <a:pPr lvl="1"/>
            <a:r>
              <a:rPr lang="en-GB" dirty="0"/>
              <a:t>Bandwidth reservation</a:t>
            </a:r>
          </a:p>
          <a:p>
            <a:pPr lvl="1"/>
            <a:r>
              <a:rPr lang="en-GB" dirty="0"/>
              <a:t>Scheduling</a:t>
            </a:r>
          </a:p>
          <a:p>
            <a:r>
              <a:rPr lang="en-GB" dirty="0"/>
              <a:t>Integrated FDIR support</a:t>
            </a:r>
          </a:p>
          <a:p>
            <a:pPr lvl="1"/>
            <a:r>
              <a:rPr lang="en-GB" dirty="0"/>
              <a:t>Transparent recovery from transient errors</a:t>
            </a:r>
          </a:p>
          <a:p>
            <a:pPr lvl="1"/>
            <a:r>
              <a:rPr lang="en-GB" dirty="0"/>
              <a:t>Error containment in virtual channels and frames</a:t>
            </a:r>
          </a:p>
          <a:p>
            <a:pPr lvl="1"/>
            <a:r>
              <a:rPr lang="en-GB" dirty="0"/>
              <a:t>“Babbling Node” protection</a:t>
            </a:r>
          </a:p>
          <a:p>
            <a:r>
              <a:rPr lang="en-GB" dirty="0"/>
              <a:t>Low latency</a:t>
            </a:r>
          </a:p>
          <a:p>
            <a:pPr lvl="1"/>
            <a:r>
              <a:rPr lang="en-GB" dirty="0"/>
              <a:t>Broadcast messages</a:t>
            </a:r>
          </a:p>
          <a:p>
            <a:r>
              <a:rPr lang="en-GB" dirty="0"/>
              <a:t>Compatible with SpaceWire at network level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E463C-64B8-4D28-AA0C-05C8CD0B00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 rot="20188250">
            <a:off x="1002189" y="2022197"/>
            <a:ext cx="7380820" cy="2592288"/>
          </a:xfrm>
          <a:prstGeom prst="rect">
            <a:avLst/>
          </a:prstGeom>
          <a:solidFill>
            <a:srgbClr val="C2F0FF">
              <a:alpha val="80000"/>
            </a:srgbClr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800" b="1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SpaceFibre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4800" b="1" i="1" dirty="0">
                <a:solidFill>
                  <a:schemeClr val="bg1"/>
                </a:solidFill>
              </a:rPr>
              <a:t>Designed for Spaceflight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800" b="1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297331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1550" y="1736812"/>
            <a:ext cx="7452878" cy="1362075"/>
          </a:xfrm>
        </p:spPr>
        <p:txBody>
          <a:bodyPr/>
          <a:lstStyle/>
          <a:p>
            <a:r>
              <a:rPr lang="en-GB" dirty="0"/>
              <a:t>Links, Lanes, Packets</a:t>
            </a:r>
            <a:br>
              <a:rPr lang="en-GB" dirty="0"/>
            </a:br>
            <a:r>
              <a:rPr lang="en-GB" dirty="0"/>
              <a:t>and Virtual Channels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" y="5542539"/>
            <a:ext cx="9144000" cy="130702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5638800"/>
            <a:ext cx="1259632" cy="1080121"/>
            <a:chOff x="3995936" y="3094272"/>
            <a:chExt cx="3839336" cy="3477768"/>
          </a:xfrm>
        </p:grpSpPr>
        <p:sp>
          <p:nvSpPr>
            <p:cNvPr id="8" name="Rectangle 7"/>
            <p:cNvSpPr/>
            <p:nvPr/>
          </p:nvSpPr>
          <p:spPr bwMode="auto">
            <a:xfrm>
              <a:off x="3995936" y="3140968"/>
              <a:ext cx="3839336" cy="343107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305" t="-6974"/>
            <a:stretch/>
          </p:blipFill>
          <p:spPr>
            <a:xfrm>
              <a:off x="4283969" y="3094272"/>
              <a:ext cx="3384376" cy="34777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5812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Links and Lanes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SpaceFibre link is made up of one or more lanes</a:t>
            </a:r>
          </a:p>
          <a:p>
            <a:r>
              <a:rPr lang="en-GB" dirty="0"/>
              <a:t>Lanes carry information from one end of link to other end</a:t>
            </a:r>
          </a:p>
          <a:p>
            <a:r>
              <a:rPr lang="en-GB" dirty="0"/>
              <a:t>SpaceFibre lanes can run over</a:t>
            </a:r>
          </a:p>
          <a:p>
            <a:pPr lvl="1"/>
            <a:r>
              <a:rPr lang="en-GB" dirty="0"/>
              <a:t>Electrical physical layer</a:t>
            </a:r>
          </a:p>
          <a:p>
            <a:pPr lvl="1"/>
            <a:r>
              <a:rPr lang="en-GB" dirty="0"/>
              <a:t>Fibre optic physical layer</a:t>
            </a:r>
          </a:p>
          <a:p>
            <a:r>
              <a:rPr lang="en-GB" dirty="0"/>
              <a:t>A multi-lane link</a:t>
            </a:r>
          </a:p>
          <a:p>
            <a:pPr lvl="1"/>
            <a:r>
              <a:rPr lang="en-GB" dirty="0"/>
              <a:t>Can have some unidirectional lanes</a:t>
            </a:r>
          </a:p>
          <a:p>
            <a:pPr lvl="1"/>
            <a:r>
              <a:rPr lang="en-GB" dirty="0"/>
              <a:t>Provided that at least one lane is bi-directional </a:t>
            </a:r>
          </a:p>
          <a:p>
            <a:r>
              <a:rPr lang="en-GB" dirty="0"/>
              <a:t>Link provides</a:t>
            </a:r>
          </a:p>
          <a:p>
            <a:pPr lvl="1"/>
            <a:r>
              <a:rPr lang="en-GB" dirty="0"/>
              <a:t>Quality of Service</a:t>
            </a:r>
          </a:p>
          <a:p>
            <a:pPr lvl="1"/>
            <a:r>
              <a:rPr lang="en-GB" dirty="0"/>
              <a:t>Error recovery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18D63A-B39C-41C9-976E-83CEF67A05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57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SpaceFibre Packets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39864" y="2312876"/>
            <a:ext cx="7704137" cy="4545125"/>
          </a:xfrm>
        </p:spPr>
        <p:txBody>
          <a:bodyPr/>
          <a:lstStyle/>
          <a:p>
            <a:r>
              <a:rPr lang="en-GB" dirty="0"/>
              <a:t>Destination</a:t>
            </a:r>
          </a:p>
          <a:p>
            <a:pPr lvl="1"/>
            <a:r>
              <a:rPr lang="en-GB" dirty="0"/>
              <a:t>Represents either</a:t>
            </a:r>
          </a:p>
          <a:p>
            <a:pPr lvl="2"/>
            <a:r>
              <a:rPr lang="en-GB" dirty="0"/>
              <a:t>path to destination node e.g. 1,3,7,2</a:t>
            </a:r>
          </a:p>
          <a:p>
            <a:pPr lvl="2"/>
            <a:r>
              <a:rPr lang="en-GB" dirty="0"/>
              <a:t>identity of destination node e.g. 67</a:t>
            </a:r>
          </a:p>
          <a:p>
            <a:r>
              <a:rPr lang="en-GB" dirty="0"/>
              <a:t>Cargo</a:t>
            </a:r>
          </a:p>
          <a:p>
            <a:pPr lvl="1"/>
            <a:r>
              <a:rPr lang="en-GB" dirty="0"/>
              <a:t>Data or message to be transferred from source to destination</a:t>
            </a:r>
          </a:p>
          <a:p>
            <a:r>
              <a:rPr lang="en-GB" dirty="0"/>
              <a:t>End of Packet Marker</a:t>
            </a:r>
          </a:p>
          <a:p>
            <a:pPr lvl="1"/>
            <a:r>
              <a:rPr lang="en-GB" dirty="0"/>
              <a:t>Indicates end of packet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1214475" y="1585090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1871700" y="1292990"/>
            <a:ext cx="1825625" cy="693738"/>
          </a:xfrm>
          <a:prstGeom prst="rect">
            <a:avLst/>
          </a:prstGeom>
          <a:solidFill>
            <a:srgbClr val="92D050"/>
          </a:solidFill>
          <a:ln w="57150" algn="ctr">
            <a:solidFill>
              <a:schemeClr val="bg1"/>
            </a:solidFill>
            <a:round/>
            <a:headEnd/>
            <a:tailEnd/>
          </a:ln>
        </p:spPr>
        <p:txBody>
          <a:bodyPr lIns="36000" rIns="36000" anchor="ctr" anchorCtr="1"/>
          <a:lstStyle/>
          <a:p>
            <a:r>
              <a:rPr lang="en-GB" sz="2000" dirty="0">
                <a:solidFill>
                  <a:schemeClr val="bg1"/>
                </a:solidFill>
              </a:rPr>
              <a:t>Destination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3697325" y="1292990"/>
            <a:ext cx="3797300" cy="693738"/>
          </a:xfrm>
          <a:prstGeom prst="rect">
            <a:avLst/>
          </a:prstGeom>
          <a:solidFill>
            <a:srgbClr val="6699FF"/>
          </a:solidFill>
          <a:ln w="57150" algn="ctr">
            <a:solidFill>
              <a:schemeClr val="bg1"/>
            </a:solidFill>
            <a:round/>
            <a:headEnd/>
            <a:tailEnd/>
          </a:ln>
        </p:spPr>
        <p:txBody>
          <a:bodyPr lIns="36000" rIns="36000" anchor="ctr" anchorCtr="1"/>
          <a:lstStyle/>
          <a:p>
            <a:r>
              <a:rPr lang="en-GB" sz="2000">
                <a:solidFill>
                  <a:schemeClr val="bg1"/>
                </a:solidFill>
              </a:rPr>
              <a:t>Cargo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7494625" y="1292990"/>
            <a:ext cx="985838" cy="693738"/>
          </a:xfrm>
          <a:prstGeom prst="rect">
            <a:avLst/>
          </a:prstGeom>
          <a:solidFill>
            <a:srgbClr val="FFC000"/>
          </a:solidFill>
          <a:ln w="57150" algn="ctr">
            <a:solidFill>
              <a:schemeClr val="bg1"/>
            </a:solidFill>
            <a:round/>
            <a:headEnd/>
            <a:tailEnd/>
          </a:ln>
        </p:spPr>
        <p:txBody>
          <a:bodyPr lIns="36000" rIns="36000" anchor="ctr" anchorCtr="1"/>
          <a:lstStyle/>
          <a:p>
            <a:r>
              <a:rPr lang="en-GB" sz="2000">
                <a:solidFill>
                  <a:schemeClr val="bg1"/>
                </a:solidFill>
              </a:rPr>
              <a:t>EOP</a:t>
            </a:r>
          </a:p>
        </p:txBody>
      </p:sp>
    </p:spTree>
    <p:extLst>
      <p:ext uri="{BB962C8B-B14F-4D97-AF65-F5344CB8AC3E}">
        <p14:creationId xmlns:p14="http://schemas.microsoft.com/office/powerpoint/2010/main" val="2790894336"/>
      </p:ext>
    </p:extLst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19889</TotalTime>
  <Words>2283</Words>
  <Application>Microsoft Office PowerPoint</Application>
  <PresentationFormat>On-screen Show (4:3)</PresentationFormat>
  <Paragraphs>975</Paragraphs>
  <Slides>47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Calibri</vt:lpstr>
      <vt:lpstr>Wingdings</vt:lpstr>
      <vt:lpstr>Clouds</vt:lpstr>
      <vt:lpstr>1_Clouds</vt:lpstr>
      <vt:lpstr>Acrobat Document</vt:lpstr>
      <vt:lpstr>SpaceFibre Flight Software Workshop 2016 </vt:lpstr>
      <vt:lpstr>Contents</vt:lpstr>
      <vt:lpstr>SpaceFibre Next Generation SpaceWire </vt:lpstr>
      <vt:lpstr>Driving Applications for SpaceFibre</vt:lpstr>
      <vt:lpstr>SpaceFibre</vt:lpstr>
      <vt:lpstr>SpaceFibre Key Features</vt:lpstr>
      <vt:lpstr>Links, Lanes, Packets and Virtual Channels </vt:lpstr>
      <vt:lpstr>Links and Lanes</vt:lpstr>
      <vt:lpstr>SpaceFibre Packets</vt:lpstr>
      <vt:lpstr>Virtual Channels</vt:lpstr>
      <vt:lpstr>Links, Lanes and Virtual Channels</vt:lpstr>
      <vt:lpstr>Quality of Service </vt:lpstr>
      <vt:lpstr>Virtual Channels</vt:lpstr>
      <vt:lpstr>QoS: Bandwidth Reserved</vt:lpstr>
      <vt:lpstr>QoS: Bandwidth Reserved</vt:lpstr>
      <vt:lpstr>QoS Priority</vt:lpstr>
      <vt:lpstr>QoS Babbling Node Protection</vt:lpstr>
      <vt:lpstr>Multi-Lane Operation </vt:lpstr>
      <vt:lpstr>Multi-Lane Operation</vt:lpstr>
      <vt:lpstr>Multi-lane capabilities</vt:lpstr>
      <vt:lpstr>Graceful Degradation</vt:lpstr>
      <vt:lpstr>Graceful Degradation</vt:lpstr>
      <vt:lpstr>Graceful Degradation</vt:lpstr>
      <vt:lpstr>Graceful Degradation</vt:lpstr>
      <vt:lpstr>Graceful degradation</vt:lpstr>
      <vt:lpstr>Virtual Networks</vt:lpstr>
      <vt:lpstr>SpaceFibre Virtual Network</vt:lpstr>
      <vt:lpstr>SpaceFibre Virtual Network</vt:lpstr>
      <vt:lpstr>SpaceFibre Virtual Network</vt:lpstr>
      <vt:lpstr>SpaceFibre Virtual Network</vt:lpstr>
      <vt:lpstr>SpaceFibre Virtual Network</vt:lpstr>
      <vt:lpstr>SUNRISE SpaceFibre Routing Switch</vt:lpstr>
      <vt:lpstr>SUNRISE: Capabilities</vt:lpstr>
      <vt:lpstr>SUNRISE Router Architecture</vt:lpstr>
      <vt:lpstr>SpaceFibre Router</vt:lpstr>
      <vt:lpstr>PXIe-RTG4 Board</vt:lpstr>
      <vt:lpstr>PowerPoint Presentation</vt:lpstr>
      <vt:lpstr>PXIe-RTG4 Under Test</vt:lpstr>
      <vt:lpstr>PowerPoint Presentation</vt:lpstr>
      <vt:lpstr>RC64 Many Core DSP Processor</vt:lpstr>
      <vt:lpstr>RC64</vt:lpstr>
      <vt:lpstr>Conclusions</vt:lpstr>
      <vt:lpstr>Conclusions: SpaceFibre Benefits</vt:lpstr>
      <vt:lpstr>Conclusions</vt:lpstr>
      <vt:lpstr>Conclusions</vt:lpstr>
      <vt:lpstr>Acknowledgements</vt:lpstr>
      <vt:lpstr>Thank You Any questions?</vt:lpstr>
    </vt:vector>
  </TitlesOfParts>
  <Company>dac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Parkes</dc:creator>
  <cp:lastModifiedBy>Steve Parkes</cp:lastModifiedBy>
  <cp:revision>398</cp:revision>
  <dcterms:created xsi:type="dcterms:W3CDTF">2002-03-17T12:42:36Z</dcterms:created>
  <dcterms:modified xsi:type="dcterms:W3CDTF">2016-12-13T16:16:12Z</dcterms:modified>
</cp:coreProperties>
</file>