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6" r:id="rId1"/>
    <p:sldMasterId id="2147484509" r:id="rId2"/>
  </p:sldMasterIdLst>
  <p:notesMasterIdLst>
    <p:notesMasterId r:id="rId39"/>
  </p:notesMasterIdLst>
  <p:handoutMasterIdLst>
    <p:handoutMasterId r:id="rId40"/>
  </p:handoutMasterIdLst>
  <p:sldIdLst>
    <p:sldId id="1173" r:id="rId3"/>
    <p:sldId id="1253" r:id="rId4"/>
    <p:sldId id="1251" r:id="rId5"/>
    <p:sldId id="1226" r:id="rId6"/>
    <p:sldId id="1257" r:id="rId7"/>
    <p:sldId id="1246" r:id="rId8"/>
    <p:sldId id="1230" r:id="rId9"/>
    <p:sldId id="1198" r:id="rId10"/>
    <p:sldId id="1174" r:id="rId11"/>
    <p:sldId id="1235" r:id="rId12"/>
    <p:sldId id="1232" r:id="rId13"/>
    <p:sldId id="1258" r:id="rId14"/>
    <p:sldId id="1229" r:id="rId15"/>
    <p:sldId id="1227" r:id="rId16"/>
    <p:sldId id="1178" r:id="rId17"/>
    <p:sldId id="1240" r:id="rId18"/>
    <p:sldId id="1244" r:id="rId19"/>
    <p:sldId id="1243" r:id="rId20"/>
    <p:sldId id="1245" r:id="rId21"/>
    <p:sldId id="1241" r:id="rId22"/>
    <p:sldId id="1242" r:id="rId23"/>
    <p:sldId id="1186" r:id="rId24"/>
    <p:sldId id="1193" r:id="rId25"/>
    <p:sldId id="1187" r:id="rId26"/>
    <p:sldId id="1212" r:id="rId27"/>
    <p:sldId id="1194" r:id="rId28"/>
    <p:sldId id="1255" r:id="rId29"/>
    <p:sldId id="1195" r:id="rId30"/>
    <p:sldId id="1247" r:id="rId31"/>
    <p:sldId id="1248" r:id="rId32"/>
    <p:sldId id="1249" r:id="rId33"/>
    <p:sldId id="1250" r:id="rId34"/>
    <p:sldId id="1196" r:id="rId35"/>
    <p:sldId id="1197" r:id="rId36"/>
    <p:sldId id="1260" r:id="rId37"/>
    <p:sldId id="1256" r:id="rId38"/>
  </p:sldIdLst>
  <p:sldSz cx="9144000" cy="6858000" type="screen4x3"/>
  <p:notesSz cx="7099300" cy="10234613"/>
  <p:defaultTextStyle>
    <a:defPPr>
      <a:defRPr lang="en-US"/>
    </a:defPPr>
    <a:lvl1pPr algn="l" rtl="0" fontAlgn="base">
      <a:spcBef>
        <a:spcPct val="0"/>
      </a:spcBef>
      <a:spcAft>
        <a:spcPct val="0"/>
      </a:spcAft>
      <a:defRPr i="1" kern="1200">
        <a:solidFill>
          <a:schemeClr val="tx1"/>
        </a:solidFill>
        <a:latin typeface="Arial" charset="0"/>
        <a:ea typeface="+mn-ea"/>
        <a:cs typeface="Arial" charset="0"/>
      </a:defRPr>
    </a:lvl1pPr>
    <a:lvl2pPr marL="457200" algn="l" rtl="0" fontAlgn="base">
      <a:spcBef>
        <a:spcPct val="0"/>
      </a:spcBef>
      <a:spcAft>
        <a:spcPct val="0"/>
      </a:spcAft>
      <a:defRPr i="1" kern="1200">
        <a:solidFill>
          <a:schemeClr val="tx1"/>
        </a:solidFill>
        <a:latin typeface="Arial" charset="0"/>
        <a:ea typeface="+mn-ea"/>
        <a:cs typeface="Arial" charset="0"/>
      </a:defRPr>
    </a:lvl2pPr>
    <a:lvl3pPr marL="914400" algn="l" rtl="0" fontAlgn="base">
      <a:spcBef>
        <a:spcPct val="0"/>
      </a:spcBef>
      <a:spcAft>
        <a:spcPct val="0"/>
      </a:spcAft>
      <a:defRPr i="1" kern="1200">
        <a:solidFill>
          <a:schemeClr val="tx1"/>
        </a:solidFill>
        <a:latin typeface="Arial" charset="0"/>
        <a:ea typeface="+mn-ea"/>
        <a:cs typeface="Arial" charset="0"/>
      </a:defRPr>
    </a:lvl3pPr>
    <a:lvl4pPr marL="1371600" algn="l" rtl="0" fontAlgn="base">
      <a:spcBef>
        <a:spcPct val="0"/>
      </a:spcBef>
      <a:spcAft>
        <a:spcPct val="0"/>
      </a:spcAft>
      <a:defRPr i="1" kern="1200">
        <a:solidFill>
          <a:schemeClr val="tx1"/>
        </a:solidFill>
        <a:latin typeface="Arial" charset="0"/>
        <a:ea typeface="+mn-ea"/>
        <a:cs typeface="Arial" charset="0"/>
      </a:defRPr>
    </a:lvl4pPr>
    <a:lvl5pPr marL="1828800" algn="l" rtl="0" fontAlgn="base">
      <a:spcBef>
        <a:spcPct val="0"/>
      </a:spcBef>
      <a:spcAft>
        <a:spcPct val="0"/>
      </a:spcAft>
      <a:defRPr i="1" kern="1200">
        <a:solidFill>
          <a:schemeClr val="tx1"/>
        </a:solidFill>
        <a:latin typeface="Arial" charset="0"/>
        <a:ea typeface="+mn-ea"/>
        <a:cs typeface="Arial" charset="0"/>
      </a:defRPr>
    </a:lvl5pPr>
    <a:lvl6pPr marL="2286000" algn="l" defTabSz="914400" rtl="0" eaLnBrk="1" latinLnBrk="0" hangingPunct="1">
      <a:defRPr i="1" kern="1200">
        <a:solidFill>
          <a:schemeClr val="tx1"/>
        </a:solidFill>
        <a:latin typeface="Arial" charset="0"/>
        <a:ea typeface="+mn-ea"/>
        <a:cs typeface="Arial" charset="0"/>
      </a:defRPr>
    </a:lvl6pPr>
    <a:lvl7pPr marL="2743200" algn="l" defTabSz="914400" rtl="0" eaLnBrk="1" latinLnBrk="0" hangingPunct="1">
      <a:defRPr i="1" kern="1200">
        <a:solidFill>
          <a:schemeClr val="tx1"/>
        </a:solidFill>
        <a:latin typeface="Arial" charset="0"/>
        <a:ea typeface="+mn-ea"/>
        <a:cs typeface="Arial" charset="0"/>
      </a:defRPr>
    </a:lvl7pPr>
    <a:lvl8pPr marL="3200400" algn="l" defTabSz="914400" rtl="0" eaLnBrk="1" latinLnBrk="0" hangingPunct="1">
      <a:defRPr i="1" kern="1200">
        <a:solidFill>
          <a:schemeClr val="tx1"/>
        </a:solidFill>
        <a:latin typeface="Arial" charset="0"/>
        <a:ea typeface="+mn-ea"/>
        <a:cs typeface="Arial" charset="0"/>
      </a:defRPr>
    </a:lvl8pPr>
    <a:lvl9pPr marL="3657600" algn="l" defTabSz="914400" rtl="0" eaLnBrk="1" latinLnBrk="0" hangingPunct="1">
      <a:defRPr i="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600"/>
    <a:srgbClr val="D2ECB6"/>
    <a:srgbClr val="92D050"/>
    <a:srgbClr val="A7D971"/>
    <a:srgbClr val="92FBF1"/>
    <a:srgbClr val="D1FBF1"/>
    <a:srgbClr val="EBFFF7"/>
    <a:srgbClr val="C3F5CF"/>
    <a:srgbClr val="FF6600"/>
    <a:srgbClr val="4A7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7" autoAdjust="0"/>
    <p:restoredTop sz="96386" autoAdjust="0"/>
  </p:normalViewPr>
  <p:slideViewPr>
    <p:cSldViewPr>
      <p:cViewPr varScale="1">
        <p:scale>
          <a:sx n="89" d="100"/>
          <a:sy n="89" d="100"/>
        </p:scale>
        <p:origin x="1626" y="90"/>
      </p:cViewPr>
      <p:guideLst>
        <p:guide orient="horz" pos="2160"/>
        <p:guide pos="2880"/>
      </p:guideLst>
    </p:cSldViewPr>
  </p:slideViewPr>
  <p:outlineViewPr>
    <p:cViewPr>
      <p:scale>
        <a:sx n="33" d="100"/>
        <a:sy n="33" d="100"/>
      </p:scale>
      <p:origin x="0" y="2768"/>
    </p:cViewPr>
  </p:outlineViewPr>
  <p:notesTextViewPr>
    <p:cViewPr>
      <p:scale>
        <a:sx n="100" d="100"/>
        <a:sy n="100" d="100"/>
      </p:scale>
      <p:origin x="0" y="0"/>
    </p:cViewPr>
  </p:notesTextViewPr>
  <p:sorterViewPr>
    <p:cViewPr>
      <p:scale>
        <a:sx n="90" d="100"/>
        <a:sy n="90" d="100"/>
      </p:scale>
      <p:origin x="0" y="9712"/>
    </p:cViewPr>
  </p:sorterViewPr>
  <p:notesViewPr>
    <p:cSldViewPr>
      <p:cViewPr varScale="1">
        <p:scale>
          <a:sx n="58" d="100"/>
          <a:sy n="58" d="100"/>
        </p:scale>
        <p:origin x="-3366" y="-90"/>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A54BE-0A15-3341-BC05-154D5AB805B5}" type="doc">
      <dgm:prSet loTypeId="urn:microsoft.com/office/officeart/2005/8/layout/process1" loCatId="" qsTypeId="urn:microsoft.com/office/officeart/2005/8/quickstyle/simple1" qsCatId="simple" csTypeId="urn:microsoft.com/office/officeart/2005/8/colors/accent0_1" csCatId="mainScheme" phldr="1"/>
      <dgm:spPr/>
      <dgm:t>
        <a:bodyPr/>
        <a:lstStyle/>
        <a:p>
          <a:endParaRPr lang="en-GB"/>
        </a:p>
      </dgm:t>
    </dgm:pt>
    <dgm:pt modelId="{54478C8D-ED0B-FA4D-B4C7-86C811841271}">
      <dgm:prSet/>
      <dgm:spPr/>
      <dgm:t>
        <a:bodyPr lIns="0" tIns="0" rIns="0" bIns="0"/>
        <a:lstStyle/>
        <a:p>
          <a:pPr rtl="0"/>
          <a:r>
            <a:rPr lang="en-US" dirty="0" smtClean="0"/>
            <a:t>MDL/</a:t>
          </a:r>
          <a:r>
            <a:rPr lang="en-US" smtClean="0"/>
            <a:t>SLX Importer</a:t>
          </a:r>
          <a:endParaRPr lang="en-US" dirty="0"/>
        </a:p>
      </dgm:t>
    </dgm:pt>
    <dgm:pt modelId="{60F33C0C-25AD-1A4A-978E-E2A5F3CD554A}" type="parTrans" cxnId="{6D7EF20C-F4D6-8447-9368-C17982986DEC}">
      <dgm:prSet/>
      <dgm:spPr/>
      <dgm:t>
        <a:bodyPr/>
        <a:lstStyle/>
        <a:p>
          <a:endParaRPr lang="en-GB"/>
        </a:p>
      </dgm:t>
    </dgm:pt>
    <dgm:pt modelId="{E13902A4-A9BC-0C44-9CE4-1AE3CC9FEB3B}" type="sibTrans" cxnId="{6D7EF20C-F4D6-8447-9368-C17982986DEC}">
      <dgm:prSet/>
      <dgm:spPr/>
      <dgm:t>
        <a:bodyPr/>
        <a:lstStyle/>
        <a:p>
          <a:endParaRPr lang="en-GB"/>
        </a:p>
      </dgm:t>
    </dgm:pt>
    <dgm:pt modelId="{E41B76AE-3019-FC45-86CB-C956ED1D9A8C}">
      <dgm:prSet/>
      <dgm:spPr/>
      <dgm:t>
        <a:bodyPr lIns="0" tIns="0" rIns="0" bIns="0"/>
        <a:lstStyle/>
        <a:p>
          <a:pPr rtl="0"/>
          <a:r>
            <a:rPr lang="en-US" dirty="0" smtClean="0"/>
            <a:t>Preprocessor</a:t>
          </a:r>
          <a:endParaRPr lang="en-US" dirty="0"/>
        </a:p>
      </dgm:t>
    </dgm:pt>
    <dgm:pt modelId="{5F434FAC-679F-FF48-A478-2F4C086AD1D2}" type="parTrans" cxnId="{DF212C74-43AC-2149-9493-D226BE81A6B3}">
      <dgm:prSet/>
      <dgm:spPr/>
      <dgm:t>
        <a:bodyPr/>
        <a:lstStyle/>
        <a:p>
          <a:endParaRPr lang="en-GB"/>
        </a:p>
      </dgm:t>
    </dgm:pt>
    <dgm:pt modelId="{40211459-C6AB-3C48-947E-A8626CB0C1FE}" type="sibTrans" cxnId="{DF212C74-43AC-2149-9493-D226BE81A6B3}">
      <dgm:prSet/>
      <dgm:spPr/>
      <dgm:t>
        <a:bodyPr/>
        <a:lstStyle/>
        <a:p>
          <a:endParaRPr lang="en-GB"/>
        </a:p>
      </dgm:t>
    </dgm:pt>
    <dgm:pt modelId="{62584678-500C-2A4F-BD0A-0AC7C490CB45}">
      <dgm:prSet/>
      <dgm:spPr/>
      <dgm:t>
        <a:bodyPr lIns="0" tIns="0" rIns="0" bIns="0"/>
        <a:lstStyle/>
        <a:p>
          <a:pPr rtl="0"/>
          <a:r>
            <a:rPr lang="en-US" dirty="0" smtClean="0"/>
            <a:t>Code Model Generator (CMG)</a:t>
          </a:r>
          <a:endParaRPr lang="en-US" dirty="0"/>
        </a:p>
      </dgm:t>
    </dgm:pt>
    <dgm:pt modelId="{69E2FE03-0499-F14B-910C-5186C01B2F38}" type="parTrans" cxnId="{00607AA0-525A-7545-9E5F-FA3AB3F58AC4}">
      <dgm:prSet/>
      <dgm:spPr/>
      <dgm:t>
        <a:bodyPr/>
        <a:lstStyle/>
        <a:p>
          <a:endParaRPr lang="en-GB"/>
        </a:p>
      </dgm:t>
    </dgm:pt>
    <dgm:pt modelId="{E453FF53-5944-AC40-AA30-386D549903B3}" type="sibTrans" cxnId="{00607AA0-525A-7545-9E5F-FA3AB3F58AC4}">
      <dgm:prSet/>
      <dgm:spPr/>
      <dgm:t>
        <a:bodyPr/>
        <a:lstStyle/>
        <a:p>
          <a:endParaRPr lang="en-GB"/>
        </a:p>
      </dgm:t>
    </dgm:pt>
    <dgm:pt modelId="{17420F13-1DC5-FF41-B058-04A9D9731108}">
      <dgm:prSet/>
      <dgm:spPr/>
      <dgm:t>
        <a:bodyPr lIns="0" tIns="0" rIns="0" bIns="0"/>
        <a:lstStyle/>
        <a:p>
          <a:pPr rtl="0"/>
          <a:r>
            <a:rPr lang="en-US" dirty="0" err="1" smtClean="0"/>
            <a:t>Optimiser</a:t>
          </a:r>
          <a:endParaRPr lang="en-US" dirty="0"/>
        </a:p>
      </dgm:t>
    </dgm:pt>
    <dgm:pt modelId="{920AB642-6571-234E-9350-5E68E5952829}" type="parTrans" cxnId="{04B62A01-3712-9744-B9E0-D02A8B40B73A}">
      <dgm:prSet/>
      <dgm:spPr/>
      <dgm:t>
        <a:bodyPr/>
        <a:lstStyle/>
        <a:p>
          <a:endParaRPr lang="en-GB"/>
        </a:p>
      </dgm:t>
    </dgm:pt>
    <dgm:pt modelId="{B1C5270B-9ED8-0E40-A287-20005075EAB9}" type="sibTrans" cxnId="{04B62A01-3712-9744-B9E0-D02A8B40B73A}">
      <dgm:prSet/>
      <dgm:spPr/>
      <dgm:t>
        <a:bodyPr/>
        <a:lstStyle/>
        <a:p>
          <a:endParaRPr lang="en-GB"/>
        </a:p>
      </dgm:t>
    </dgm:pt>
    <dgm:pt modelId="{385F0617-9743-2C4E-A68D-3F7E8A8B6E16}">
      <dgm:prSet/>
      <dgm:spPr/>
      <dgm:t>
        <a:bodyPr lIns="0" tIns="0" rIns="0" bIns="0"/>
        <a:lstStyle/>
        <a:p>
          <a:pPr rtl="0"/>
          <a:r>
            <a:rPr lang="en-US" dirty="0" smtClean="0"/>
            <a:t>Expander</a:t>
          </a:r>
          <a:endParaRPr lang="en-US" dirty="0"/>
        </a:p>
      </dgm:t>
    </dgm:pt>
    <dgm:pt modelId="{DC4D2280-F1AF-B446-94D3-36662574B77E}" type="parTrans" cxnId="{77C0A9EE-7441-3B49-A855-6239FC0BCF6E}">
      <dgm:prSet/>
      <dgm:spPr/>
      <dgm:t>
        <a:bodyPr/>
        <a:lstStyle/>
        <a:p>
          <a:endParaRPr lang="en-GB"/>
        </a:p>
      </dgm:t>
    </dgm:pt>
    <dgm:pt modelId="{51A92D80-4307-5042-85AA-E92541E493A8}" type="sibTrans" cxnId="{77C0A9EE-7441-3B49-A855-6239FC0BCF6E}">
      <dgm:prSet/>
      <dgm:spPr/>
      <dgm:t>
        <a:bodyPr/>
        <a:lstStyle/>
        <a:p>
          <a:endParaRPr lang="en-GB"/>
        </a:p>
      </dgm:t>
    </dgm:pt>
    <dgm:pt modelId="{0DFC875A-C307-5942-9694-7AB74E1E30C7}">
      <dgm:prSet/>
      <dgm:spPr/>
      <dgm:t>
        <a:bodyPr lIns="0" tIns="0" rIns="0" bIns="0"/>
        <a:lstStyle/>
        <a:p>
          <a:pPr rtl="0"/>
          <a:r>
            <a:rPr lang="en-US" smtClean="0"/>
            <a:t>Decoration file Importer</a:t>
          </a:r>
          <a:endParaRPr lang="en-US" dirty="0"/>
        </a:p>
      </dgm:t>
    </dgm:pt>
    <dgm:pt modelId="{BF9F63A2-BFCF-6845-B23C-DF4AED5A61B0}" type="parTrans" cxnId="{83FE52E5-B442-6642-96B2-605D9C3AA432}">
      <dgm:prSet/>
      <dgm:spPr/>
      <dgm:t>
        <a:bodyPr/>
        <a:lstStyle/>
        <a:p>
          <a:endParaRPr lang="en-GB"/>
        </a:p>
      </dgm:t>
    </dgm:pt>
    <dgm:pt modelId="{0922BDCE-14A0-8048-8A55-903969AC0333}" type="sibTrans" cxnId="{83FE52E5-B442-6642-96B2-605D9C3AA432}">
      <dgm:prSet/>
      <dgm:spPr/>
      <dgm:t>
        <a:bodyPr/>
        <a:lstStyle/>
        <a:p>
          <a:endParaRPr lang="en-GB"/>
        </a:p>
      </dgm:t>
    </dgm:pt>
    <dgm:pt modelId="{76A84E10-1FAA-7940-AFAF-5E5FD24133E5}">
      <dgm:prSet/>
      <dgm:spPr/>
      <dgm:t>
        <a:bodyPr lIns="0" tIns="0" rIns="0" bIns="0"/>
        <a:lstStyle/>
        <a:p>
          <a:pPr rtl="0"/>
          <a:r>
            <a:rPr lang="en-US" dirty="0" smtClean="0"/>
            <a:t>Sequencer</a:t>
          </a:r>
          <a:endParaRPr lang="en-US" dirty="0"/>
        </a:p>
      </dgm:t>
    </dgm:pt>
    <dgm:pt modelId="{6547BB62-E53E-BC49-90E6-AE30D9EE5D0B}" type="parTrans" cxnId="{EB33F8AF-8852-F045-9CF1-214E8B7A55CD}">
      <dgm:prSet/>
      <dgm:spPr/>
    </dgm:pt>
    <dgm:pt modelId="{ED7E1C52-430D-D840-AA89-A5BAB5FB533A}" type="sibTrans" cxnId="{EB33F8AF-8852-F045-9CF1-214E8B7A55CD}">
      <dgm:prSet/>
      <dgm:spPr/>
      <dgm:t>
        <a:bodyPr/>
        <a:lstStyle/>
        <a:p>
          <a:endParaRPr lang="en-US"/>
        </a:p>
      </dgm:t>
    </dgm:pt>
    <dgm:pt modelId="{599150A7-9260-B645-84A6-F9F9174281DA}" type="pres">
      <dgm:prSet presAssocID="{E2EA54BE-0A15-3341-BC05-154D5AB805B5}" presName="Name0" presStyleCnt="0">
        <dgm:presLayoutVars>
          <dgm:dir/>
          <dgm:resizeHandles val="exact"/>
        </dgm:presLayoutVars>
      </dgm:prSet>
      <dgm:spPr/>
      <dgm:t>
        <a:bodyPr/>
        <a:lstStyle/>
        <a:p>
          <a:endParaRPr lang="en-US"/>
        </a:p>
      </dgm:t>
    </dgm:pt>
    <dgm:pt modelId="{9DAF102E-494F-ED4C-8F6C-A4B35A8A022C}" type="pres">
      <dgm:prSet presAssocID="{54478C8D-ED0B-FA4D-B4C7-86C811841271}" presName="node" presStyleLbl="node1" presStyleIdx="0" presStyleCnt="7">
        <dgm:presLayoutVars>
          <dgm:bulletEnabled val="1"/>
        </dgm:presLayoutVars>
      </dgm:prSet>
      <dgm:spPr/>
      <dgm:t>
        <a:bodyPr/>
        <a:lstStyle/>
        <a:p>
          <a:endParaRPr lang="en-GB"/>
        </a:p>
      </dgm:t>
    </dgm:pt>
    <dgm:pt modelId="{0844B48F-F6CF-1042-9D11-050A2B4AE428}" type="pres">
      <dgm:prSet presAssocID="{E13902A4-A9BC-0C44-9CE4-1AE3CC9FEB3B}" presName="sibTrans" presStyleLbl="sibTrans2D1" presStyleIdx="0" presStyleCnt="6"/>
      <dgm:spPr/>
      <dgm:t>
        <a:bodyPr/>
        <a:lstStyle/>
        <a:p>
          <a:endParaRPr lang="en-US"/>
        </a:p>
      </dgm:t>
    </dgm:pt>
    <dgm:pt modelId="{BF361A5E-C617-C143-B59C-304B98D921B3}" type="pres">
      <dgm:prSet presAssocID="{E13902A4-A9BC-0C44-9CE4-1AE3CC9FEB3B}" presName="connectorText" presStyleLbl="sibTrans2D1" presStyleIdx="0" presStyleCnt="6"/>
      <dgm:spPr/>
      <dgm:t>
        <a:bodyPr/>
        <a:lstStyle/>
        <a:p>
          <a:endParaRPr lang="en-US"/>
        </a:p>
      </dgm:t>
    </dgm:pt>
    <dgm:pt modelId="{9CF81D08-3DB5-9B4F-A709-BE812178598D}" type="pres">
      <dgm:prSet presAssocID="{0DFC875A-C307-5942-9694-7AB74E1E30C7}" presName="node" presStyleLbl="node1" presStyleIdx="1" presStyleCnt="7">
        <dgm:presLayoutVars>
          <dgm:bulletEnabled val="1"/>
        </dgm:presLayoutVars>
      </dgm:prSet>
      <dgm:spPr/>
      <dgm:t>
        <a:bodyPr/>
        <a:lstStyle/>
        <a:p>
          <a:endParaRPr lang="en-GB"/>
        </a:p>
      </dgm:t>
    </dgm:pt>
    <dgm:pt modelId="{F04B6198-A389-AD49-8A10-0BC512242E9C}" type="pres">
      <dgm:prSet presAssocID="{0922BDCE-14A0-8048-8A55-903969AC0333}" presName="sibTrans" presStyleLbl="sibTrans2D1" presStyleIdx="1" presStyleCnt="6"/>
      <dgm:spPr/>
      <dgm:t>
        <a:bodyPr/>
        <a:lstStyle/>
        <a:p>
          <a:endParaRPr lang="en-US"/>
        </a:p>
      </dgm:t>
    </dgm:pt>
    <dgm:pt modelId="{90CB005A-3041-3141-83C1-758512262B65}" type="pres">
      <dgm:prSet presAssocID="{0922BDCE-14A0-8048-8A55-903969AC0333}" presName="connectorText" presStyleLbl="sibTrans2D1" presStyleIdx="1" presStyleCnt="6"/>
      <dgm:spPr/>
      <dgm:t>
        <a:bodyPr/>
        <a:lstStyle/>
        <a:p>
          <a:endParaRPr lang="en-US"/>
        </a:p>
      </dgm:t>
    </dgm:pt>
    <dgm:pt modelId="{2BE93579-B63E-B949-8502-26CAD19AE4A1}" type="pres">
      <dgm:prSet presAssocID="{E41B76AE-3019-FC45-86CB-C956ED1D9A8C}" presName="node" presStyleLbl="node1" presStyleIdx="2" presStyleCnt="7">
        <dgm:presLayoutVars>
          <dgm:bulletEnabled val="1"/>
        </dgm:presLayoutVars>
      </dgm:prSet>
      <dgm:spPr/>
      <dgm:t>
        <a:bodyPr/>
        <a:lstStyle/>
        <a:p>
          <a:endParaRPr lang="en-GB"/>
        </a:p>
      </dgm:t>
    </dgm:pt>
    <dgm:pt modelId="{D14E800C-3F82-4C4A-93C4-6D3CDFEE5DA4}" type="pres">
      <dgm:prSet presAssocID="{40211459-C6AB-3C48-947E-A8626CB0C1FE}" presName="sibTrans" presStyleLbl="sibTrans2D1" presStyleIdx="2" presStyleCnt="6"/>
      <dgm:spPr/>
      <dgm:t>
        <a:bodyPr/>
        <a:lstStyle/>
        <a:p>
          <a:endParaRPr lang="en-US"/>
        </a:p>
      </dgm:t>
    </dgm:pt>
    <dgm:pt modelId="{E91A8E04-7512-1343-B124-709D17643576}" type="pres">
      <dgm:prSet presAssocID="{40211459-C6AB-3C48-947E-A8626CB0C1FE}" presName="connectorText" presStyleLbl="sibTrans2D1" presStyleIdx="2" presStyleCnt="6"/>
      <dgm:spPr/>
      <dgm:t>
        <a:bodyPr/>
        <a:lstStyle/>
        <a:p>
          <a:endParaRPr lang="en-US"/>
        </a:p>
      </dgm:t>
    </dgm:pt>
    <dgm:pt modelId="{68324A83-8D4D-A240-831B-99456CA56B37}" type="pres">
      <dgm:prSet presAssocID="{76A84E10-1FAA-7940-AFAF-5E5FD24133E5}" presName="node" presStyleLbl="node1" presStyleIdx="3" presStyleCnt="7">
        <dgm:presLayoutVars>
          <dgm:bulletEnabled val="1"/>
        </dgm:presLayoutVars>
      </dgm:prSet>
      <dgm:spPr/>
      <dgm:t>
        <a:bodyPr/>
        <a:lstStyle/>
        <a:p>
          <a:endParaRPr lang="en-US"/>
        </a:p>
      </dgm:t>
    </dgm:pt>
    <dgm:pt modelId="{86DDEA09-5096-5545-80F4-5BFB38F29DF6}" type="pres">
      <dgm:prSet presAssocID="{ED7E1C52-430D-D840-AA89-A5BAB5FB533A}" presName="sibTrans" presStyleLbl="sibTrans2D1" presStyleIdx="3" presStyleCnt="6"/>
      <dgm:spPr/>
      <dgm:t>
        <a:bodyPr/>
        <a:lstStyle/>
        <a:p>
          <a:endParaRPr lang="en-US"/>
        </a:p>
      </dgm:t>
    </dgm:pt>
    <dgm:pt modelId="{5E921000-5AF9-564A-A911-51D2F912030C}" type="pres">
      <dgm:prSet presAssocID="{ED7E1C52-430D-D840-AA89-A5BAB5FB533A}" presName="connectorText" presStyleLbl="sibTrans2D1" presStyleIdx="3" presStyleCnt="6"/>
      <dgm:spPr/>
      <dgm:t>
        <a:bodyPr/>
        <a:lstStyle/>
        <a:p>
          <a:endParaRPr lang="en-US"/>
        </a:p>
      </dgm:t>
    </dgm:pt>
    <dgm:pt modelId="{C1079111-4082-2B4C-8A2C-B7954C5C1D4F}" type="pres">
      <dgm:prSet presAssocID="{62584678-500C-2A4F-BD0A-0AC7C490CB45}" presName="node" presStyleLbl="node1" presStyleIdx="4" presStyleCnt="7">
        <dgm:presLayoutVars>
          <dgm:bulletEnabled val="1"/>
        </dgm:presLayoutVars>
      </dgm:prSet>
      <dgm:spPr/>
      <dgm:t>
        <a:bodyPr/>
        <a:lstStyle/>
        <a:p>
          <a:endParaRPr lang="en-GB"/>
        </a:p>
      </dgm:t>
    </dgm:pt>
    <dgm:pt modelId="{F04FAFDF-0ECE-3B45-98D5-14CD40B6610D}" type="pres">
      <dgm:prSet presAssocID="{E453FF53-5944-AC40-AA30-386D549903B3}" presName="sibTrans" presStyleLbl="sibTrans2D1" presStyleIdx="4" presStyleCnt="6"/>
      <dgm:spPr/>
      <dgm:t>
        <a:bodyPr/>
        <a:lstStyle/>
        <a:p>
          <a:endParaRPr lang="en-US"/>
        </a:p>
      </dgm:t>
    </dgm:pt>
    <dgm:pt modelId="{0642331A-15B9-1C4D-A4A2-454B344FC48A}" type="pres">
      <dgm:prSet presAssocID="{E453FF53-5944-AC40-AA30-386D549903B3}" presName="connectorText" presStyleLbl="sibTrans2D1" presStyleIdx="4" presStyleCnt="6"/>
      <dgm:spPr/>
      <dgm:t>
        <a:bodyPr/>
        <a:lstStyle/>
        <a:p>
          <a:endParaRPr lang="en-US"/>
        </a:p>
      </dgm:t>
    </dgm:pt>
    <dgm:pt modelId="{EF28FEDC-5CBD-614E-8841-986DD67C9827}" type="pres">
      <dgm:prSet presAssocID="{17420F13-1DC5-FF41-B058-04A9D9731108}" presName="node" presStyleLbl="node1" presStyleIdx="5" presStyleCnt="7">
        <dgm:presLayoutVars>
          <dgm:bulletEnabled val="1"/>
        </dgm:presLayoutVars>
      </dgm:prSet>
      <dgm:spPr/>
      <dgm:t>
        <a:bodyPr/>
        <a:lstStyle/>
        <a:p>
          <a:endParaRPr lang="en-GB"/>
        </a:p>
      </dgm:t>
    </dgm:pt>
    <dgm:pt modelId="{4DE67850-7A39-A149-B576-F79B0850629A}" type="pres">
      <dgm:prSet presAssocID="{B1C5270B-9ED8-0E40-A287-20005075EAB9}" presName="sibTrans" presStyleLbl="sibTrans2D1" presStyleIdx="5" presStyleCnt="6"/>
      <dgm:spPr/>
      <dgm:t>
        <a:bodyPr/>
        <a:lstStyle/>
        <a:p>
          <a:endParaRPr lang="en-US"/>
        </a:p>
      </dgm:t>
    </dgm:pt>
    <dgm:pt modelId="{EF9F659A-B70E-354B-BD7B-3D24711805E9}" type="pres">
      <dgm:prSet presAssocID="{B1C5270B-9ED8-0E40-A287-20005075EAB9}" presName="connectorText" presStyleLbl="sibTrans2D1" presStyleIdx="5" presStyleCnt="6"/>
      <dgm:spPr/>
      <dgm:t>
        <a:bodyPr/>
        <a:lstStyle/>
        <a:p>
          <a:endParaRPr lang="en-US"/>
        </a:p>
      </dgm:t>
    </dgm:pt>
    <dgm:pt modelId="{00F93CB1-C73F-DA42-925E-BC048798E8D2}" type="pres">
      <dgm:prSet presAssocID="{385F0617-9743-2C4E-A68D-3F7E8A8B6E16}" presName="node" presStyleLbl="node1" presStyleIdx="6" presStyleCnt="7">
        <dgm:presLayoutVars>
          <dgm:bulletEnabled val="1"/>
        </dgm:presLayoutVars>
      </dgm:prSet>
      <dgm:spPr/>
      <dgm:t>
        <a:bodyPr/>
        <a:lstStyle/>
        <a:p>
          <a:endParaRPr lang="en-GB"/>
        </a:p>
      </dgm:t>
    </dgm:pt>
  </dgm:ptLst>
  <dgm:cxnLst>
    <dgm:cxn modelId="{77C0A9EE-7441-3B49-A855-6239FC0BCF6E}" srcId="{E2EA54BE-0A15-3341-BC05-154D5AB805B5}" destId="{385F0617-9743-2C4E-A68D-3F7E8A8B6E16}" srcOrd="6" destOrd="0" parTransId="{DC4D2280-F1AF-B446-94D3-36662574B77E}" sibTransId="{51A92D80-4307-5042-85AA-E92541E493A8}"/>
    <dgm:cxn modelId="{1588F3D6-DBBA-554A-8481-4C3AC9675179}" type="presOf" srcId="{E2EA54BE-0A15-3341-BC05-154D5AB805B5}" destId="{599150A7-9260-B645-84A6-F9F9174281DA}" srcOrd="0" destOrd="0" presId="urn:microsoft.com/office/officeart/2005/8/layout/process1"/>
    <dgm:cxn modelId="{6D7EF20C-F4D6-8447-9368-C17982986DEC}" srcId="{E2EA54BE-0A15-3341-BC05-154D5AB805B5}" destId="{54478C8D-ED0B-FA4D-B4C7-86C811841271}" srcOrd="0" destOrd="0" parTransId="{60F33C0C-25AD-1A4A-978E-E2A5F3CD554A}" sibTransId="{E13902A4-A9BC-0C44-9CE4-1AE3CC9FEB3B}"/>
    <dgm:cxn modelId="{00607AA0-525A-7545-9E5F-FA3AB3F58AC4}" srcId="{E2EA54BE-0A15-3341-BC05-154D5AB805B5}" destId="{62584678-500C-2A4F-BD0A-0AC7C490CB45}" srcOrd="4" destOrd="0" parTransId="{69E2FE03-0499-F14B-910C-5186C01B2F38}" sibTransId="{E453FF53-5944-AC40-AA30-386D549903B3}"/>
    <dgm:cxn modelId="{233A1C0F-36BF-1E45-A29F-F99DD343C485}" type="presOf" srcId="{E13902A4-A9BC-0C44-9CE4-1AE3CC9FEB3B}" destId="{0844B48F-F6CF-1042-9D11-050A2B4AE428}" srcOrd="0" destOrd="0" presId="urn:microsoft.com/office/officeart/2005/8/layout/process1"/>
    <dgm:cxn modelId="{3C3F39D7-1EEF-4F43-86DF-53B965E42A10}" type="presOf" srcId="{76A84E10-1FAA-7940-AFAF-5E5FD24133E5}" destId="{68324A83-8D4D-A240-831B-99456CA56B37}" srcOrd="0" destOrd="0" presId="urn:microsoft.com/office/officeart/2005/8/layout/process1"/>
    <dgm:cxn modelId="{9AE79BC6-99B9-0F42-854D-37B37D0959AD}" type="presOf" srcId="{0DFC875A-C307-5942-9694-7AB74E1E30C7}" destId="{9CF81D08-3DB5-9B4F-A709-BE812178598D}" srcOrd="0" destOrd="0" presId="urn:microsoft.com/office/officeart/2005/8/layout/process1"/>
    <dgm:cxn modelId="{26746E31-464E-E548-85FF-49FDC394529A}" type="presOf" srcId="{62584678-500C-2A4F-BD0A-0AC7C490CB45}" destId="{C1079111-4082-2B4C-8A2C-B7954C5C1D4F}" srcOrd="0" destOrd="0" presId="urn:microsoft.com/office/officeart/2005/8/layout/process1"/>
    <dgm:cxn modelId="{5214DAB2-73A8-3049-9EC9-1325E2BE580E}" type="presOf" srcId="{E453FF53-5944-AC40-AA30-386D549903B3}" destId="{F04FAFDF-0ECE-3B45-98D5-14CD40B6610D}" srcOrd="0" destOrd="0" presId="urn:microsoft.com/office/officeart/2005/8/layout/process1"/>
    <dgm:cxn modelId="{04B62A01-3712-9744-B9E0-D02A8B40B73A}" srcId="{E2EA54BE-0A15-3341-BC05-154D5AB805B5}" destId="{17420F13-1DC5-FF41-B058-04A9D9731108}" srcOrd="5" destOrd="0" parTransId="{920AB642-6571-234E-9350-5E68E5952829}" sibTransId="{B1C5270B-9ED8-0E40-A287-20005075EAB9}"/>
    <dgm:cxn modelId="{23C7145D-6E7E-F34C-9795-39EBF9D0FA55}" type="presOf" srcId="{E13902A4-A9BC-0C44-9CE4-1AE3CC9FEB3B}" destId="{BF361A5E-C617-C143-B59C-304B98D921B3}" srcOrd="1" destOrd="0" presId="urn:microsoft.com/office/officeart/2005/8/layout/process1"/>
    <dgm:cxn modelId="{13C82EFF-C2D5-804C-85FC-0C4C35AEBEC1}" type="presOf" srcId="{B1C5270B-9ED8-0E40-A287-20005075EAB9}" destId="{4DE67850-7A39-A149-B576-F79B0850629A}" srcOrd="0" destOrd="0" presId="urn:microsoft.com/office/officeart/2005/8/layout/process1"/>
    <dgm:cxn modelId="{067C1190-580C-934E-B3DB-60F6E63B6CCF}" type="presOf" srcId="{0922BDCE-14A0-8048-8A55-903969AC0333}" destId="{90CB005A-3041-3141-83C1-758512262B65}" srcOrd="1" destOrd="0" presId="urn:microsoft.com/office/officeart/2005/8/layout/process1"/>
    <dgm:cxn modelId="{6EE82870-C625-3442-9B37-C6D8C7FA1C54}" type="presOf" srcId="{17420F13-1DC5-FF41-B058-04A9D9731108}" destId="{EF28FEDC-5CBD-614E-8841-986DD67C9827}" srcOrd="0" destOrd="0" presId="urn:microsoft.com/office/officeart/2005/8/layout/process1"/>
    <dgm:cxn modelId="{27A0442F-23DC-CE4C-A4B6-FB1A881532DF}" type="presOf" srcId="{40211459-C6AB-3C48-947E-A8626CB0C1FE}" destId="{D14E800C-3F82-4C4A-93C4-6D3CDFEE5DA4}" srcOrd="0" destOrd="0" presId="urn:microsoft.com/office/officeart/2005/8/layout/process1"/>
    <dgm:cxn modelId="{0FB062B3-7BF3-3E42-91DE-4976749E6ADC}" type="presOf" srcId="{40211459-C6AB-3C48-947E-A8626CB0C1FE}" destId="{E91A8E04-7512-1343-B124-709D17643576}" srcOrd="1" destOrd="0" presId="urn:microsoft.com/office/officeart/2005/8/layout/process1"/>
    <dgm:cxn modelId="{74D9259E-7ABC-5A4D-A7E3-00C3AB59A562}" type="presOf" srcId="{385F0617-9743-2C4E-A68D-3F7E8A8B6E16}" destId="{00F93CB1-C73F-DA42-925E-BC048798E8D2}" srcOrd="0" destOrd="0" presId="urn:microsoft.com/office/officeart/2005/8/layout/process1"/>
    <dgm:cxn modelId="{83FE52E5-B442-6642-96B2-605D9C3AA432}" srcId="{E2EA54BE-0A15-3341-BC05-154D5AB805B5}" destId="{0DFC875A-C307-5942-9694-7AB74E1E30C7}" srcOrd="1" destOrd="0" parTransId="{BF9F63A2-BFCF-6845-B23C-DF4AED5A61B0}" sibTransId="{0922BDCE-14A0-8048-8A55-903969AC0333}"/>
    <dgm:cxn modelId="{0DBB87EF-D13F-7F44-A7D1-D8E001D9FA30}" type="presOf" srcId="{0922BDCE-14A0-8048-8A55-903969AC0333}" destId="{F04B6198-A389-AD49-8A10-0BC512242E9C}" srcOrd="0" destOrd="0" presId="urn:microsoft.com/office/officeart/2005/8/layout/process1"/>
    <dgm:cxn modelId="{78159D2F-F431-0142-8468-B677466B83B8}" type="presOf" srcId="{ED7E1C52-430D-D840-AA89-A5BAB5FB533A}" destId="{5E921000-5AF9-564A-A911-51D2F912030C}" srcOrd="1" destOrd="0" presId="urn:microsoft.com/office/officeart/2005/8/layout/process1"/>
    <dgm:cxn modelId="{E5FBACCB-E13A-7347-B953-6237D0D17773}" type="presOf" srcId="{ED7E1C52-430D-D840-AA89-A5BAB5FB533A}" destId="{86DDEA09-5096-5545-80F4-5BFB38F29DF6}" srcOrd="0" destOrd="0" presId="urn:microsoft.com/office/officeart/2005/8/layout/process1"/>
    <dgm:cxn modelId="{94E448B7-E080-9B4A-AC1E-99425517A93C}" type="presOf" srcId="{B1C5270B-9ED8-0E40-A287-20005075EAB9}" destId="{EF9F659A-B70E-354B-BD7B-3D24711805E9}" srcOrd="1" destOrd="0" presId="urn:microsoft.com/office/officeart/2005/8/layout/process1"/>
    <dgm:cxn modelId="{A5713C3E-632F-1541-AF8C-875695CA713F}" type="presOf" srcId="{E453FF53-5944-AC40-AA30-386D549903B3}" destId="{0642331A-15B9-1C4D-A4A2-454B344FC48A}" srcOrd="1" destOrd="0" presId="urn:microsoft.com/office/officeart/2005/8/layout/process1"/>
    <dgm:cxn modelId="{EB33F8AF-8852-F045-9CF1-214E8B7A55CD}" srcId="{E2EA54BE-0A15-3341-BC05-154D5AB805B5}" destId="{76A84E10-1FAA-7940-AFAF-5E5FD24133E5}" srcOrd="3" destOrd="0" parTransId="{6547BB62-E53E-BC49-90E6-AE30D9EE5D0B}" sibTransId="{ED7E1C52-430D-D840-AA89-A5BAB5FB533A}"/>
    <dgm:cxn modelId="{8109B7E6-BEC1-E848-8FC4-661433629D79}" type="presOf" srcId="{E41B76AE-3019-FC45-86CB-C956ED1D9A8C}" destId="{2BE93579-B63E-B949-8502-26CAD19AE4A1}" srcOrd="0" destOrd="0" presId="urn:microsoft.com/office/officeart/2005/8/layout/process1"/>
    <dgm:cxn modelId="{DF212C74-43AC-2149-9493-D226BE81A6B3}" srcId="{E2EA54BE-0A15-3341-BC05-154D5AB805B5}" destId="{E41B76AE-3019-FC45-86CB-C956ED1D9A8C}" srcOrd="2" destOrd="0" parTransId="{5F434FAC-679F-FF48-A478-2F4C086AD1D2}" sibTransId="{40211459-C6AB-3C48-947E-A8626CB0C1FE}"/>
    <dgm:cxn modelId="{893B4ABD-55FD-BA41-B072-913F610D3A16}" type="presOf" srcId="{54478C8D-ED0B-FA4D-B4C7-86C811841271}" destId="{9DAF102E-494F-ED4C-8F6C-A4B35A8A022C}" srcOrd="0" destOrd="0" presId="urn:microsoft.com/office/officeart/2005/8/layout/process1"/>
    <dgm:cxn modelId="{0A9663AF-02F9-E941-A3BE-6B4099DA09E6}" type="presParOf" srcId="{599150A7-9260-B645-84A6-F9F9174281DA}" destId="{9DAF102E-494F-ED4C-8F6C-A4B35A8A022C}" srcOrd="0" destOrd="0" presId="urn:microsoft.com/office/officeart/2005/8/layout/process1"/>
    <dgm:cxn modelId="{1E56BE76-F36D-644E-B107-FC4C66E9C38D}" type="presParOf" srcId="{599150A7-9260-B645-84A6-F9F9174281DA}" destId="{0844B48F-F6CF-1042-9D11-050A2B4AE428}" srcOrd="1" destOrd="0" presId="urn:microsoft.com/office/officeart/2005/8/layout/process1"/>
    <dgm:cxn modelId="{44AFE415-BBF1-BC48-95FE-BF2F11D127D9}" type="presParOf" srcId="{0844B48F-F6CF-1042-9D11-050A2B4AE428}" destId="{BF361A5E-C617-C143-B59C-304B98D921B3}" srcOrd="0" destOrd="0" presId="urn:microsoft.com/office/officeart/2005/8/layout/process1"/>
    <dgm:cxn modelId="{683D456D-1452-8342-A917-1E6C171C9651}" type="presParOf" srcId="{599150A7-9260-B645-84A6-F9F9174281DA}" destId="{9CF81D08-3DB5-9B4F-A709-BE812178598D}" srcOrd="2" destOrd="0" presId="urn:microsoft.com/office/officeart/2005/8/layout/process1"/>
    <dgm:cxn modelId="{3F7F0100-4775-3144-B823-85B7E9C79B29}" type="presParOf" srcId="{599150A7-9260-B645-84A6-F9F9174281DA}" destId="{F04B6198-A389-AD49-8A10-0BC512242E9C}" srcOrd="3" destOrd="0" presId="urn:microsoft.com/office/officeart/2005/8/layout/process1"/>
    <dgm:cxn modelId="{E3227EFA-F707-D04A-9D5F-342519267956}" type="presParOf" srcId="{F04B6198-A389-AD49-8A10-0BC512242E9C}" destId="{90CB005A-3041-3141-83C1-758512262B65}" srcOrd="0" destOrd="0" presId="urn:microsoft.com/office/officeart/2005/8/layout/process1"/>
    <dgm:cxn modelId="{5E66A223-6226-D34F-95E2-A78B869E2FA2}" type="presParOf" srcId="{599150A7-9260-B645-84A6-F9F9174281DA}" destId="{2BE93579-B63E-B949-8502-26CAD19AE4A1}" srcOrd="4" destOrd="0" presId="urn:microsoft.com/office/officeart/2005/8/layout/process1"/>
    <dgm:cxn modelId="{CFC4C07F-1979-724C-8135-30F10436363D}" type="presParOf" srcId="{599150A7-9260-B645-84A6-F9F9174281DA}" destId="{D14E800C-3F82-4C4A-93C4-6D3CDFEE5DA4}" srcOrd="5" destOrd="0" presId="urn:microsoft.com/office/officeart/2005/8/layout/process1"/>
    <dgm:cxn modelId="{7C64B631-42D6-B944-9F9F-0C410FE7BE38}" type="presParOf" srcId="{D14E800C-3F82-4C4A-93C4-6D3CDFEE5DA4}" destId="{E91A8E04-7512-1343-B124-709D17643576}" srcOrd="0" destOrd="0" presId="urn:microsoft.com/office/officeart/2005/8/layout/process1"/>
    <dgm:cxn modelId="{1BB12A98-5557-9D48-B914-86A37F2DE762}" type="presParOf" srcId="{599150A7-9260-B645-84A6-F9F9174281DA}" destId="{68324A83-8D4D-A240-831B-99456CA56B37}" srcOrd="6" destOrd="0" presId="urn:microsoft.com/office/officeart/2005/8/layout/process1"/>
    <dgm:cxn modelId="{2B9D027A-7C8C-F54C-B13B-52139ED97FC4}" type="presParOf" srcId="{599150A7-9260-B645-84A6-F9F9174281DA}" destId="{86DDEA09-5096-5545-80F4-5BFB38F29DF6}" srcOrd="7" destOrd="0" presId="urn:microsoft.com/office/officeart/2005/8/layout/process1"/>
    <dgm:cxn modelId="{BD9E213D-A076-194A-9755-593D21D5D828}" type="presParOf" srcId="{86DDEA09-5096-5545-80F4-5BFB38F29DF6}" destId="{5E921000-5AF9-564A-A911-51D2F912030C}" srcOrd="0" destOrd="0" presId="urn:microsoft.com/office/officeart/2005/8/layout/process1"/>
    <dgm:cxn modelId="{A7AC0271-4C4E-EA4C-951D-56CCA731F610}" type="presParOf" srcId="{599150A7-9260-B645-84A6-F9F9174281DA}" destId="{C1079111-4082-2B4C-8A2C-B7954C5C1D4F}" srcOrd="8" destOrd="0" presId="urn:microsoft.com/office/officeart/2005/8/layout/process1"/>
    <dgm:cxn modelId="{8BA97350-2F38-124A-9472-03CCD203FA50}" type="presParOf" srcId="{599150A7-9260-B645-84A6-F9F9174281DA}" destId="{F04FAFDF-0ECE-3B45-98D5-14CD40B6610D}" srcOrd="9" destOrd="0" presId="urn:microsoft.com/office/officeart/2005/8/layout/process1"/>
    <dgm:cxn modelId="{25B9C28D-0893-9941-B05C-4964D5F37A2A}" type="presParOf" srcId="{F04FAFDF-0ECE-3B45-98D5-14CD40B6610D}" destId="{0642331A-15B9-1C4D-A4A2-454B344FC48A}" srcOrd="0" destOrd="0" presId="urn:microsoft.com/office/officeart/2005/8/layout/process1"/>
    <dgm:cxn modelId="{2C968CB2-019B-2E4A-AF42-9CD987EE3A44}" type="presParOf" srcId="{599150A7-9260-B645-84A6-F9F9174281DA}" destId="{EF28FEDC-5CBD-614E-8841-986DD67C9827}" srcOrd="10" destOrd="0" presId="urn:microsoft.com/office/officeart/2005/8/layout/process1"/>
    <dgm:cxn modelId="{F9B2191C-E54B-A94C-812B-77B4B37B98F6}" type="presParOf" srcId="{599150A7-9260-B645-84A6-F9F9174281DA}" destId="{4DE67850-7A39-A149-B576-F79B0850629A}" srcOrd="11" destOrd="0" presId="urn:microsoft.com/office/officeart/2005/8/layout/process1"/>
    <dgm:cxn modelId="{84081BC6-0B47-C340-9D3D-61CDC7F88F82}" type="presParOf" srcId="{4DE67850-7A39-A149-B576-F79B0850629A}" destId="{EF9F659A-B70E-354B-BD7B-3D24711805E9}" srcOrd="0" destOrd="0" presId="urn:microsoft.com/office/officeart/2005/8/layout/process1"/>
    <dgm:cxn modelId="{619B0229-381A-D340-AECD-AD764DE6B5D9}" type="presParOf" srcId="{599150A7-9260-B645-84A6-F9F9174281DA}" destId="{00F93CB1-C73F-DA42-925E-BC048798E8D2}"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EA54BE-0A15-3341-BC05-154D5AB805B5}" type="doc">
      <dgm:prSet loTypeId="urn:microsoft.com/office/officeart/2005/8/layout/process1" loCatId="" qsTypeId="urn:microsoft.com/office/officeart/2005/8/quickstyle/simple1" qsCatId="simple" csTypeId="urn:microsoft.com/office/officeart/2005/8/colors/accent0_1" csCatId="mainScheme" phldr="1"/>
      <dgm:spPr/>
      <dgm:t>
        <a:bodyPr/>
        <a:lstStyle/>
        <a:p>
          <a:endParaRPr lang="en-GB"/>
        </a:p>
      </dgm:t>
    </dgm:pt>
    <dgm:pt modelId="{54478C8D-ED0B-FA4D-B4C7-86C811841271}">
      <dgm:prSet/>
      <dgm:spPr/>
      <dgm:t>
        <a:bodyPr/>
        <a:lstStyle/>
        <a:p>
          <a:pPr rtl="0"/>
          <a:r>
            <a:rPr lang="en-US" dirty="0" smtClean="0"/>
            <a:t>MDL/SLX Importer</a:t>
          </a:r>
          <a:endParaRPr lang="en-US" dirty="0"/>
        </a:p>
      </dgm:t>
    </dgm:pt>
    <dgm:pt modelId="{60F33C0C-25AD-1A4A-978E-E2A5F3CD554A}" type="parTrans" cxnId="{6D7EF20C-F4D6-8447-9368-C17982986DEC}">
      <dgm:prSet/>
      <dgm:spPr/>
      <dgm:t>
        <a:bodyPr/>
        <a:lstStyle/>
        <a:p>
          <a:endParaRPr lang="en-GB"/>
        </a:p>
      </dgm:t>
    </dgm:pt>
    <dgm:pt modelId="{E13902A4-A9BC-0C44-9CE4-1AE3CC9FEB3B}" type="sibTrans" cxnId="{6D7EF20C-F4D6-8447-9368-C17982986DEC}">
      <dgm:prSet/>
      <dgm:spPr/>
      <dgm:t>
        <a:bodyPr/>
        <a:lstStyle/>
        <a:p>
          <a:endParaRPr lang="en-GB"/>
        </a:p>
      </dgm:t>
    </dgm:pt>
    <dgm:pt modelId="{E41B76AE-3019-FC45-86CB-C956ED1D9A8C}">
      <dgm:prSet/>
      <dgm:spPr/>
      <dgm:t>
        <a:bodyPr/>
        <a:lstStyle/>
        <a:p>
          <a:pPr rtl="0"/>
          <a:r>
            <a:rPr lang="en-US" dirty="0" smtClean="0"/>
            <a:t>Preprocessor</a:t>
          </a:r>
          <a:endParaRPr lang="en-US" dirty="0"/>
        </a:p>
      </dgm:t>
    </dgm:pt>
    <dgm:pt modelId="{5F434FAC-679F-FF48-A478-2F4C086AD1D2}" type="parTrans" cxnId="{DF212C74-43AC-2149-9493-D226BE81A6B3}">
      <dgm:prSet/>
      <dgm:spPr/>
      <dgm:t>
        <a:bodyPr/>
        <a:lstStyle/>
        <a:p>
          <a:endParaRPr lang="en-GB"/>
        </a:p>
      </dgm:t>
    </dgm:pt>
    <dgm:pt modelId="{40211459-C6AB-3C48-947E-A8626CB0C1FE}" type="sibTrans" cxnId="{DF212C74-43AC-2149-9493-D226BE81A6B3}">
      <dgm:prSet/>
      <dgm:spPr/>
      <dgm:t>
        <a:bodyPr/>
        <a:lstStyle/>
        <a:p>
          <a:endParaRPr lang="en-GB"/>
        </a:p>
      </dgm:t>
    </dgm:pt>
    <dgm:pt modelId="{62584678-500C-2A4F-BD0A-0AC7C490CB45}">
      <dgm:prSet/>
      <dgm:spPr/>
      <dgm:t>
        <a:bodyPr/>
        <a:lstStyle/>
        <a:p>
          <a:pPr rtl="0"/>
          <a:r>
            <a:rPr lang="en-US" dirty="0" smtClean="0"/>
            <a:t>Code Model Generator (CMG)</a:t>
          </a:r>
          <a:endParaRPr lang="en-US" dirty="0"/>
        </a:p>
      </dgm:t>
    </dgm:pt>
    <dgm:pt modelId="{69E2FE03-0499-F14B-910C-5186C01B2F38}" type="parTrans" cxnId="{00607AA0-525A-7545-9E5F-FA3AB3F58AC4}">
      <dgm:prSet/>
      <dgm:spPr/>
      <dgm:t>
        <a:bodyPr/>
        <a:lstStyle/>
        <a:p>
          <a:endParaRPr lang="en-GB"/>
        </a:p>
      </dgm:t>
    </dgm:pt>
    <dgm:pt modelId="{E453FF53-5944-AC40-AA30-386D549903B3}" type="sibTrans" cxnId="{00607AA0-525A-7545-9E5F-FA3AB3F58AC4}">
      <dgm:prSet/>
      <dgm:spPr/>
      <dgm:t>
        <a:bodyPr/>
        <a:lstStyle/>
        <a:p>
          <a:endParaRPr lang="en-GB"/>
        </a:p>
      </dgm:t>
    </dgm:pt>
    <dgm:pt modelId="{17420F13-1DC5-FF41-B058-04A9D9731108}">
      <dgm:prSet/>
      <dgm:spPr/>
      <dgm:t>
        <a:bodyPr/>
        <a:lstStyle/>
        <a:p>
          <a:pPr rtl="0"/>
          <a:r>
            <a:rPr lang="en-US" dirty="0" smtClean="0"/>
            <a:t>Optimizer</a:t>
          </a:r>
          <a:endParaRPr lang="en-US" dirty="0"/>
        </a:p>
      </dgm:t>
    </dgm:pt>
    <dgm:pt modelId="{920AB642-6571-234E-9350-5E68E5952829}" type="parTrans" cxnId="{04B62A01-3712-9744-B9E0-D02A8B40B73A}">
      <dgm:prSet/>
      <dgm:spPr/>
      <dgm:t>
        <a:bodyPr/>
        <a:lstStyle/>
        <a:p>
          <a:endParaRPr lang="en-GB"/>
        </a:p>
      </dgm:t>
    </dgm:pt>
    <dgm:pt modelId="{B1C5270B-9ED8-0E40-A287-20005075EAB9}" type="sibTrans" cxnId="{04B62A01-3712-9744-B9E0-D02A8B40B73A}">
      <dgm:prSet/>
      <dgm:spPr/>
      <dgm:t>
        <a:bodyPr/>
        <a:lstStyle/>
        <a:p>
          <a:endParaRPr lang="en-GB"/>
        </a:p>
      </dgm:t>
    </dgm:pt>
    <dgm:pt modelId="{385F0617-9743-2C4E-A68D-3F7E8A8B6E16}">
      <dgm:prSet/>
      <dgm:spPr/>
      <dgm:t>
        <a:bodyPr/>
        <a:lstStyle/>
        <a:p>
          <a:pPr rtl="0"/>
          <a:r>
            <a:rPr lang="en-US" dirty="0" smtClean="0"/>
            <a:t>Expander</a:t>
          </a:r>
          <a:endParaRPr lang="en-US" dirty="0"/>
        </a:p>
      </dgm:t>
    </dgm:pt>
    <dgm:pt modelId="{DC4D2280-F1AF-B446-94D3-36662574B77E}" type="parTrans" cxnId="{77C0A9EE-7441-3B49-A855-6239FC0BCF6E}">
      <dgm:prSet/>
      <dgm:spPr/>
      <dgm:t>
        <a:bodyPr/>
        <a:lstStyle/>
        <a:p>
          <a:endParaRPr lang="en-GB"/>
        </a:p>
      </dgm:t>
    </dgm:pt>
    <dgm:pt modelId="{51A92D80-4307-5042-85AA-E92541E493A8}" type="sibTrans" cxnId="{77C0A9EE-7441-3B49-A855-6239FC0BCF6E}">
      <dgm:prSet/>
      <dgm:spPr/>
      <dgm:t>
        <a:bodyPr/>
        <a:lstStyle/>
        <a:p>
          <a:endParaRPr lang="en-GB"/>
        </a:p>
      </dgm:t>
    </dgm:pt>
    <dgm:pt modelId="{F727E584-AB86-2D42-913A-039E76075E55}">
      <dgm:prSet/>
      <dgm:spPr/>
      <dgm:t>
        <a:bodyPr/>
        <a:lstStyle/>
        <a:p>
          <a:pPr rtl="0"/>
          <a:r>
            <a:rPr lang="en-US" smtClean="0"/>
            <a:t>Printer</a:t>
          </a:r>
          <a:endParaRPr lang="en-US" dirty="0"/>
        </a:p>
      </dgm:t>
    </dgm:pt>
    <dgm:pt modelId="{08473F8C-DF0F-154A-9E0F-A12AB866EDE0}" type="parTrans" cxnId="{00F20567-2870-DE44-A836-DB8209A33AFA}">
      <dgm:prSet/>
      <dgm:spPr/>
      <dgm:t>
        <a:bodyPr/>
        <a:lstStyle/>
        <a:p>
          <a:endParaRPr lang="en-GB"/>
        </a:p>
      </dgm:t>
    </dgm:pt>
    <dgm:pt modelId="{17D9209F-A666-2D4B-995B-71262891F86D}" type="sibTrans" cxnId="{00F20567-2870-DE44-A836-DB8209A33AFA}">
      <dgm:prSet/>
      <dgm:spPr/>
      <dgm:t>
        <a:bodyPr/>
        <a:lstStyle/>
        <a:p>
          <a:endParaRPr lang="en-GB"/>
        </a:p>
      </dgm:t>
    </dgm:pt>
    <dgm:pt modelId="{987D78F8-835D-E040-BF4B-271439BD606D}">
      <dgm:prSet/>
      <dgm:spPr/>
      <dgm:t>
        <a:bodyPr/>
        <a:lstStyle/>
        <a:p>
          <a:pPr rtl="0"/>
          <a:r>
            <a:rPr lang="en-US" dirty="0" smtClean="0"/>
            <a:t>Sequencer</a:t>
          </a:r>
          <a:endParaRPr lang="en-US" dirty="0"/>
        </a:p>
      </dgm:t>
    </dgm:pt>
    <dgm:pt modelId="{FE03A28C-0019-0B44-84E1-BE0026600FE2}" type="parTrans" cxnId="{3BCB03EB-7F45-DE4A-962C-00A089B3F033}">
      <dgm:prSet/>
      <dgm:spPr/>
      <dgm:t>
        <a:bodyPr/>
        <a:lstStyle/>
        <a:p>
          <a:endParaRPr lang="en-US"/>
        </a:p>
      </dgm:t>
    </dgm:pt>
    <dgm:pt modelId="{CAE19879-4F61-7A45-8370-9CE078230BB0}" type="sibTrans" cxnId="{3BCB03EB-7F45-DE4A-962C-00A089B3F033}">
      <dgm:prSet/>
      <dgm:spPr/>
      <dgm:t>
        <a:bodyPr/>
        <a:lstStyle/>
        <a:p>
          <a:endParaRPr lang="en-US"/>
        </a:p>
      </dgm:t>
    </dgm:pt>
    <dgm:pt modelId="{599150A7-9260-B645-84A6-F9F9174281DA}" type="pres">
      <dgm:prSet presAssocID="{E2EA54BE-0A15-3341-BC05-154D5AB805B5}" presName="Name0" presStyleCnt="0">
        <dgm:presLayoutVars>
          <dgm:dir/>
          <dgm:resizeHandles val="exact"/>
        </dgm:presLayoutVars>
      </dgm:prSet>
      <dgm:spPr/>
      <dgm:t>
        <a:bodyPr/>
        <a:lstStyle/>
        <a:p>
          <a:endParaRPr lang="en-US"/>
        </a:p>
      </dgm:t>
    </dgm:pt>
    <dgm:pt modelId="{9DAF102E-494F-ED4C-8F6C-A4B35A8A022C}" type="pres">
      <dgm:prSet presAssocID="{54478C8D-ED0B-FA4D-B4C7-86C811841271}" presName="node" presStyleLbl="node1" presStyleIdx="0" presStyleCnt="7">
        <dgm:presLayoutVars>
          <dgm:bulletEnabled val="1"/>
        </dgm:presLayoutVars>
      </dgm:prSet>
      <dgm:spPr/>
      <dgm:t>
        <a:bodyPr/>
        <a:lstStyle/>
        <a:p>
          <a:endParaRPr lang="en-GB"/>
        </a:p>
      </dgm:t>
    </dgm:pt>
    <dgm:pt modelId="{0844B48F-F6CF-1042-9D11-050A2B4AE428}" type="pres">
      <dgm:prSet presAssocID="{E13902A4-A9BC-0C44-9CE4-1AE3CC9FEB3B}" presName="sibTrans" presStyleLbl="sibTrans2D1" presStyleIdx="0" presStyleCnt="6"/>
      <dgm:spPr/>
      <dgm:t>
        <a:bodyPr/>
        <a:lstStyle/>
        <a:p>
          <a:endParaRPr lang="en-US"/>
        </a:p>
      </dgm:t>
    </dgm:pt>
    <dgm:pt modelId="{BF361A5E-C617-C143-B59C-304B98D921B3}" type="pres">
      <dgm:prSet presAssocID="{E13902A4-A9BC-0C44-9CE4-1AE3CC9FEB3B}" presName="connectorText" presStyleLbl="sibTrans2D1" presStyleIdx="0" presStyleCnt="6"/>
      <dgm:spPr/>
      <dgm:t>
        <a:bodyPr/>
        <a:lstStyle/>
        <a:p>
          <a:endParaRPr lang="en-US"/>
        </a:p>
      </dgm:t>
    </dgm:pt>
    <dgm:pt modelId="{2BE93579-B63E-B949-8502-26CAD19AE4A1}" type="pres">
      <dgm:prSet presAssocID="{E41B76AE-3019-FC45-86CB-C956ED1D9A8C}" presName="node" presStyleLbl="node1" presStyleIdx="1" presStyleCnt="7">
        <dgm:presLayoutVars>
          <dgm:bulletEnabled val="1"/>
        </dgm:presLayoutVars>
      </dgm:prSet>
      <dgm:spPr/>
      <dgm:t>
        <a:bodyPr/>
        <a:lstStyle/>
        <a:p>
          <a:endParaRPr lang="en-GB"/>
        </a:p>
      </dgm:t>
    </dgm:pt>
    <dgm:pt modelId="{D14E800C-3F82-4C4A-93C4-6D3CDFEE5DA4}" type="pres">
      <dgm:prSet presAssocID="{40211459-C6AB-3C48-947E-A8626CB0C1FE}" presName="sibTrans" presStyleLbl="sibTrans2D1" presStyleIdx="1" presStyleCnt="6"/>
      <dgm:spPr/>
      <dgm:t>
        <a:bodyPr/>
        <a:lstStyle/>
        <a:p>
          <a:endParaRPr lang="en-US"/>
        </a:p>
      </dgm:t>
    </dgm:pt>
    <dgm:pt modelId="{E91A8E04-7512-1343-B124-709D17643576}" type="pres">
      <dgm:prSet presAssocID="{40211459-C6AB-3C48-947E-A8626CB0C1FE}" presName="connectorText" presStyleLbl="sibTrans2D1" presStyleIdx="1" presStyleCnt="6"/>
      <dgm:spPr/>
      <dgm:t>
        <a:bodyPr/>
        <a:lstStyle/>
        <a:p>
          <a:endParaRPr lang="en-US"/>
        </a:p>
      </dgm:t>
    </dgm:pt>
    <dgm:pt modelId="{71EEE14B-6EC4-5846-9499-1FCE9531E17F}" type="pres">
      <dgm:prSet presAssocID="{987D78F8-835D-E040-BF4B-271439BD606D}" presName="node" presStyleLbl="node1" presStyleIdx="2" presStyleCnt="7">
        <dgm:presLayoutVars>
          <dgm:bulletEnabled val="1"/>
        </dgm:presLayoutVars>
      </dgm:prSet>
      <dgm:spPr/>
      <dgm:t>
        <a:bodyPr/>
        <a:lstStyle/>
        <a:p>
          <a:endParaRPr lang="en-US"/>
        </a:p>
      </dgm:t>
    </dgm:pt>
    <dgm:pt modelId="{30891324-252F-534E-9F29-E2A050DE32D7}" type="pres">
      <dgm:prSet presAssocID="{CAE19879-4F61-7A45-8370-9CE078230BB0}" presName="sibTrans" presStyleLbl="sibTrans2D1" presStyleIdx="2" presStyleCnt="6"/>
      <dgm:spPr/>
      <dgm:t>
        <a:bodyPr/>
        <a:lstStyle/>
        <a:p>
          <a:endParaRPr lang="en-US"/>
        </a:p>
      </dgm:t>
    </dgm:pt>
    <dgm:pt modelId="{797C1436-BCBD-8E4A-BC4F-F2BEC721B1EE}" type="pres">
      <dgm:prSet presAssocID="{CAE19879-4F61-7A45-8370-9CE078230BB0}" presName="connectorText" presStyleLbl="sibTrans2D1" presStyleIdx="2" presStyleCnt="6"/>
      <dgm:spPr/>
      <dgm:t>
        <a:bodyPr/>
        <a:lstStyle/>
        <a:p>
          <a:endParaRPr lang="en-US"/>
        </a:p>
      </dgm:t>
    </dgm:pt>
    <dgm:pt modelId="{C1079111-4082-2B4C-8A2C-B7954C5C1D4F}" type="pres">
      <dgm:prSet presAssocID="{62584678-500C-2A4F-BD0A-0AC7C490CB45}" presName="node" presStyleLbl="node1" presStyleIdx="3" presStyleCnt="7">
        <dgm:presLayoutVars>
          <dgm:bulletEnabled val="1"/>
        </dgm:presLayoutVars>
      </dgm:prSet>
      <dgm:spPr/>
      <dgm:t>
        <a:bodyPr/>
        <a:lstStyle/>
        <a:p>
          <a:endParaRPr lang="en-GB"/>
        </a:p>
      </dgm:t>
    </dgm:pt>
    <dgm:pt modelId="{F04FAFDF-0ECE-3B45-98D5-14CD40B6610D}" type="pres">
      <dgm:prSet presAssocID="{E453FF53-5944-AC40-AA30-386D549903B3}" presName="sibTrans" presStyleLbl="sibTrans2D1" presStyleIdx="3" presStyleCnt="6"/>
      <dgm:spPr/>
      <dgm:t>
        <a:bodyPr/>
        <a:lstStyle/>
        <a:p>
          <a:endParaRPr lang="en-US"/>
        </a:p>
      </dgm:t>
    </dgm:pt>
    <dgm:pt modelId="{0642331A-15B9-1C4D-A4A2-454B344FC48A}" type="pres">
      <dgm:prSet presAssocID="{E453FF53-5944-AC40-AA30-386D549903B3}" presName="connectorText" presStyleLbl="sibTrans2D1" presStyleIdx="3" presStyleCnt="6"/>
      <dgm:spPr/>
      <dgm:t>
        <a:bodyPr/>
        <a:lstStyle/>
        <a:p>
          <a:endParaRPr lang="en-US"/>
        </a:p>
      </dgm:t>
    </dgm:pt>
    <dgm:pt modelId="{EF28FEDC-5CBD-614E-8841-986DD67C9827}" type="pres">
      <dgm:prSet presAssocID="{17420F13-1DC5-FF41-B058-04A9D9731108}" presName="node" presStyleLbl="node1" presStyleIdx="4" presStyleCnt="7">
        <dgm:presLayoutVars>
          <dgm:bulletEnabled val="1"/>
        </dgm:presLayoutVars>
      </dgm:prSet>
      <dgm:spPr/>
      <dgm:t>
        <a:bodyPr/>
        <a:lstStyle/>
        <a:p>
          <a:endParaRPr lang="en-GB"/>
        </a:p>
      </dgm:t>
    </dgm:pt>
    <dgm:pt modelId="{4DE67850-7A39-A149-B576-F79B0850629A}" type="pres">
      <dgm:prSet presAssocID="{B1C5270B-9ED8-0E40-A287-20005075EAB9}" presName="sibTrans" presStyleLbl="sibTrans2D1" presStyleIdx="4" presStyleCnt="6"/>
      <dgm:spPr/>
      <dgm:t>
        <a:bodyPr/>
        <a:lstStyle/>
        <a:p>
          <a:endParaRPr lang="en-US"/>
        </a:p>
      </dgm:t>
    </dgm:pt>
    <dgm:pt modelId="{EF9F659A-B70E-354B-BD7B-3D24711805E9}" type="pres">
      <dgm:prSet presAssocID="{B1C5270B-9ED8-0E40-A287-20005075EAB9}" presName="connectorText" presStyleLbl="sibTrans2D1" presStyleIdx="4" presStyleCnt="6"/>
      <dgm:spPr/>
      <dgm:t>
        <a:bodyPr/>
        <a:lstStyle/>
        <a:p>
          <a:endParaRPr lang="en-US"/>
        </a:p>
      </dgm:t>
    </dgm:pt>
    <dgm:pt modelId="{00F93CB1-C73F-DA42-925E-BC048798E8D2}" type="pres">
      <dgm:prSet presAssocID="{385F0617-9743-2C4E-A68D-3F7E8A8B6E16}" presName="node" presStyleLbl="node1" presStyleIdx="5" presStyleCnt="7">
        <dgm:presLayoutVars>
          <dgm:bulletEnabled val="1"/>
        </dgm:presLayoutVars>
      </dgm:prSet>
      <dgm:spPr/>
      <dgm:t>
        <a:bodyPr/>
        <a:lstStyle/>
        <a:p>
          <a:endParaRPr lang="en-US"/>
        </a:p>
      </dgm:t>
    </dgm:pt>
    <dgm:pt modelId="{05200508-D0FE-CA4E-99DD-06D97B7168E1}" type="pres">
      <dgm:prSet presAssocID="{51A92D80-4307-5042-85AA-E92541E493A8}" presName="sibTrans" presStyleLbl="sibTrans2D1" presStyleIdx="5" presStyleCnt="6"/>
      <dgm:spPr/>
      <dgm:t>
        <a:bodyPr/>
        <a:lstStyle/>
        <a:p>
          <a:endParaRPr lang="en-US"/>
        </a:p>
      </dgm:t>
    </dgm:pt>
    <dgm:pt modelId="{2417E43C-87C0-C545-9861-6570D91FBE70}" type="pres">
      <dgm:prSet presAssocID="{51A92D80-4307-5042-85AA-E92541E493A8}" presName="connectorText" presStyleLbl="sibTrans2D1" presStyleIdx="5" presStyleCnt="6"/>
      <dgm:spPr/>
      <dgm:t>
        <a:bodyPr/>
        <a:lstStyle/>
        <a:p>
          <a:endParaRPr lang="en-US"/>
        </a:p>
      </dgm:t>
    </dgm:pt>
    <dgm:pt modelId="{17390825-C341-764A-8553-743522230BE7}" type="pres">
      <dgm:prSet presAssocID="{F727E584-AB86-2D42-913A-039E76075E55}" presName="node" presStyleLbl="node1" presStyleIdx="6" presStyleCnt="7">
        <dgm:presLayoutVars>
          <dgm:bulletEnabled val="1"/>
        </dgm:presLayoutVars>
      </dgm:prSet>
      <dgm:spPr/>
      <dgm:t>
        <a:bodyPr/>
        <a:lstStyle/>
        <a:p>
          <a:endParaRPr lang="en-US"/>
        </a:p>
      </dgm:t>
    </dgm:pt>
  </dgm:ptLst>
  <dgm:cxnLst>
    <dgm:cxn modelId="{00607AA0-525A-7545-9E5F-FA3AB3F58AC4}" srcId="{E2EA54BE-0A15-3341-BC05-154D5AB805B5}" destId="{62584678-500C-2A4F-BD0A-0AC7C490CB45}" srcOrd="3" destOrd="0" parTransId="{69E2FE03-0499-F14B-910C-5186C01B2F38}" sibTransId="{E453FF53-5944-AC40-AA30-386D549903B3}"/>
    <dgm:cxn modelId="{04B62A01-3712-9744-B9E0-D02A8B40B73A}" srcId="{E2EA54BE-0A15-3341-BC05-154D5AB805B5}" destId="{17420F13-1DC5-FF41-B058-04A9D9731108}" srcOrd="4" destOrd="0" parTransId="{920AB642-6571-234E-9350-5E68E5952829}" sibTransId="{B1C5270B-9ED8-0E40-A287-20005075EAB9}"/>
    <dgm:cxn modelId="{0D5AC2C4-3384-6745-A6A0-8BC7007CCEA6}" type="presOf" srcId="{E13902A4-A9BC-0C44-9CE4-1AE3CC9FEB3B}" destId="{BF361A5E-C617-C143-B59C-304B98D921B3}" srcOrd="1" destOrd="0" presId="urn:microsoft.com/office/officeart/2005/8/layout/process1"/>
    <dgm:cxn modelId="{664C5F59-9455-C94E-992C-59B02B938AAB}" type="presOf" srcId="{54478C8D-ED0B-FA4D-B4C7-86C811841271}" destId="{9DAF102E-494F-ED4C-8F6C-A4B35A8A022C}" srcOrd="0" destOrd="0" presId="urn:microsoft.com/office/officeart/2005/8/layout/process1"/>
    <dgm:cxn modelId="{91635D5A-1C3E-5848-B057-9215B6DD97A0}" type="presOf" srcId="{E453FF53-5944-AC40-AA30-386D549903B3}" destId="{F04FAFDF-0ECE-3B45-98D5-14CD40B6610D}" srcOrd="0" destOrd="0" presId="urn:microsoft.com/office/officeart/2005/8/layout/process1"/>
    <dgm:cxn modelId="{34FDE513-72B1-6247-9AFF-9A8B8A4CEEB2}" type="presOf" srcId="{E453FF53-5944-AC40-AA30-386D549903B3}" destId="{0642331A-15B9-1C4D-A4A2-454B344FC48A}" srcOrd="1" destOrd="0" presId="urn:microsoft.com/office/officeart/2005/8/layout/process1"/>
    <dgm:cxn modelId="{BF825BA9-2747-284F-BE97-6B3594274C60}" type="presOf" srcId="{40211459-C6AB-3C48-947E-A8626CB0C1FE}" destId="{D14E800C-3F82-4C4A-93C4-6D3CDFEE5DA4}" srcOrd="0" destOrd="0" presId="urn:microsoft.com/office/officeart/2005/8/layout/process1"/>
    <dgm:cxn modelId="{09798373-EB7F-B747-AE33-A9A0E0125BA1}" type="presOf" srcId="{51A92D80-4307-5042-85AA-E92541E493A8}" destId="{2417E43C-87C0-C545-9861-6570D91FBE70}" srcOrd="1" destOrd="0" presId="urn:microsoft.com/office/officeart/2005/8/layout/process1"/>
    <dgm:cxn modelId="{DF212C74-43AC-2149-9493-D226BE81A6B3}" srcId="{E2EA54BE-0A15-3341-BC05-154D5AB805B5}" destId="{E41B76AE-3019-FC45-86CB-C956ED1D9A8C}" srcOrd="1" destOrd="0" parTransId="{5F434FAC-679F-FF48-A478-2F4C086AD1D2}" sibTransId="{40211459-C6AB-3C48-947E-A8626CB0C1FE}"/>
    <dgm:cxn modelId="{00F20567-2870-DE44-A836-DB8209A33AFA}" srcId="{E2EA54BE-0A15-3341-BC05-154D5AB805B5}" destId="{F727E584-AB86-2D42-913A-039E76075E55}" srcOrd="6" destOrd="0" parTransId="{08473F8C-DF0F-154A-9E0F-A12AB866EDE0}" sibTransId="{17D9209F-A666-2D4B-995B-71262891F86D}"/>
    <dgm:cxn modelId="{EEAD4172-D862-BA4A-B915-59651B8EE766}" type="presOf" srcId="{51A92D80-4307-5042-85AA-E92541E493A8}" destId="{05200508-D0FE-CA4E-99DD-06D97B7168E1}" srcOrd="0" destOrd="0" presId="urn:microsoft.com/office/officeart/2005/8/layout/process1"/>
    <dgm:cxn modelId="{DC786E34-8940-AD4E-9DE8-72F055D0E960}" type="presOf" srcId="{B1C5270B-9ED8-0E40-A287-20005075EAB9}" destId="{EF9F659A-B70E-354B-BD7B-3D24711805E9}" srcOrd="1" destOrd="0" presId="urn:microsoft.com/office/officeart/2005/8/layout/process1"/>
    <dgm:cxn modelId="{BFF94684-8726-C44F-86B9-68A59090BE20}" type="presOf" srcId="{E2EA54BE-0A15-3341-BC05-154D5AB805B5}" destId="{599150A7-9260-B645-84A6-F9F9174281DA}" srcOrd="0" destOrd="0" presId="urn:microsoft.com/office/officeart/2005/8/layout/process1"/>
    <dgm:cxn modelId="{9C2C2AEE-55A4-8E46-94B9-F813AB5DADC6}" type="presOf" srcId="{B1C5270B-9ED8-0E40-A287-20005075EAB9}" destId="{4DE67850-7A39-A149-B576-F79B0850629A}" srcOrd="0" destOrd="0" presId="urn:microsoft.com/office/officeart/2005/8/layout/process1"/>
    <dgm:cxn modelId="{09EBCAD8-7FB9-6340-9B3A-A5ECF30FA40B}" type="presOf" srcId="{CAE19879-4F61-7A45-8370-9CE078230BB0}" destId="{797C1436-BCBD-8E4A-BC4F-F2BEC721B1EE}" srcOrd="1" destOrd="0" presId="urn:microsoft.com/office/officeart/2005/8/layout/process1"/>
    <dgm:cxn modelId="{64FBD5F6-F75E-2949-87F0-056E10B50870}" type="presOf" srcId="{385F0617-9743-2C4E-A68D-3F7E8A8B6E16}" destId="{00F93CB1-C73F-DA42-925E-BC048798E8D2}" srcOrd="0" destOrd="0" presId="urn:microsoft.com/office/officeart/2005/8/layout/process1"/>
    <dgm:cxn modelId="{44BE7478-C32F-3D45-B3F0-17E528BC11D3}" type="presOf" srcId="{987D78F8-835D-E040-BF4B-271439BD606D}" destId="{71EEE14B-6EC4-5846-9499-1FCE9531E17F}" srcOrd="0" destOrd="0" presId="urn:microsoft.com/office/officeart/2005/8/layout/process1"/>
    <dgm:cxn modelId="{1357B3C2-816E-2C4A-8EC3-BAF19DEE1F46}" type="presOf" srcId="{CAE19879-4F61-7A45-8370-9CE078230BB0}" destId="{30891324-252F-534E-9F29-E2A050DE32D7}" srcOrd="0" destOrd="0" presId="urn:microsoft.com/office/officeart/2005/8/layout/process1"/>
    <dgm:cxn modelId="{4C51A921-AE61-7346-85B2-CEDD96DE69BB}" type="presOf" srcId="{17420F13-1DC5-FF41-B058-04A9D9731108}" destId="{EF28FEDC-5CBD-614E-8841-986DD67C9827}" srcOrd="0" destOrd="0" presId="urn:microsoft.com/office/officeart/2005/8/layout/process1"/>
    <dgm:cxn modelId="{672E0C96-2FF4-0F4B-A484-144736CD6CC0}" type="presOf" srcId="{40211459-C6AB-3C48-947E-A8626CB0C1FE}" destId="{E91A8E04-7512-1343-B124-709D17643576}" srcOrd="1" destOrd="0" presId="urn:microsoft.com/office/officeart/2005/8/layout/process1"/>
    <dgm:cxn modelId="{856C1854-8012-CC41-B079-A5219D898748}" type="presOf" srcId="{E41B76AE-3019-FC45-86CB-C956ED1D9A8C}" destId="{2BE93579-B63E-B949-8502-26CAD19AE4A1}" srcOrd="0" destOrd="0" presId="urn:microsoft.com/office/officeart/2005/8/layout/process1"/>
    <dgm:cxn modelId="{B1BF65A5-7391-7246-B144-4683C798C842}" type="presOf" srcId="{E13902A4-A9BC-0C44-9CE4-1AE3CC9FEB3B}" destId="{0844B48F-F6CF-1042-9D11-050A2B4AE428}" srcOrd="0" destOrd="0" presId="urn:microsoft.com/office/officeart/2005/8/layout/process1"/>
    <dgm:cxn modelId="{6D7EF20C-F4D6-8447-9368-C17982986DEC}" srcId="{E2EA54BE-0A15-3341-BC05-154D5AB805B5}" destId="{54478C8D-ED0B-FA4D-B4C7-86C811841271}" srcOrd="0" destOrd="0" parTransId="{60F33C0C-25AD-1A4A-978E-E2A5F3CD554A}" sibTransId="{E13902A4-A9BC-0C44-9CE4-1AE3CC9FEB3B}"/>
    <dgm:cxn modelId="{3BCB03EB-7F45-DE4A-962C-00A089B3F033}" srcId="{E2EA54BE-0A15-3341-BC05-154D5AB805B5}" destId="{987D78F8-835D-E040-BF4B-271439BD606D}" srcOrd="2" destOrd="0" parTransId="{FE03A28C-0019-0B44-84E1-BE0026600FE2}" sibTransId="{CAE19879-4F61-7A45-8370-9CE078230BB0}"/>
    <dgm:cxn modelId="{1FFDA75A-E938-5E47-8A6D-64A28A94DE60}" type="presOf" srcId="{62584678-500C-2A4F-BD0A-0AC7C490CB45}" destId="{C1079111-4082-2B4C-8A2C-B7954C5C1D4F}" srcOrd="0" destOrd="0" presId="urn:microsoft.com/office/officeart/2005/8/layout/process1"/>
    <dgm:cxn modelId="{77C0A9EE-7441-3B49-A855-6239FC0BCF6E}" srcId="{E2EA54BE-0A15-3341-BC05-154D5AB805B5}" destId="{385F0617-9743-2C4E-A68D-3F7E8A8B6E16}" srcOrd="5" destOrd="0" parTransId="{DC4D2280-F1AF-B446-94D3-36662574B77E}" sibTransId="{51A92D80-4307-5042-85AA-E92541E493A8}"/>
    <dgm:cxn modelId="{DD689690-4D45-7749-AE57-098917AFFD01}" type="presOf" srcId="{F727E584-AB86-2D42-913A-039E76075E55}" destId="{17390825-C341-764A-8553-743522230BE7}" srcOrd="0" destOrd="0" presId="urn:microsoft.com/office/officeart/2005/8/layout/process1"/>
    <dgm:cxn modelId="{489516CA-8CE9-AB40-A3F2-ED12AC04BDB4}" type="presParOf" srcId="{599150A7-9260-B645-84A6-F9F9174281DA}" destId="{9DAF102E-494F-ED4C-8F6C-A4B35A8A022C}" srcOrd="0" destOrd="0" presId="urn:microsoft.com/office/officeart/2005/8/layout/process1"/>
    <dgm:cxn modelId="{1C97AE6B-4749-8A40-AE1B-466E8964DE0C}" type="presParOf" srcId="{599150A7-9260-B645-84A6-F9F9174281DA}" destId="{0844B48F-F6CF-1042-9D11-050A2B4AE428}" srcOrd="1" destOrd="0" presId="urn:microsoft.com/office/officeart/2005/8/layout/process1"/>
    <dgm:cxn modelId="{39F3D54D-3BC7-8E44-88B8-015A93D7B132}" type="presParOf" srcId="{0844B48F-F6CF-1042-9D11-050A2B4AE428}" destId="{BF361A5E-C617-C143-B59C-304B98D921B3}" srcOrd="0" destOrd="0" presId="urn:microsoft.com/office/officeart/2005/8/layout/process1"/>
    <dgm:cxn modelId="{EEA80D85-16B6-7C4A-A683-1099CDBD1BF5}" type="presParOf" srcId="{599150A7-9260-B645-84A6-F9F9174281DA}" destId="{2BE93579-B63E-B949-8502-26CAD19AE4A1}" srcOrd="2" destOrd="0" presId="urn:microsoft.com/office/officeart/2005/8/layout/process1"/>
    <dgm:cxn modelId="{CC2A199F-9CF8-114D-AD06-9F876CC6E204}" type="presParOf" srcId="{599150A7-9260-B645-84A6-F9F9174281DA}" destId="{D14E800C-3F82-4C4A-93C4-6D3CDFEE5DA4}" srcOrd="3" destOrd="0" presId="urn:microsoft.com/office/officeart/2005/8/layout/process1"/>
    <dgm:cxn modelId="{7A4B673B-F85C-EB49-9534-ABFC34BA111C}" type="presParOf" srcId="{D14E800C-3F82-4C4A-93C4-6D3CDFEE5DA4}" destId="{E91A8E04-7512-1343-B124-709D17643576}" srcOrd="0" destOrd="0" presId="urn:microsoft.com/office/officeart/2005/8/layout/process1"/>
    <dgm:cxn modelId="{A2ADA49F-9196-B84A-8ED8-A41A61873840}" type="presParOf" srcId="{599150A7-9260-B645-84A6-F9F9174281DA}" destId="{71EEE14B-6EC4-5846-9499-1FCE9531E17F}" srcOrd="4" destOrd="0" presId="urn:microsoft.com/office/officeart/2005/8/layout/process1"/>
    <dgm:cxn modelId="{12B4015C-FECA-EF48-8DD3-8BD8E97271E5}" type="presParOf" srcId="{599150A7-9260-B645-84A6-F9F9174281DA}" destId="{30891324-252F-534E-9F29-E2A050DE32D7}" srcOrd="5" destOrd="0" presId="urn:microsoft.com/office/officeart/2005/8/layout/process1"/>
    <dgm:cxn modelId="{7829BA7B-62E8-0F4F-8B8F-DFF9D5CA7E8D}" type="presParOf" srcId="{30891324-252F-534E-9F29-E2A050DE32D7}" destId="{797C1436-BCBD-8E4A-BC4F-F2BEC721B1EE}" srcOrd="0" destOrd="0" presId="urn:microsoft.com/office/officeart/2005/8/layout/process1"/>
    <dgm:cxn modelId="{0480C036-889E-9A4D-BBAA-51C9FCD54E7E}" type="presParOf" srcId="{599150A7-9260-B645-84A6-F9F9174281DA}" destId="{C1079111-4082-2B4C-8A2C-B7954C5C1D4F}" srcOrd="6" destOrd="0" presId="urn:microsoft.com/office/officeart/2005/8/layout/process1"/>
    <dgm:cxn modelId="{87C5CEF2-F593-A14D-BCA8-3DFDCC169C7D}" type="presParOf" srcId="{599150A7-9260-B645-84A6-F9F9174281DA}" destId="{F04FAFDF-0ECE-3B45-98D5-14CD40B6610D}" srcOrd="7" destOrd="0" presId="urn:microsoft.com/office/officeart/2005/8/layout/process1"/>
    <dgm:cxn modelId="{87E6D5BA-1588-FC4B-AC5E-35F028B5F537}" type="presParOf" srcId="{F04FAFDF-0ECE-3B45-98D5-14CD40B6610D}" destId="{0642331A-15B9-1C4D-A4A2-454B344FC48A}" srcOrd="0" destOrd="0" presId="urn:microsoft.com/office/officeart/2005/8/layout/process1"/>
    <dgm:cxn modelId="{12226D5E-F9E0-824D-B860-C4A4CB7DA29D}" type="presParOf" srcId="{599150A7-9260-B645-84A6-F9F9174281DA}" destId="{EF28FEDC-5CBD-614E-8841-986DD67C9827}" srcOrd="8" destOrd="0" presId="urn:microsoft.com/office/officeart/2005/8/layout/process1"/>
    <dgm:cxn modelId="{FFC1E4D5-EEAA-314F-93B4-4E4C09E7273F}" type="presParOf" srcId="{599150A7-9260-B645-84A6-F9F9174281DA}" destId="{4DE67850-7A39-A149-B576-F79B0850629A}" srcOrd="9" destOrd="0" presId="urn:microsoft.com/office/officeart/2005/8/layout/process1"/>
    <dgm:cxn modelId="{2D69DFE7-4E2A-604E-9F0E-D41D898FB196}" type="presParOf" srcId="{4DE67850-7A39-A149-B576-F79B0850629A}" destId="{EF9F659A-B70E-354B-BD7B-3D24711805E9}" srcOrd="0" destOrd="0" presId="urn:microsoft.com/office/officeart/2005/8/layout/process1"/>
    <dgm:cxn modelId="{94DA28A8-60AE-0E43-827E-F073E0AA60B5}" type="presParOf" srcId="{599150A7-9260-B645-84A6-F9F9174281DA}" destId="{00F93CB1-C73F-DA42-925E-BC048798E8D2}" srcOrd="10" destOrd="0" presId="urn:microsoft.com/office/officeart/2005/8/layout/process1"/>
    <dgm:cxn modelId="{8D3C46C4-83CE-C444-9807-C63D3485D346}" type="presParOf" srcId="{599150A7-9260-B645-84A6-F9F9174281DA}" destId="{05200508-D0FE-CA4E-99DD-06D97B7168E1}" srcOrd="11" destOrd="0" presId="urn:microsoft.com/office/officeart/2005/8/layout/process1"/>
    <dgm:cxn modelId="{2B100459-BE73-0242-9F7E-2149485E85DC}" type="presParOf" srcId="{05200508-D0FE-CA4E-99DD-06D97B7168E1}" destId="{2417E43C-87C0-C545-9861-6570D91FBE70}" srcOrd="0" destOrd="0" presId="urn:microsoft.com/office/officeart/2005/8/layout/process1"/>
    <dgm:cxn modelId="{D8BCE29B-8538-024E-B614-B547B176DA57}" type="presParOf" srcId="{599150A7-9260-B645-84A6-F9F9174281DA}" destId="{17390825-C341-764A-8553-743522230BE7}"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0498"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eaLnBrk="0" hangingPunct="0">
              <a:defRPr sz="1200">
                <a:latin typeface="Arial" pitchFamily="34" charset="0"/>
                <a:cs typeface="+mn-cs"/>
              </a:defRPr>
            </a:lvl1pPr>
          </a:lstStyle>
          <a:p>
            <a:pPr>
              <a:defRPr/>
            </a:pPr>
            <a:endParaRPr lang="en-US"/>
          </a:p>
        </p:txBody>
      </p:sp>
      <p:sp>
        <p:nvSpPr>
          <p:cNvPr id="490499"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eaLnBrk="0" hangingPunct="0">
              <a:defRPr sz="1200">
                <a:latin typeface="Arial" pitchFamily="34" charset="0"/>
                <a:cs typeface="+mn-cs"/>
              </a:defRPr>
            </a:lvl1pPr>
          </a:lstStyle>
          <a:p>
            <a:pPr>
              <a:defRPr/>
            </a:pPr>
            <a:fld id="{6A58BC0E-7165-49F0-87FC-C64DC6CF0561}" type="datetimeFigureOut">
              <a:rPr lang="en-US"/>
              <a:pPr>
                <a:defRPr/>
              </a:pPr>
              <a:t>12/11/2016</a:t>
            </a:fld>
            <a:endParaRPr lang="en-US"/>
          </a:p>
        </p:txBody>
      </p:sp>
      <p:sp>
        <p:nvSpPr>
          <p:cNvPr id="490500"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eaLnBrk="0" hangingPunct="0">
              <a:defRPr sz="1200">
                <a:latin typeface="Arial" pitchFamily="34" charset="0"/>
                <a:cs typeface="+mn-cs"/>
              </a:defRPr>
            </a:lvl1pPr>
          </a:lstStyle>
          <a:p>
            <a:pPr>
              <a:defRPr/>
            </a:pPr>
            <a:endParaRPr lang="en-US"/>
          </a:p>
        </p:txBody>
      </p:sp>
      <p:sp>
        <p:nvSpPr>
          <p:cNvPr id="490501"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eaLnBrk="0" hangingPunct="0">
              <a:defRPr sz="1200">
                <a:latin typeface="Arial" pitchFamily="34" charset="0"/>
                <a:cs typeface="+mn-cs"/>
              </a:defRPr>
            </a:lvl1pPr>
          </a:lstStyle>
          <a:p>
            <a:pPr>
              <a:defRPr/>
            </a:pPr>
            <a:fld id="{54E2AFE5-90EF-4B9E-8DB7-BE8CDD5FC392}" type="slidenum">
              <a:rPr lang="en-US"/>
              <a:pPr>
                <a:defRPr/>
              </a:pPr>
              <a:t>‹#›</a:t>
            </a:fld>
            <a:endParaRPr lang="en-US"/>
          </a:p>
        </p:txBody>
      </p:sp>
    </p:spTree>
    <p:extLst>
      <p:ext uri="{BB962C8B-B14F-4D97-AF65-F5344CB8AC3E}">
        <p14:creationId xmlns:p14="http://schemas.microsoft.com/office/powerpoint/2010/main" val="1507894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6266" tIns="48132" rIns="96266" bIns="48132" numCol="1" anchor="t" anchorCtr="0" compatLnSpc="1">
            <a:prstTxWarp prst="textNoShape">
              <a:avLst/>
            </a:prstTxWarp>
          </a:bodyPr>
          <a:lstStyle>
            <a:lvl1pPr defTabSz="962492">
              <a:defRPr sz="1200" i="0">
                <a:latin typeface="Arial" charset="0"/>
                <a:cs typeface="+mn-cs"/>
              </a:defRPr>
            </a:lvl1pPr>
          </a:lstStyle>
          <a:p>
            <a:pPr>
              <a:defRPr/>
            </a:pPr>
            <a:endParaRPr lang="en-US"/>
          </a:p>
        </p:txBody>
      </p:sp>
      <p:sp>
        <p:nvSpPr>
          <p:cNvPr id="19459"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6266" tIns="48132" rIns="96266" bIns="48132" numCol="1" anchor="t" anchorCtr="0" compatLnSpc="1">
            <a:prstTxWarp prst="textNoShape">
              <a:avLst/>
            </a:prstTxWarp>
          </a:bodyPr>
          <a:lstStyle>
            <a:lvl1pPr algn="r" defTabSz="962492">
              <a:defRPr sz="1200" i="0">
                <a:latin typeface="Arial" charset="0"/>
                <a:cs typeface="+mn-cs"/>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6266" tIns="48132" rIns="96266" bIns="48132" numCol="1" anchor="t" anchorCtr="0" compatLnSpc="1">
            <a:prstTxWarp prst="textNoShape">
              <a:avLst/>
            </a:prstTxWarp>
          </a:bodyPr>
          <a:lstStyle/>
          <a:p>
            <a:pPr lvl="0"/>
            <a:r>
              <a:rPr lang="en-US" noProof="0" smtClean="0"/>
              <a:t>Cliquez pour modifier les styles du texte du masque</a:t>
            </a:r>
          </a:p>
          <a:p>
            <a:pPr lvl="1"/>
            <a:r>
              <a:rPr lang="en-US" noProof="0" smtClean="0"/>
              <a:t>Deuxième niveau</a:t>
            </a:r>
          </a:p>
          <a:p>
            <a:pPr lvl="2"/>
            <a:r>
              <a:rPr lang="en-US" noProof="0" smtClean="0"/>
              <a:t>Troisième niveau</a:t>
            </a:r>
          </a:p>
          <a:p>
            <a:pPr lvl="3"/>
            <a:r>
              <a:rPr lang="en-US" noProof="0" smtClean="0"/>
              <a:t>Quatrième niveau</a:t>
            </a:r>
          </a:p>
          <a:p>
            <a:pPr lvl="4"/>
            <a:r>
              <a:rPr lang="en-US" noProof="0" smtClean="0"/>
              <a:t>Cinquième niveau</a:t>
            </a:r>
          </a:p>
        </p:txBody>
      </p:sp>
      <p:sp>
        <p:nvSpPr>
          <p:cNvPr id="19462"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6266" tIns="48132" rIns="96266" bIns="48132" numCol="1" anchor="b" anchorCtr="0" compatLnSpc="1">
            <a:prstTxWarp prst="textNoShape">
              <a:avLst/>
            </a:prstTxWarp>
          </a:bodyPr>
          <a:lstStyle>
            <a:lvl1pPr defTabSz="962492">
              <a:defRPr sz="1200" i="0">
                <a:latin typeface="Arial" charset="0"/>
                <a:cs typeface="+mn-cs"/>
              </a:defRPr>
            </a:lvl1pPr>
          </a:lstStyle>
          <a:p>
            <a:pPr>
              <a:defRPr/>
            </a:pPr>
            <a:endParaRPr lang="en-US"/>
          </a:p>
        </p:txBody>
      </p:sp>
      <p:sp>
        <p:nvSpPr>
          <p:cNvPr id="19463"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6266" tIns="48132" rIns="96266" bIns="48132" numCol="1" anchor="b" anchorCtr="0" compatLnSpc="1">
            <a:prstTxWarp prst="textNoShape">
              <a:avLst/>
            </a:prstTxWarp>
          </a:bodyPr>
          <a:lstStyle>
            <a:lvl1pPr algn="r" defTabSz="962492">
              <a:defRPr sz="1200" i="0">
                <a:latin typeface="Arial" charset="0"/>
                <a:cs typeface="+mn-cs"/>
              </a:defRPr>
            </a:lvl1pPr>
          </a:lstStyle>
          <a:p>
            <a:pPr>
              <a:defRPr/>
            </a:pPr>
            <a:fld id="{D9E06CFA-9BBD-4902-A38E-EAF7080A7C99}" type="slidenum">
              <a:rPr lang="en-US"/>
              <a:pPr>
                <a:defRPr/>
              </a:pPr>
              <a:t>‹#›</a:t>
            </a:fld>
            <a:endParaRPr lang="en-US"/>
          </a:p>
        </p:txBody>
      </p:sp>
    </p:spTree>
    <p:extLst>
      <p:ext uri="{BB962C8B-B14F-4D97-AF65-F5344CB8AC3E}">
        <p14:creationId xmlns:p14="http://schemas.microsoft.com/office/powerpoint/2010/main" val="4136844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9E06CFA-9BBD-4902-A38E-EAF7080A7C99}" type="slidenum">
              <a:rPr lang="en-US" smtClean="0"/>
              <a:pPr>
                <a:defRPr/>
              </a:pPr>
              <a:t>1</a:t>
            </a:fld>
            <a:endParaRPr lang="en-US"/>
          </a:p>
        </p:txBody>
      </p:sp>
    </p:spTree>
    <p:extLst>
      <p:ext uri="{BB962C8B-B14F-4D97-AF65-F5344CB8AC3E}">
        <p14:creationId xmlns:p14="http://schemas.microsoft.com/office/powerpoint/2010/main" val="3086995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E06CFA-9BBD-4902-A38E-EAF7080A7C99}" type="slidenum">
              <a:rPr lang="en-US" smtClean="0"/>
              <a:pPr>
                <a:defRPr/>
              </a:pPr>
              <a:t>17</a:t>
            </a:fld>
            <a:endParaRPr lang="en-US"/>
          </a:p>
        </p:txBody>
      </p:sp>
    </p:spTree>
    <p:extLst>
      <p:ext uri="{BB962C8B-B14F-4D97-AF65-F5344CB8AC3E}">
        <p14:creationId xmlns:p14="http://schemas.microsoft.com/office/powerpoint/2010/main" val="1719516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E06CFA-9BBD-4902-A38E-EAF7080A7C99}" type="slidenum">
              <a:rPr lang="en-US" smtClean="0"/>
              <a:pPr>
                <a:defRPr/>
              </a:pPr>
              <a:t>18</a:t>
            </a:fld>
            <a:endParaRPr lang="en-US"/>
          </a:p>
        </p:txBody>
      </p:sp>
    </p:spTree>
    <p:extLst>
      <p:ext uri="{BB962C8B-B14F-4D97-AF65-F5344CB8AC3E}">
        <p14:creationId xmlns:p14="http://schemas.microsoft.com/office/powerpoint/2010/main" val="1719516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E06CFA-9BBD-4902-A38E-EAF7080A7C99}" type="slidenum">
              <a:rPr lang="en-US" smtClean="0"/>
              <a:pPr>
                <a:defRPr/>
              </a:pPr>
              <a:t>19</a:t>
            </a:fld>
            <a:endParaRPr lang="en-US"/>
          </a:p>
        </p:txBody>
      </p:sp>
    </p:spTree>
    <p:extLst>
      <p:ext uri="{BB962C8B-B14F-4D97-AF65-F5344CB8AC3E}">
        <p14:creationId xmlns:p14="http://schemas.microsoft.com/office/powerpoint/2010/main" val="1719516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E06CFA-9BBD-4902-A38E-EAF7080A7C99}" type="slidenum">
              <a:rPr lang="en-US" smtClean="0"/>
              <a:pPr>
                <a:defRPr/>
              </a:pPr>
              <a:t>20</a:t>
            </a:fld>
            <a:endParaRPr lang="en-US"/>
          </a:p>
        </p:txBody>
      </p:sp>
    </p:spTree>
    <p:extLst>
      <p:ext uri="{BB962C8B-B14F-4D97-AF65-F5344CB8AC3E}">
        <p14:creationId xmlns:p14="http://schemas.microsoft.com/office/powerpoint/2010/main" val="880896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E06CFA-9BBD-4902-A38E-EAF7080A7C99}" type="slidenum">
              <a:rPr lang="en-US" smtClean="0"/>
              <a:pPr>
                <a:defRPr/>
              </a:pPr>
              <a:t>21</a:t>
            </a:fld>
            <a:endParaRPr lang="en-US"/>
          </a:p>
        </p:txBody>
      </p:sp>
    </p:spTree>
    <p:extLst>
      <p:ext uri="{BB962C8B-B14F-4D97-AF65-F5344CB8AC3E}">
        <p14:creationId xmlns:p14="http://schemas.microsoft.com/office/powerpoint/2010/main" val="88089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E06CFA-9BBD-4902-A38E-EAF7080A7C99}" type="slidenum">
              <a:rPr lang="en-US" smtClean="0"/>
              <a:pPr>
                <a:defRPr/>
              </a:pPr>
              <a:t>23</a:t>
            </a:fld>
            <a:endParaRPr lang="en-US"/>
          </a:p>
        </p:txBody>
      </p:sp>
    </p:spTree>
    <p:extLst>
      <p:ext uri="{BB962C8B-B14F-4D97-AF65-F5344CB8AC3E}">
        <p14:creationId xmlns:p14="http://schemas.microsoft.com/office/powerpoint/2010/main" val="818862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E06CFA-9BBD-4902-A38E-EAF7080A7C99}" type="slidenum">
              <a:rPr lang="en-US" smtClean="0"/>
              <a:pPr>
                <a:defRPr/>
              </a:pPr>
              <a:t>24</a:t>
            </a:fld>
            <a:endParaRPr lang="en-US"/>
          </a:p>
        </p:txBody>
      </p:sp>
    </p:spTree>
    <p:extLst>
      <p:ext uri="{BB962C8B-B14F-4D97-AF65-F5344CB8AC3E}">
        <p14:creationId xmlns:p14="http://schemas.microsoft.com/office/powerpoint/2010/main" val="3037112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Hide to users. Too much details not needed</a:t>
            </a:r>
            <a:endParaRPr lang="en-US" dirty="0"/>
          </a:p>
        </p:txBody>
      </p:sp>
      <p:sp>
        <p:nvSpPr>
          <p:cNvPr id="4" name="Slide Number Placeholder 3"/>
          <p:cNvSpPr>
            <a:spLocks noGrp="1"/>
          </p:cNvSpPr>
          <p:nvPr>
            <p:ph type="sldNum" sz="quarter" idx="10"/>
          </p:nvPr>
        </p:nvSpPr>
        <p:spPr/>
        <p:txBody>
          <a:bodyPr/>
          <a:lstStyle/>
          <a:p>
            <a:pPr>
              <a:defRPr/>
            </a:pPr>
            <a:fld id="{D9E06CFA-9BBD-4902-A38E-EAF7080A7C99}" type="slidenum">
              <a:rPr lang="en-US" smtClean="0"/>
              <a:pPr>
                <a:defRPr/>
              </a:pPr>
              <a:t>26</a:t>
            </a:fld>
            <a:endParaRPr lang="en-US"/>
          </a:p>
        </p:txBody>
      </p:sp>
    </p:spTree>
    <p:extLst>
      <p:ext uri="{BB962C8B-B14F-4D97-AF65-F5344CB8AC3E}">
        <p14:creationId xmlns:p14="http://schemas.microsoft.com/office/powerpoint/2010/main" val="2789341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the test</a:t>
            </a:r>
            <a:r>
              <a:rPr lang="en-US" baseline="0" dirty="0" smtClean="0"/>
              <a:t> procedures for the HLR. We define test cases for the LLR. We run test procedures, we log test cases that have been exercised, and log the result of the test case verification</a:t>
            </a:r>
            <a:endParaRPr lang="en-US" dirty="0"/>
          </a:p>
        </p:txBody>
      </p:sp>
      <p:sp>
        <p:nvSpPr>
          <p:cNvPr id="4" name="Slide Number Placeholder 3"/>
          <p:cNvSpPr>
            <a:spLocks noGrp="1"/>
          </p:cNvSpPr>
          <p:nvPr>
            <p:ph type="sldNum" sz="quarter" idx="10"/>
          </p:nvPr>
        </p:nvSpPr>
        <p:spPr/>
        <p:txBody>
          <a:bodyPr/>
          <a:lstStyle/>
          <a:p>
            <a:pPr>
              <a:defRPr/>
            </a:pPr>
            <a:fld id="{D9E06CFA-9BBD-4902-A38E-EAF7080A7C99}" type="slidenum">
              <a:rPr lang="en-US" smtClean="0"/>
              <a:pPr>
                <a:defRPr/>
              </a:pPr>
              <a:t>28</a:t>
            </a:fld>
            <a:endParaRPr lang="en-US"/>
          </a:p>
        </p:txBody>
      </p:sp>
    </p:spTree>
    <p:extLst>
      <p:ext uri="{BB962C8B-B14F-4D97-AF65-F5344CB8AC3E}">
        <p14:creationId xmlns:p14="http://schemas.microsoft.com/office/powerpoint/2010/main" val="2404889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Hide to users. Too much details not needed</a:t>
            </a:r>
            <a:endParaRPr lang="en-US" dirty="0"/>
          </a:p>
        </p:txBody>
      </p:sp>
      <p:sp>
        <p:nvSpPr>
          <p:cNvPr id="4" name="Slide Number Placeholder 3"/>
          <p:cNvSpPr>
            <a:spLocks noGrp="1"/>
          </p:cNvSpPr>
          <p:nvPr>
            <p:ph type="sldNum" sz="quarter" idx="10"/>
          </p:nvPr>
        </p:nvSpPr>
        <p:spPr/>
        <p:txBody>
          <a:bodyPr/>
          <a:lstStyle/>
          <a:p>
            <a:pPr>
              <a:defRPr/>
            </a:pPr>
            <a:fld id="{D9E06CFA-9BBD-4902-A38E-EAF7080A7C99}" type="slidenum">
              <a:rPr lang="en-US" smtClean="0"/>
              <a:pPr>
                <a:defRPr/>
              </a:pPr>
              <a:t>33</a:t>
            </a:fld>
            <a:endParaRPr lang="en-US"/>
          </a:p>
        </p:txBody>
      </p:sp>
    </p:spTree>
    <p:extLst>
      <p:ext uri="{BB962C8B-B14F-4D97-AF65-F5344CB8AC3E}">
        <p14:creationId xmlns:p14="http://schemas.microsoft.com/office/powerpoint/2010/main" val="197564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9E06CFA-9BBD-4902-A38E-EAF7080A7C99}" type="slidenum">
              <a:rPr lang="en-US" smtClean="0"/>
              <a:pPr>
                <a:defRPr/>
              </a:pPr>
              <a:t>4</a:t>
            </a:fld>
            <a:endParaRPr lang="en-US"/>
          </a:p>
        </p:txBody>
      </p:sp>
    </p:spTree>
    <p:extLst>
      <p:ext uri="{BB962C8B-B14F-4D97-AF65-F5344CB8AC3E}">
        <p14:creationId xmlns:p14="http://schemas.microsoft.com/office/powerpoint/2010/main" val="1900799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Hide to users. Too much details not needed</a:t>
            </a:r>
          </a:p>
        </p:txBody>
      </p:sp>
      <p:sp>
        <p:nvSpPr>
          <p:cNvPr id="4" name="Slide Number Placeholder 3"/>
          <p:cNvSpPr>
            <a:spLocks noGrp="1"/>
          </p:cNvSpPr>
          <p:nvPr>
            <p:ph type="sldNum" sz="quarter" idx="10"/>
          </p:nvPr>
        </p:nvSpPr>
        <p:spPr/>
        <p:txBody>
          <a:bodyPr/>
          <a:lstStyle/>
          <a:p>
            <a:pPr>
              <a:defRPr/>
            </a:pPr>
            <a:fld id="{D9E06CFA-9BBD-4902-A38E-EAF7080A7C99}" type="slidenum">
              <a:rPr lang="en-US" smtClean="0"/>
              <a:pPr>
                <a:defRPr/>
              </a:pPr>
              <a:t>34</a:t>
            </a:fld>
            <a:endParaRPr lang="en-US"/>
          </a:p>
        </p:txBody>
      </p:sp>
    </p:spTree>
    <p:extLst>
      <p:ext uri="{BB962C8B-B14F-4D97-AF65-F5344CB8AC3E}">
        <p14:creationId xmlns:p14="http://schemas.microsoft.com/office/powerpoint/2010/main" val="3346925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9E06CFA-9BBD-4902-A38E-EAF7080A7C99}" type="slidenum">
              <a:rPr lang="en-US" smtClean="0"/>
              <a:pPr>
                <a:defRPr/>
              </a:pPr>
              <a:t>36</a:t>
            </a:fld>
            <a:endParaRPr lang="en-US"/>
          </a:p>
        </p:txBody>
      </p:sp>
    </p:spTree>
    <p:extLst>
      <p:ext uri="{BB962C8B-B14F-4D97-AF65-F5344CB8AC3E}">
        <p14:creationId xmlns:p14="http://schemas.microsoft.com/office/powerpoint/2010/main" val="308699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E06CFA-9BBD-4902-A38E-EAF7080A7C99}" type="slidenum">
              <a:rPr lang="en-US" smtClean="0"/>
              <a:pPr>
                <a:defRPr/>
              </a:pPr>
              <a:t>6</a:t>
            </a:fld>
            <a:endParaRPr lang="en-US"/>
          </a:p>
        </p:txBody>
      </p:sp>
    </p:spTree>
    <p:extLst>
      <p:ext uri="{BB962C8B-B14F-4D97-AF65-F5344CB8AC3E}">
        <p14:creationId xmlns:p14="http://schemas.microsoft.com/office/powerpoint/2010/main" val="196191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Generic DO-330</a:t>
            </a:r>
            <a:endParaRPr lang="en-US" dirty="0"/>
          </a:p>
        </p:txBody>
      </p:sp>
      <p:sp>
        <p:nvSpPr>
          <p:cNvPr id="4" name="Slide Number Placeholder 3"/>
          <p:cNvSpPr>
            <a:spLocks noGrp="1"/>
          </p:cNvSpPr>
          <p:nvPr>
            <p:ph type="sldNum" sz="quarter" idx="10"/>
          </p:nvPr>
        </p:nvSpPr>
        <p:spPr/>
        <p:txBody>
          <a:bodyPr/>
          <a:lstStyle/>
          <a:p>
            <a:pPr>
              <a:defRPr/>
            </a:pPr>
            <a:fld id="{D9E06CFA-9BBD-4902-A38E-EAF7080A7C99}" type="slidenum">
              <a:rPr lang="en-US" smtClean="0"/>
              <a:pPr>
                <a:defRPr/>
              </a:pPr>
              <a:t>7</a:t>
            </a:fld>
            <a:endParaRPr lang="en-US"/>
          </a:p>
        </p:txBody>
      </p:sp>
    </p:spTree>
    <p:extLst>
      <p:ext uri="{BB962C8B-B14F-4D97-AF65-F5344CB8AC3E}">
        <p14:creationId xmlns:p14="http://schemas.microsoft.com/office/powerpoint/2010/main" val="159914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if this slide is needed</a:t>
            </a:r>
            <a:endParaRPr lang="en-US" dirty="0"/>
          </a:p>
        </p:txBody>
      </p:sp>
      <p:sp>
        <p:nvSpPr>
          <p:cNvPr id="4" name="Slide Number Placeholder 3"/>
          <p:cNvSpPr>
            <a:spLocks noGrp="1"/>
          </p:cNvSpPr>
          <p:nvPr>
            <p:ph type="sldNum" sz="quarter" idx="10"/>
          </p:nvPr>
        </p:nvSpPr>
        <p:spPr/>
        <p:txBody>
          <a:bodyPr/>
          <a:lstStyle/>
          <a:p>
            <a:pPr>
              <a:defRPr/>
            </a:pPr>
            <a:fld id="{D9E06CFA-9BBD-4902-A38E-EAF7080A7C99}" type="slidenum">
              <a:rPr lang="en-US" smtClean="0"/>
              <a:pPr>
                <a:defRPr/>
              </a:pPr>
              <a:t>10</a:t>
            </a:fld>
            <a:endParaRPr lang="en-US"/>
          </a:p>
        </p:txBody>
      </p:sp>
    </p:spTree>
    <p:extLst>
      <p:ext uri="{BB962C8B-B14F-4D97-AF65-F5344CB8AC3E}">
        <p14:creationId xmlns:p14="http://schemas.microsoft.com/office/powerpoint/2010/main" val="1317997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D9E06CFA-9BBD-4902-A38E-EAF7080A7C99}" type="slidenum">
              <a:rPr lang="en-US" smtClean="0"/>
              <a:pPr>
                <a:defRPr/>
              </a:pPr>
              <a:t>13</a:t>
            </a:fld>
            <a:endParaRPr lang="en-US"/>
          </a:p>
        </p:txBody>
      </p:sp>
    </p:spTree>
    <p:extLst>
      <p:ext uri="{BB962C8B-B14F-4D97-AF65-F5344CB8AC3E}">
        <p14:creationId xmlns:p14="http://schemas.microsoft.com/office/powerpoint/2010/main" val="337935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9E06CFA-9BBD-4902-A38E-EAF7080A7C99}" type="slidenum">
              <a:rPr lang="en-US" smtClean="0"/>
              <a:pPr>
                <a:defRPr/>
              </a:pPr>
              <a:t>14</a:t>
            </a:fld>
            <a:endParaRPr lang="en-US"/>
          </a:p>
        </p:txBody>
      </p:sp>
    </p:spTree>
    <p:extLst>
      <p:ext uri="{BB962C8B-B14F-4D97-AF65-F5344CB8AC3E}">
        <p14:creationId xmlns:p14="http://schemas.microsoft.com/office/powerpoint/2010/main" val="184455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9E06CFA-9BBD-4902-A38E-EAF7080A7C99}" type="slidenum">
              <a:rPr lang="en-US" smtClean="0"/>
              <a:pPr>
                <a:defRPr/>
              </a:pPr>
              <a:t>15</a:t>
            </a:fld>
            <a:endParaRPr lang="en-US" dirty="0"/>
          </a:p>
        </p:txBody>
      </p:sp>
    </p:spTree>
    <p:extLst>
      <p:ext uri="{BB962C8B-B14F-4D97-AF65-F5344CB8AC3E}">
        <p14:creationId xmlns:p14="http://schemas.microsoft.com/office/powerpoint/2010/main" val="1554198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would expect to</a:t>
            </a:r>
            <a:r>
              <a:rPr lang="en-US" baseline="0" dirty="0" smtClean="0"/>
              <a:t> see this structured in </a:t>
            </a:r>
            <a:r>
              <a:rPr lang="en-US" baseline="0" dirty="0" err="1" smtClean="0"/>
              <a:t>VeroTrace</a:t>
            </a:r>
            <a:r>
              <a:rPr lang="en-US" baseline="0" dirty="0" smtClean="0"/>
              <a:t>.  I.e. one parent requirement and 5 child requirements, otherwise test and traceability becomes very difficult.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9E06CFA-9BBD-4902-A38E-EAF7080A7C99}" type="slidenum">
              <a:rPr lang="en-US" smtClean="0"/>
              <a:pPr>
                <a:defRPr/>
              </a:pPr>
              <a:t>16</a:t>
            </a:fld>
            <a:endParaRPr lang="en-US"/>
          </a:p>
        </p:txBody>
      </p:sp>
    </p:spTree>
    <p:extLst>
      <p:ext uri="{BB962C8B-B14F-4D97-AF65-F5344CB8AC3E}">
        <p14:creationId xmlns:p14="http://schemas.microsoft.com/office/powerpoint/2010/main" val="1719516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Slide - First Page">
    <p:bg>
      <p:bgPr>
        <a:gradFill flip="none" rotWithShape="1">
          <a:gsLst>
            <a:gs pos="0">
              <a:srgbClr val="04080B"/>
            </a:gs>
            <a:gs pos="100000">
              <a:schemeClr val="tx2"/>
            </a:gs>
          </a:gsLst>
          <a:lin ang="5400000" scaled="0"/>
          <a:tileRect/>
        </a:gradFill>
        <a:effectLst/>
      </p:bgPr>
    </p:bg>
    <p:spTree>
      <p:nvGrpSpPr>
        <p:cNvPr id="1" name=""/>
        <p:cNvGrpSpPr/>
        <p:nvPr/>
      </p:nvGrpSpPr>
      <p:grpSpPr>
        <a:xfrm>
          <a:off x="0" y="0"/>
          <a:ext cx="0" cy="0"/>
          <a:chOff x="0" y="0"/>
          <a:chExt cx="0" cy="0"/>
        </a:xfrm>
      </p:grpSpPr>
      <p:cxnSp>
        <p:nvCxnSpPr>
          <p:cNvPr id="16" name="Straight Connector 7"/>
          <p:cNvCxnSpPr>
            <a:cxnSpLocks noChangeShapeType="1"/>
          </p:cNvCxnSpPr>
          <p:nvPr userDrawn="1"/>
        </p:nvCxnSpPr>
        <p:spPr bwMode="auto">
          <a:xfrm>
            <a:off x="698500" y="3535500"/>
            <a:ext cx="7759700" cy="0"/>
          </a:xfrm>
          <a:prstGeom prst="line">
            <a:avLst/>
          </a:prstGeom>
          <a:noFill/>
          <a:ln w="9525" algn="ctr">
            <a:solidFill>
              <a:schemeClr val="accent1"/>
            </a:solidFill>
            <a:round/>
            <a:headEnd/>
            <a:tailEnd/>
          </a:ln>
        </p:spPr>
      </p:cxnSp>
      <p:sp>
        <p:nvSpPr>
          <p:cNvPr id="13" name="Text Placeholder 7"/>
          <p:cNvSpPr>
            <a:spLocks noGrp="1"/>
          </p:cNvSpPr>
          <p:nvPr>
            <p:ph type="body" sz="quarter" idx="16" hasCustomPrompt="1"/>
          </p:nvPr>
        </p:nvSpPr>
        <p:spPr>
          <a:xfrm>
            <a:off x="3333382" y="3657600"/>
            <a:ext cx="2534018" cy="297000"/>
          </a:xfrm>
        </p:spPr>
        <p:txBody>
          <a:bodyPr/>
          <a:lstStyle>
            <a:lvl1pPr marL="0" indent="0">
              <a:lnSpc>
                <a:spcPct val="100000"/>
              </a:lnSpc>
              <a:spcBef>
                <a:spcPts val="0"/>
              </a:spcBef>
              <a:buNone/>
              <a:defRPr sz="1400" b="1">
                <a:solidFill>
                  <a:schemeClr val="bg1"/>
                </a:solidFill>
              </a:defRPr>
            </a:lvl1pPr>
            <a:lvl2pPr>
              <a:buNone/>
              <a:defRPr/>
            </a:lvl2pPr>
            <a:lvl3pPr>
              <a:buNone/>
              <a:defRPr/>
            </a:lvl3pPr>
            <a:lvl4pPr>
              <a:buNone/>
              <a:defRPr/>
            </a:lvl4pPr>
            <a:lvl5pPr>
              <a:buNone/>
              <a:defRPr/>
            </a:lvl5pPr>
          </a:lstStyle>
          <a:p>
            <a:pPr lvl="0"/>
            <a:r>
              <a:rPr lang="en-US" dirty="0" smtClean="0"/>
              <a:t>Presenter</a:t>
            </a:r>
          </a:p>
        </p:txBody>
      </p:sp>
      <p:sp>
        <p:nvSpPr>
          <p:cNvPr id="14" name="Text Placeholder 7"/>
          <p:cNvSpPr>
            <a:spLocks noGrp="1"/>
          </p:cNvSpPr>
          <p:nvPr>
            <p:ph type="body" sz="quarter" idx="17" hasCustomPrompt="1"/>
          </p:nvPr>
        </p:nvSpPr>
        <p:spPr>
          <a:xfrm>
            <a:off x="3333382" y="3904800"/>
            <a:ext cx="2534018" cy="354600"/>
          </a:xfrm>
        </p:spPr>
        <p:txBody>
          <a:bodyPr/>
          <a:lstStyle>
            <a:lvl1pPr marL="0" indent="0">
              <a:lnSpc>
                <a:spcPct val="100000"/>
              </a:lnSpc>
              <a:spcBef>
                <a:spcPts val="0"/>
              </a:spcBef>
              <a:buNone/>
              <a:defRPr sz="1300" b="0">
                <a:solidFill>
                  <a:schemeClr val="bg1"/>
                </a:solidFill>
              </a:defRPr>
            </a:lvl1pPr>
            <a:lvl2pPr>
              <a:buNone/>
              <a:defRPr/>
            </a:lvl2pPr>
            <a:lvl3pPr>
              <a:buNone/>
              <a:defRPr/>
            </a:lvl3pPr>
            <a:lvl4pPr>
              <a:buNone/>
              <a:defRPr/>
            </a:lvl4pPr>
            <a:lvl5pPr>
              <a:buNone/>
              <a:defRPr/>
            </a:lvl5pPr>
          </a:lstStyle>
          <a:p>
            <a:pPr lvl="0"/>
            <a:r>
              <a:rPr lang="en-US" dirty="0" smtClean="0"/>
              <a:t>Presenter Title</a:t>
            </a:r>
          </a:p>
        </p:txBody>
      </p:sp>
      <p:sp>
        <p:nvSpPr>
          <p:cNvPr id="8" name="Text Placeholder 7"/>
          <p:cNvSpPr>
            <a:spLocks noGrp="1"/>
          </p:cNvSpPr>
          <p:nvPr>
            <p:ph type="body" sz="quarter" idx="11" hasCustomPrompt="1"/>
          </p:nvPr>
        </p:nvSpPr>
        <p:spPr>
          <a:xfrm>
            <a:off x="609600" y="3657600"/>
            <a:ext cx="2590800" cy="297000"/>
          </a:xfrm>
        </p:spPr>
        <p:txBody>
          <a:bodyPr/>
          <a:lstStyle>
            <a:lvl1pPr marL="0" indent="0">
              <a:lnSpc>
                <a:spcPct val="100000"/>
              </a:lnSpc>
              <a:spcBef>
                <a:spcPts val="0"/>
              </a:spcBef>
              <a:buNone/>
              <a:defRPr sz="1400" b="1">
                <a:solidFill>
                  <a:schemeClr val="bg1"/>
                </a:solidFill>
              </a:defRPr>
            </a:lvl1pPr>
            <a:lvl2pPr>
              <a:buNone/>
              <a:defRPr/>
            </a:lvl2pPr>
            <a:lvl3pPr>
              <a:buNone/>
              <a:defRPr/>
            </a:lvl3pPr>
            <a:lvl4pPr>
              <a:buNone/>
              <a:defRPr/>
            </a:lvl4pPr>
            <a:lvl5pPr>
              <a:buNone/>
              <a:defRPr/>
            </a:lvl5pPr>
          </a:lstStyle>
          <a:p>
            <a:pPr lvl="0"/>
            <a:r>
              <a:rPr lang="en-US" dirty="0" smtClean="0"/>
              <a:t>Presenter</a:t>
            </a:r>
          </a:p>
        </p:txBody>
      </p:sp>
      <p:sp>
        <p:nvSpPr>
          <p:cNvPr id="12" name="Text Placeholder 11"/>
          <p:cNvSpPr>
            <a:spLocks noGrp="1"/>
          </p:cNvSpPr>
          <p:nvPr>
            <p:ph type="body" sz="quarter" idx="14" hasCustomPrompt="1"/>
          </p:nvPr>
        </p:nvSpPr>
        <p:spPr>
          <a:xfrm>
            <a:off x="609600" y="5715000"/>
            <a:ext cx="4104000" cy="533400"/>
          </a:xfrm>
        </p:spPr>
        <p:txBody>
          <a:bodyPr/>
          <a:lstStyle>
            <a:lvl1pPr marL="0" indent="0">
              <a:lnSpc>
                <a:spcPct val="150000"/>
              </a:lnSpc>
              <a:spcBef>
                <a:spcPts val="0"/>
              </a:spcBef>
              <a:buNone/>
              <a:defRPr sz="1400" baseline="0">
                <a:solidFill>
                  <a:srgbClr val="91B9DA"/>
                </a:solidFill>
              </a:defRPr>
            </a:lvl1pPr>
            <a:lvl2pPr>
              <a:buNone/>
              <a:defRPr/>
            </a:lvl2pPr>
            <a:lvl3pPr>
              <a:buNone/>
              <a:defRPr/>
            </a:lvl3pPr>
            <a:lvl4pPr>
              <a:buNone/>
              <a:defRPr/>
            </a:lvl4pPr>
            <a:lvl5pPr>
              <a:buNone/>
              <a:defRPr/>
            </a:lvl5pPr>
          </a:lstStyle>
          <a:p>
            <a:pPr lvl="0"/>
            <a:r>
              <a:rPr lang="en-US" dirty="0" smtClean="0"/>
              <a:t>Location/Venue</a:t>
            </a:r>
          </a:p>
        </p:txBody>
      </p:sp>
      <p:sp>
        <p:nvSpPr>
          <p:cNvPr id="11" name="Text Placeholder 7"/>
          <p:cNvSpPr>
            <a:spLocks noGrp="1"/>
          </p:cNvSpPr>
          <p:nvPr>
            <p:ph type="body" sz="quarter" idx="15" hasCustomPrompt="1"/>
          </p:nvPr>
        </p:nvSpPr>
        <p:spPr>
          <a:xfrm>
            <a:off x="609600" y="3904800"/>
            <a:ext cx="2590800" cy="354600"/>
          </a:xfrm>
        </p:spPr>
        <p:txBody>
          <a:bodyPr/>
          <a:lstStyle>
            <a:lvl1pPr marL="0" indent="0">
              <a:lnSpc>
                <a:spcPct val="100000"/>
              </a:lnSpc>
              <a:spcBef>
                <a:spcPts val="0"/>
              </a:spcBef>
              <a:buNone/>
              <a:defRPr sz="1300" b="0" baseline="0">
                <a:solidFill>
                  <a:schemeClr val="bg1"/>
                </a:solidFill>
              </a:defRPr>
            </a:lvl1pPr>
            <a:lvl2pPr>
              <a:buNone/>
              <a:defRPr/>
            </a:lvl2pPr>
            <a:lvl3pPr>
              <a:buNone/>
              <a:defRPr/>
            </a:lvl3pPr>
            <a:lvl4pPr>
              <a:buNone/>
              <a:defRPr/>
            </a:lvl4pPr>
            <a:lvl5pPr>
              <a:buNone/>
              <a:defRPr/>
            </a:lvl5pPr>
          </a:lstStyle>
          <a:p>
            <a:pPr lvl="0"/>
            <a:r>
              <a:rPr lang="en-US" dirty="0" smtClean="0"/>
              <a:t>Presenter Title</a:t>
            </a:r>
          </a:p>
        </p:txBody>
      </p:sp>
      <p:sp>
        <p:nvSpPr>
          <p:cNvPr id="18" name="Text Placeholder 7"/>
          <p:cNvSpPr>
            <a:spLocks noGrp="1"/>
          </p:cNvSpPr>
          <p:nvPr>
            <p:ph type="body" sz="quarter" idx="21" hasCustomPrompt="1"/>
          </p:nvPr>
        </p:nvSpPr>
        <p:spPr>
          <a:xfrm>
            <a:off x="5943600" y="3657600"/>
            <a:ext cx="2590800" cy="297000"/>
          </a:xfrm>
        </p:spPr>
        <p:txBody>
          <a:bodyPr/>
          <a:lstStyle>
            <a:lvl1pPr marL="0" indent="0">
              <a:lnSpc>
                <a:spcPct val="100000"/>
              </a:lnSpc>
              <a:spcBef>
                <a:spcPts val="0"/>
              </a:spcBef>
              <a:buNone/>
              <a:defRPr sz="1400" b="1">
                <a:solidFill>
                  <a:schemeClr val="bg1"/>
                </a:solidFill>
              </a:defRPr>
            </a:lvl1pPr>
            <a:lvl2pPr>
              <a:buNone/>
              <a:defRPr/>
            </a:lvl2pPr>
            <a:lvl3pPr>
              <a:buNone/>
              <a:defRPr/>
            </a:lvl3pPr>
            <a:lvl4pPr>
              <a:buNone/>
              <a:defRPr/>
            </a:lvl4pPr>
            <a:lvl5pPr>
              <a:buNone/>
              <a:defRPr/>
            </a:lvl5pPr>
          </a:lstStyle>
          <a:p>
            <a:pPr lvl="0"/>
            <a:r>
              <a:rPr lang="en-US" dirty="0" smtClean="0"/>
              <a:t>Presenter</a:t>
            </a:r>
          </a:p>
        </p:txBody>
      </p:sp>
      <p:sp>
        <p:nvSpPr>
          <p:cNvPr id="19" name="Text Placeholder 7"/>
          <p:cNvSpPr>
            <a:spLocks noGrp="1"/>
          </p:cNvSpPr>
          <p:nvPr>
            <p:ph type="body" sz="quarter" idx="22" hasCustomPrompt="1"/>
          </p:nvPr>
        </p:nvSpPr>
        <p:spPr>
          <a:xfrm>
            <a:off x="5943600" y="3904800"/>
            <a:ext cx="2590800" cy="354600"/>
          </a:xfrm>
        </p:spPr>
        <p:txBody>
          <a:bodyPr/>
          <a:lstStyle>
            <a:lvl1pPr marL="0" indent="0">
              <a:lnSpc>
                <a:spcPct val="100000"/>
              </a:lnSpc>
              <a:spcBef>
                <a:spcPts val="0"/>
              </a:spcBef>
              <a:buNone/>
              <a:defRPr sz="1300" b="0">
                <a:solidFill>
                  <a:schemeClr val="bg1"/>
                </a:solidFill>
              </a:defRPr>
            </a:lvl1pPr>
            <a:lvl2pPr>
              <a:buNone/>
              <a:defRPr/>
            </a:lvl2pPr>
            <a:lvl3pPr>
              <a:buNone/>
              <a:defRPr/>
            </a:lvl3pPr>
            <a:lvl4pPr>
              <a:buNone/>
              <a:defRPr/>
            </a:lvl4pPr>
            <a:lvl5pPr>
              <a:buNone/>
              <a:defRPr/>
            </a:lvl5pPr>
          </a:lstStyle>
          <a:p>
            <a:pPr lvl="0"/>
            <a:r>
              <a:rPr lang="en-US" dirty="0" smtClean="0"/>
              <a:t>Presenter Title</a:t>
            </a:r>
          </a:p>
        </p:txBody>
      </p:sp>
      <p:sp>
        <p:nvSpPr>
          <p:cNvPr id="17" name="Text Placeholder 7"/>
          <p:cNvSpPr>
            <a:spLocks noGrp="1"/>
          </p:cNvSpPr>
          <p:nvPr>
            <p:ph type="body" sz="quarter" idx="23"/>
          </p:nvPr>
        </p:nvSpPr>
        <p:spPr>
          <a:xfrm>
            <a:off x="685800" y="2514600"/>
            <a:ext cx="7696200" cy="982800"/>
          </a:xfrm>
        </p:spPr>
        <p:txBody>
          <a:bodyPr anchor="b" anchorCtr="0"/>
          <a:lstStyle>
            <a:lvl1pPr marL="0" indent="0">
              <a:lnSpc>
                <a:spcPct val="100000"/>
              </a:lnSpc>
              <a:spcBef>
                <a:spcPts val="0"/>
              </a:spcBef>
              <a:buNone/>
              <a:defRPr sz="2400" b="1">
                <a:solidFill>
                  <a:schemeClr val="bg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0" name="Rectangle 19"/>
          <p:cNvSpPr/>
          <p:nvPr/>
        </p:nvSpPr>
        <p:spPr bwMode="auto">
          <a:xfrm>
            <a:off x="0" y="0"/>
            <a:ext cx="9144000" cy="2209800"/>
          </a:xfrm>
          <a:prstGeom prst="rect">
            <a:avLst/>
          </a:prstGeom>
          <a:solidFill>
            <a:schemeClr val="bg1"/>
          </a:solidFill>
          <a:ln w="9525" cap="flat" cmpd="sng" algn="ctr">
            <a:noFill/>
            <a:prstDash val="solid"/>
            <a:round/>
            <a:headEnd type="none" w="med" len="med"/>
            <a:tailEnd type="none" w="med" len="med"/>
          </a:ln>
          <a:effectLst/>
        </p:spPr>
        <p:txBody>
          <a:bodyPr/>
          <a:lstStyle/>
          <a:p>
            <a:endParaRPr lang="en-US" dirty="0"/>
          </a:p>
        </p:txBody>
      </p:sp>
      <p:pic>
        <p:nvPicPr>
          <p:cNvPr id="3" name="Picture 2" descr="logo_textured_larg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185672"/>
            <a:ext cx="1905000" cy="533400"/>
          </a:xfrm>
          <a:prstGeom prst="rect">
            <a:avLst/>
          </a:prstGeom>
        </p:spPr>
      </p:pic>
      <p:sp>
        <p:nvSpPr>
          <p:cNvPr id="21" name="Text Placeholder 7"/>
          <p:cNvSpPr>
            <a:spLocks noGrp="1"/>
          </p:cNvSpPr>
          <p:nvPr>
            <p:ph type="body" sz="quarter" idx="24" hasCustomPrompt="1"/>
          </p:nvPr>
        </p:nvSpPr>
        <p:spPr>
          <a:xfrm>
            <a:off x="5684520" y="1371600"/>
            <a:ext cx="2849880" cy="297000"/>
          </a:xfrm>
        </p:spPr>
        <p:txBody>
          <a:bodyPr/>
          <a:lstStyle>
            <a:lvl1pPr marL="0" indent="0" algn="r">
              <a:lnSpc>
                <a:spcPct val="100000"/>
              </a:lnSpc>
              <a:spcBef>
                <a:spcPts val="0"/>
              </a:spcBef>
              <a:buNone/>
              <a:defRPr sz="1400" b="1">
                <a:solidFill>
                  <a:schemeClr val="accent1"/>
                </a:solidFill>
              </a:defRPr>
            </a:lvl1pPr>
            <a:lvl2pPr>
              <a:buNone/>
              <a:defRPr/>
            </a:lvl2pPr>
            <a:lvl3pPr>
              <a:buNone/>
              <a:defRPr/>
            </a:lvl3pPr>
            <a:lvl4pPr>
              <a:buNone/>
              <a:defRPr/>
            </a:lvl4pPr>
            <a:lvl5pPr>
              <a:buNone/>
              <a:defRPr/>
            </a:lvl5pPr>
          </a:lstStyle>
          <a:p>
            <a:pPr lvl="0"/>
            <a:r>
              <a:rPr lang="en-US" dirty="0" smtClean="0"/>
              <a:t>Date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ARK Pro">
    <p:bg>
      <p:bgPr>
        <a:gradFill flip="none" rotWithShape="1">
          <a:gsLst>
            <a:gs pos="0">
              <a:srgbClr val="04080B"/>
            </a:gs>
            <a:gs pos="100000">
              <a:srgbClr val="16212C"/>
            </a:gs>
          </a:gsLst>
          <a:lin ang="5400000" scaled="0"/>
          <a:tileRect/>
        </a:gradFill>
        <a:effectLst/>
      </p:bgPr>
    </p:bg>
    <p:spTree>
      <p:nvGrpSpPr>
        <p:cNvPr id="1" name=""/>
        <p:cNvGrpSpPr/>
        <p:nvPr/>
      </p:nvGrpSpPr>
      <p:grpSpPr>
        <a:xfrm>
          <a:off x="0" y="0"/>
          <a:ext cx="0" cy="0"/>
          <a:chOff x="0" y="0"/>
          <a:chExt cx="0" cy="0"/>
        </a:xfrm>
      </p:grpSpPr>
      <p:sp>
        <p:nvSpPr>
          <p:cNvPr id="3" name="TextBox 2"/>
          <p:cNvSpPr txBox="1"/>
          <p:nvPr userDrawn="1"/>
        </p:nvSpPr>
        <p:spPr>
          <a:xfrm>
            <a:off x="5819588" y="268941"/>
            <a:ext cx="184666" cy="307777"/>
          </a:xfrm>
          <a:prstGeom prst="rect">
            <a:avLst/>
          </a:prstGeom>
          <a:noFill/>
        </p:spPr>
        <p:txBody>
          <a:bodyPr wrap="none" rtlCol="0">
            <a:spAutoFit/>
          </a:bodyPr>
          <a:lstStyle/>
          <a:p>
            <a:pPr algn="r"/>
            <a:endParaRPr lang="en-US" sz="1400" b="1" i="0" kern="1200" dirty="0" smtClean="0">
              <a:solidFill>
                <a:schemeClr val="accent1"/>
              </a:solidFill>
            </a:endParaRPr>
          </a:p>
        </p:txBody>
      </p:sp>
      <p:pic>
        <p:nvPicPr>
          <p:cNvPr id="2" name="Picture 1" descr="sparkpr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0" y="2762164"/>
            <a:ext cx="6172200" cy="971636"/>
          </a:xfrm>
          <a:prstGeom prst="rect">
            <a:avLst/>
          </a:prstGeom>
        </p:spPr>
      </p:pic>
      <p:pic>
        <p:nvPicPr>
          <p:cNvPr id="5" name="Picture 4" descr="sparkpro-slogan.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800" y="3810000"/>
            <a:ext cx="6858000" cy="445770"/>
          </a:xfrm>
          <a:prstGeom prst="rect">
            <a:avLst/>
          </a:prstGeom>
        </p:spPr>
      </p:pic>
    </p:spTree>
    <p:extLst>
      <p:ext uri="{BB962C8B-B14F-4D97-AF65-F5344CB8AC3E}">
        <p14:creationId xmlns:p14="http://schemas.microsoft.com/office/powerpoint/2010/main" val="17259772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ARK Pro BB">
    <p:bg>
      <p:bgPr>
        <a:gradFill flip="none" rotWithShape="1">
          <a:gsLst>
            <a:gs pos="0">
              <a:srgbClr val="04080B"/>
            </a:gs>
            <a:gs pos="100000">
              <a:srgbClr val="16212C"/>
            </a:gs>
          </a:gsLst>
          <a:lin ang="5400000" scaled="0"/>
          <a:tileRect/>
        </a:gradFill>
        <a:effectLst/>
      </p:bgPr>
    </p:bg>
    <p:spTree>
      <p:nvGrpSpPr>
        <p:cNvPr id="1" name=""/>
        <p:cNvGrpSpPr/>
        <p:nvPr/>
      </p:nvGrpSpPr>
      <p:grpSpPr>
        <a:xfrm>
          <a:off x="0" y="0"/>
          <a:ext cx="0" cy="0"/>
          <a:chOff x="0" y="0"/>
          <a:chExt cx="0" cy="0"/>
        </a:xfrm>
      </p:grpSpPr>
      <p:sp>
        <p:nvSpPr>
          <p:cNvPr id="3" name="TextBox 2"/>
          <p:cNvSpPr txBox="1"/>
          <p:nvPr userDrawn="1"/>
        </p:nvSpPr>
        <p:spPr>
          <a:xfrm>
            <a:off x="5819588" y="268941"/>
            <a:ext cx="184666" cy="307777"/>
          </a:xfrm>
          <a:prstGeom prst="rect">
            <a:avLst/>
          </a:prstGeom>
          <a:noFill/>
        </p:spPr>
        <p:txBody>
          <a:bodyPr wrap="none" rtlCol="0">
            <a:spAutoFit/>
          </a:bodyPr>
          <a:lstStyle/>
          <a:p>
            <a:pPr algn="r"/>
            <a:endParaRPr lang="en-US" sz="1400" b="1" i="0" kern="1200" dirty="0" smtClean="0">
              <a:solidFill>
                <a:schemeClr val="accent1"/>
              </a:solidFill>
            </a:endParaRPr>
          </a:p>
        </p:txBody>
      </p:sp>
      <p:pic>
        <p:nvPicPr>
          <p:cNvPr id="4" name="Picture 3" descr="sparkprob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0" y="2819400"/>
            <a:ext cx="8046720" cy="756804"/>
          </a:xfrm>
          <a:prstGeom prst="rect">
            <a:avLst/>
          </a:prstGeom>
        </p:spPr>
      </p:pic>
    </p:spTree>
    <p:extLst>
      <p:ext uri="{BB962C8B-B14F-4D97-AF65-F5344CB8AC3E}">
        <p14:creationId xmlns:p14="http://schemas.microsoft.com/office/powerpoint/2010/main" val="5133591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Rectangle 2"/>
          <p:cNvSpPr/>
          <p:nvPr userDrawn="1"/>
        </p:nvSpPr>
        <p:spPr bwMode="auto">
          <a:xfrm>
            <a:off x="-7938" y="0"/>
            <a:ext cx="9151938" cy="685800"/>
          </a:xfrm>
          <a:prstGeom prst="rect">
            <a:avLst/>
          </a:prstGeom>
          <a:gradFill flip="none" rotWithShape="1">
            <a:gsLst>
              <a:gs pos="0">
                <a:srgbClr val="040B11"/>
              </a:gs>
              <a:gs pos="100000">
                <a:schemeClr val="tx2"/>
              </a:gs>
            </a:gsLst>
            <a:lin ang="5400000" scaled="0"/>
            <a:tileRect/>
          </a:gradFill>
          <a:ln w="9525" cap="flat" cmpd="sng" algn="ctr">
            <a:noFill/>
            <a:prstDash val="solid"/>
            <a:round/>
            <a:headEnd type="none" w="med" len="med"/>
            <a:tailEnd type="none" w="med" len="med"/>
          </a:ln>
          <a:effectLst/>
        </p:spPr>
        <p:txBody>
          <a:bodyPr/>
          <a:lstStyle/>
          <a:p>
            <a:pPr>
              <a:defRPr/>
            </a:pPr>
            <a:endParaRPr lang="en-US" sz="1800">
              <a:ea typeface="+mn-ea"/>
              <a:cs typeface="Arial" charset="0"/>
            </a:endParaRPr>
          </a:p>
        </p:txBody>
      </p:sp>
      <p:sp>
        <p:nvSpPr>
          <p:cNvPr id="7" name="Title 1"/>
          <p:cNvSpPr>
            <a:spLocks noGrp="1"/>
          </p:cNvSpPr>
          <p:nvPr>
            <p:ph type="title"/>
          </p:nvPr>
        </p:nvSpPr>
        <p:spPr>
          <a:xfrm>
            <a:off x="152400" y="76200"/>
            <a:ext cx="8001000" cy="533400"/>
          </a:xfrm>
          <a:prstGeom prst="rect">
            <a:avLst/>
          </a:prstGeom>
        </p:spPr>
        <p:txBody>
          <a:bodyPr anchor="ctr" anchorCtr="0"/>
          <a:lstStyle>
            <a:lvl1pPr>
              <a:defRPr>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1031228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7" name="Shape 67"/>
          <p:cNvSpPr>
            <a:spLocks noGrp="1"/>
          </p:cNvSpPr>
          <p:nvPr>
            <p:ph type="title"/>
          </p:nvPr>
        </p:nvSpPr>
        <p:spPr>
          <a:xfrm>
            <a:off x="2075055" y="78657"/>
            <a:ext cx="6451256" cy="771303"/>
          </a:xfrm>
          <a:prstGeom prst="rect">
            <a:avLst/>
          </a:prstGeom>
        </p:spPr>
        <p:txBody>
          <a:bodyPr/>
          <a:lstStyle/>
          <a:p>
            <a:r>
              <a:t>Title Text</a:t>
            </a:r>
          </a:p>
        </p:txBody>
      </p:sp>
      <p:sp>
        <p:nvSpPr>
          <p:cNvPr id="68" name="Shape 68"/>
          <p:cNvSpPr>
            <a:spLocks noGrp="1"/>
          </p:cNvSpPr>
          <p:nvPr>
            <p:ph type="body" idx="1"/>
          </p:nvPr>
        </p:nvSpPr>
        <p:spPr>
          <a:xfrm>
            <a:off x="669727" y="1158034"/>
            <a:ext cx="7804547" cy="5092748"/>
          </a:xfrm>
          <a:prstGeom prst="rect">
            <a:avLst/>
          </a:prstGeom>
        </p:spPr>
        <p:txBody>
          <a:bodyPr anchor="t"/>
          <a:lstStyle>
            <a:lvl2pPr marL="706343" indent="-349169">
              <a:spcBef>
                <a:spcPts val="422"/>
              </a:spcBef>
              <a:defRPr sz="1900"/>
            </a:lvl2pPr>
            <a:lvl3pPr marL="951439" indent="-237090">
              <a:spcBef>
                <a:spcPts val="281"/>
              </a:spcBef>
              <a:defRPr sz="1500"/>
            </a:lvl3pPr>
            <a:lvl4pPr marL="1250112" indent="-312528"/>
            <a:lvl5pPr marL="1562640" indent="-312528"/>
          </a:lstStyle>
          <a:p>
            <a:r>
              <a:t>Body Level One</a:t>
            </a:r>
          </a:p>
          <a:p>
            <a:pPr lvl="1"/>
            <a:r>
              <a:t>Body Level Two</a:t>
            </a:r>
          </a:p>
          <a:p>
            <a:pPr lvl="2"/>
            <a:r>
              <a:t>Body Level Three</a:t>
            </a:r>
          </a:p>
          <a:p>
            <a:pPr lvl="3"/>
            <a:r>
              <a:t>Body Level Four</a:t>
            </a:r>
          </a:p>
          <a:p>
            <a:pPr lvl="4"/>
            <a:r>
              <a:t>Body Level Five</a:t>
            </a:r>
          </a:p>
        </p:txBody>
      </p:sp>
      <p:sp>
        <p:nvSpPr>
          <p:cNvPr id="69" name="Shape 69"/>
          <p:cNvSpPr/>
          <p:nvPr/>
        </p:nvSpPr>
        <p:spPr>
          <a:xfrm>
            <a:off x="352029" y="914246"/>
            <a:ext cx="8174281" cy="1"/>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70" name="Shape 70"/>
          <p:cNvSpPr>
            <a:spLocks noGrp="1"/>
          </p:cNvSpPr>
          <p:nvPr>
            <p:ph type="sldNum" sz="quarter" idx="2"/>
          </p:nvPr>
        </p:nvSpPr>
        <p:spPr>
          <a:xfrm>
            <a:off x="8266280" y="6442769"/>
            <a:ext cx="264492" cy="272186"/>
          </a:xfrm>
          <a:prstGeom prst="rect">
            <a:avLst/>
          </a:prstGeom>
          <a:effectLst>
            <a:reflection stA="50000" endPos="40000" dir="5400000" sy="-100000" algn="bl" rotWithShape="0"/>
          </a:effectLst>
        </p:spPr>
        <p:txBody>
          <a:bodyPr/>
          <a:lstStyle/>
          <a:p>
            <a:fld id="{86CB4B4D-7CA3-9044-876B-883B54F8677D}" type="slidenum">
              <a:rPr/>
              <a:pPr/>
              <a:t>‹#›</a:t>
            </a:fld>
            <a:endParaRPr/>
          </a:p>
        </p:txBody>
      </p:sp>
      <p:sp>
        <p:nvSpPr>
          <p:cNvPr id="71" name="Shape 71"/>
          <p:cNvSpPr/>
          <p:nvPr/>
        </p:nvSpPr>
        <p:spPr>
          <a:xfrm>
            <a:off x="617689" y="6311057"/>
            <a:ext cx="8174281" cy="0"/>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72" name="Shape 72"/>
          <p:cNvSpPr/>
          <p:nvPr/>
        </p:nvSpPr>
        <p:spPr>
          <a:xfrm>
            <a:off x="6217324" y="6451699"/>
            <a:ext cx="1963705"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Summary &amp; Future Work</a:t>
            </a:r>
          </a:p>
        </p:txBody>
      </p:sp>
      <p:sp>
        <p:nvSpPr>
          <p:cNvPr id="73" name="Shape 73"/>
          <p:cNvSpPr/>
          <p:nvPr/>
        </p:nvSpPr>
        <p:spPr>
          <a:xfrm>
            <a:off x="5077203" y="6451699"/>
            <a:ext cx="1248258"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Related Work</a:t>
            </a:r>
          </a:p>
        </p:txBody>
      </p:sp>
      <p:sp>
        <p:nvSpPr>
          <p:cNvPr id="74" name="Shape 74"/>
          <p:cNvSpPr/>
          <p:nvPr/>
        </p:nvSpPr>
        <p:spPr>
          <a:xfrm>
            <a:off x="4209924" y="6451699"/>
            <a:ext cx="981542"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Validation</a:t>
            </a:r>
          </a:p>
        </p:txBody>
      </p:sp>
      <p:sp>
        <p:nvSpPr>
          <p:cNvPr id="75" name="Shape 75"/>
          <p:cNvSpPr/>
          <p:nvPr/>
        </p:nvSpPr>
        <p:spPr>
          <a:xfrm>
            <a:off x="3096842" y="6451699"/>
            <a:ext cx="1228169"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Contributions</a:t>
            </a:r>
          </a:p>
        </p:txBody>
      </p:sp>
      <p:sp>
        <p:nvSpPr>
          <p:cNvPr id="76" name="Shape 76"/>
          <p:cNvSpPr/>
          <p:nvPr/>
        </p:nvSpPr>
        <p:spPr>
          <a:xfrm>
            <a:off x="2159307" y="6451699"/>
            <a:ext cx="1051315"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Challenges</a:t>
            </a:r>
          </a:p>
        </p:txBody>
      </p:sp>
      <p:sp>
        <p:nvSpPr>
          <p:cNvPr id="77" name="Shape 77"/>
          <p:cNvSpPr/>
          <p:nvPr/>
        </p:nvSpPr>
        <p:spPr>
          <a:xfrm>
            <a:off x="673214" y="6451699"/>
            <a:ext cx="1591991"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Context &amp; Motivation</a:t>
            </a:r>
          </a:p>
        </p:txBody>
      </p:sp>
      <p:sp>
        <p:nvSpPr>
          <p:cNvPr id="78" name="Shape 78"/>
          <p:cNvSpPr/>
          <p:nvPr/>
        </p:nvSpPr>
        <p:spPr>
          <a:xfrm>
            <a:off x="442558" y="6380262"/>
            <a:ext cx="7776385" cy="468809"/>
          </a:xfrm>
          <a:prstGeom prst="rect">
            <a:avLst/>
          </a:prstGeom>
          <a:solidFill>
            <a:srgbClr val="FFFFFF"/>
          </a:solidFill>
          <a:ln w="12700">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79" name="Shape 79"/>
          <p:cNvSpPr/>
          <p:nvPr/>
        </p:nvSpPr>
        <p:spPr>
          <a:xfrm flipV="1">
            <a:off x="360959" y="914246"/>
            <a:ext cx="1" cy="771303"/>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80" name="Shape 80"/>
          <p:cNvSpPr/>
          <p:nvPr/>
        </p:nvSpPr>
        <p:spPr>
          <a:xfrm flipV="1">
            <a:off x="8783040" y="5548685"/>
            <a:ext cx="1" cy="771302"/>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Tree>
    <p:extLst>
      <p:ext uri="{BB962C8B-B14F-4D97-AF65-F5344CB8AC3E}">
        <p14:creationId xmlns:p14="http://schemas.microsoft.com/office/powerpoint/2010/main" val="323751683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mp; Outline">
    <p:spTree>
      <p:nvGrpSpPr>
        <p:cNvPr id="1" name=""/>
        <p:cNvGrpSpPr/>
        <p:nvPr/>
      </p:nvGrpSpPr>
      <p:grpSpPr>
        <a:xfrm>
          <a:off x="0" y="0"/>
          <a:ext cx="0" cy="0"/>
          <a:chOff x="0" y="0"/>
          <a:chExt cx="0" cy="0"/>
        </a:xfrm>
      </p:grpSpPr>
      <p:sp>
        <p:nvSpPr>
          <p:cNvPr id="12" name="Shape 12"/>
          <p:cNvSpPr>
            <a:spLocks noGrp="1"/>
          </p:cNvSpPr>
          <p:nvPr>
            <p:ph type="title"/>
          </p:nvPr>
        </p:nvSpPr>
        <p:spPr>
          <a:xfrm>
            <a:off x="892969" y="-588190"/>
            <a:ext cx="7358063" cy="2321719"/>
          </a:xfrm>
          <a:prstGeom prst="rect">
            <a:avLst/>
          </a:prstGeom>
        </p:spPr>
        <p:txBody>
          <a:bodyPr/>
          <a:lstStyle>
            <a:lvl1pPr>
              <a:defRPr sz="2800"/>
            </a:lvl1pPr>
          </a:lstStyle>
          <a:p>
            <a:pPr rtl="0">
              <a:defRPr/>
            </a:pPr>
            <a:r>
              <a:t>Title Text</a:t>
            </a:r>
          </a:p>
        </p:txBody>
      </p:sp>
      <p:sp>
        <p:nvSpPr>
          <p:cNvPr id="13" name="Shape 13"/>
          <p:cNvSpPr>
            <a:spLocks noGrp="1"/>
          </p:cNvSpPr>
          <p:nvPr>
            <p:ph type="body" sz="half" idx="1"/>
          </p:nvPr>
        </p:nvSpPr>
        <p:spPr>
          <a:xfrm>
            <a:off x="892969" y="1796037"/>
            <a:ext cx="7358063" cy="2141955"/>
          </a:xfrm>
          <a:prstGeom prst="rect">
            <a:avLst/>
          </a:prstGeom>
        </p:spPr>
        <p:txBody>
          <a:bodyPr anchor="t"/>
          <a:lstStyle>
            <a:lvl1pPr>
              <a:spcBef>
                <a:spcPts val="703"/>
              </a:spcBef>
            </a:lvl1pPr>
            <a:lvl2pPr marL="0" indent="160729">
              <a:buSzTx/>
              <a:buNone/>
            </a:lvl2pPr>
            <a:lvl3pPr marL="0" indent="321457">
              <a:buSzTx/>
              <a:buNone/>
            </a:lvl3pPr>
            <a:lvl4pPr marL="0" indent="482186">
              <a:buSzTx/>
              <a:buNone/>
            </a:lvl4pPr>
            <a:lvl5pPr marL="0" indent="642915">
              <a:buSzTx/>
              <a:buNone/>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4435290" y="6505277"/>
            <a:ext cx="264492" cy="272186"/>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21" name="Shape 21"/>
          <p:cNvSpPr>
            <a:spLocks noGrp="1"/>
          </p:cNvSpPr>
          <p:nvPr>
            <p:ph type="title"/>
          </p:nvPr>
        </p:nvSpPr>
        <p:spPr>
          <a:xfrm>
            <a:off x="892969" y="-470138"/>
            <a:ext cx="7358063" cy="2321719"/>
          </a:xfrm>
          <a:prstGeom prst="rect">
            <a:avLst/>
          </a:prstGeom>
        </p:spPr>
        <p:txBody>
          <a:bodyPr/>
          <a:lstStyle>
            <a:lvl1pPr>
              <a:defRPr sz="2800"/>
            </a:lvl1pPr>
          </a:lstStyle>
          <a:p>
            <a:pPr rtl="0">
              <a:defRPr/>
            </a:pPr>
            <a:r>
              <a:t>Title Text</a:t>
            </a:r>
          </a:p>
        </p:txBody>
      </p:sp>
      <p:sp>
        <p:nvSpPr>
          <p:cNvPr id="22" name="Shape 22"/>
          <p:cNvSpPr>
            <a:spLocks noGrp="1"/>
          </p:cNvSpPr>
          <p:nvPr>
            <p:ph type="body" sz="half" idx="1"/>
          </p:nvPr>
        </p:nvSpPr>
        <p:spPr>
          <a:xfrm>
            <a:off x="892969" y="1914089"/>
            <a:ext cx="7358063" cy="2141956"/>
          </a:xfrm>
          <a:prstGeom prst="rect">
            <a:avLst/>
          </a:prstGeom>
        </p:spPr>
        <p:txBody>
          <a:bodyPr anchor="t"/>
          <a:lstStyle>
            <a:lvl1pPr marL="0" indent="0">
              <a:spcBef>
                <a:spcPts val="0"/>
              </a:spcBef>
              <a:buSzTx/>
              <a:buNone/>
              <a:defRPr sz="2200"/>
            </a:lvl1pPr>
            <a:lvl2pPr marL="0" indent="160729">
              <a:buSzTx/>
              <a:buNone/>
            </a:lvl2pPr>
            <a:lvl3pPr marL="0" indent="321457">
              <a:buSzTx/>
              <a:buNone/>
            </a:lvl3pPr>
            <a:lvl4pPr marL="0" indent="482186">
              <a:buSzTx/>
              <a:buNone/>
            </a:lvl4pPr>
            <a:lvl5pPr marL="0" indent="642915">
              <a:buSzTx/>
              <a:buNone/>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4435290" y="6505277"/>
            <a:ext cx="264492" cy="272186"/>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30" name="Shape 30"/>
          <p:cNvSpPr>
            <a:spLocks noGrp="1"/>
          </p:cNvSpPr>
          <p:nvPr>
            <p:ph type="pic" idx="13"/>
          </p:nvPr>
        </p:nvSpPr>
        <p:spPr>
          <a:xfrm>
            <a:off x="1129606" y="446485"/>
            <a:ext cx="6875859" cy="4161234"/>
          </a:xfrm>
          <a:prstGeom prst="rect">
            <a:avLst/>
          </a:prstGeom>
        </p:spPr>
        <p:txBody>
          <a:bodyPr lIns="64291" tIns="32145" rIns="64291" bIns="32145" anchor="t">
            <a:noAutofit/>
          </a:bodyPr>
          <a:lstStyle/>
          <a:p>
            <a:endParaRPr/>
          </a:p>
        </p:txBody>
      </p:sp>
      <p:sp>
        <p:nvSpPr>
          <p:cNvPr id="31" name="Shape 31"/>
          <p:cNvSpPr>
            <a:spLocks noGrp="1"/>
          </p:cNvSpPr>
          <p:nvPr>
            <p:ph type="title"/>
          </p:nvPr>
        </p:nvSpPr>
        <p:spPr>
          <a:xfrm>
            <a:off x="892969" y="4723805"/>
            <a:ext cx="7358063" cy="1000125"/>
          </a:xfrm>
          <a:prstGeom prst="rect">
            <a:avLst/>
          </a:prstGeom>
        </p:spPr>
        <p:txBody>
          <a:bodyPr lIns="35717" tIns="35717" rIns="35717" bIns="35717"/>
          <a:lstStyle>
            <a:lvl1pPr algn="l" rtl="0">
              <a:defRPr sz="2800"/>
            </a:lvl1pPr>
          </a:lstStyle>
          <a:p>
            <a:r>
              <a:t>Title Text</a:t>
            </a:r>
          </a:p>
        </p:txBody>
      </p:sp>
      <p:sp>
        <p:nvSpPr>
          <p:cNvPr id="32" name="Shape 32"/>
          <p:cNvSpPr>
            <a:spLocks noGrp="1"/>
          </p:cNvSpPr>
          <p:nvPr>
            <p:ph type="body" sz="quarter" idx="1"/>
          </p:nvPr>
        </p:nvSpPr>
        <p:spPr>
          <a:xfrm>
            <a:off x="892969" y="5759649"/>
            <a:ext cx="7358063" cy="794742"/>
          </a:xfrm>
          <a:prstGeom prst="rect">
            <a:avLst/>
          </a:prstGeom>
        </p:spPr>
        <p:txBody>
          <a:bodyPr anchor="t"/>
          <a:lstStyle>
            <a:lvl1pPr marL="0" indent="0" algn="r">
              <a:spcBef>
                <a:spcPts val="0"/>
              </a:spcBef>
              <a:buSzTx/>
              <a:buNone/>
              <a:defRPr sz="2200"/>
            </a:lvl1pPr>
            <a:lvl2pPr marL="0" indent="160729" algn="r">
              <a:spcBef>
                <a:spcPts val="0"/>
              </a:spcBef>
              <a:buSzTx/>
              <a:buNone/>
              <a:defRPr sz="2200"/>
            </a:lvl2pPr>
            <a:lvl3pPr marL="0" indent="321457" algn="r">
              <a:spcBef>
                <a:spcPts val="0"/>
              </a:spcBef>
              <a:buSzTx/>
              <a:buNone/>
              <a:defRPr sz="2200"/>
            </a:lvl3pPr>
            <a:lvl4pPr marL="0" indent="482186" algn="r">
              <a:spcBef>
                <a:spcPts val="0"/>
              </a:spcBef>
              <a:buSzTx/>
              <a:buNone/>
              <a:defRPr sz="2200"/>
            </a:lvl4pPr>
            <a:lvl5pPr marL="0" indent="642915" algn="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xfrm>
            <a:off x="4435290" y="6500812"/>
            <a:ext cx="264492" cy="272186"/>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0" name="Shape 40"/>
          <p:cNvSpPr>
            <a:spLocks noGrp="1"/>
          </p:cNvSpPr>
          <p:nvPr>
            <p:ph type="title"/>
          </p:nvPr>
        </p:nvSpPr>
        <p:spPr>
          <a:xfrm>
            <a:off x="892969" y="1571836"/>
            <a:ext cx="7358063" cy="1674635"/>
          </a:xfrm>
          <a:prstGeom prst="rect">
            <a:avLst/>
          </a:prstGeom>
        </p:spPr>
        <p:txBody>
          <a:bodyPr lIns="35717" tIns="35717" rIns="35717" bIns="35717"/>
          <a:lstStyle>
            <a:lvl1pPr>
              <a:defRPr sz="2800"/>
            </a:lvl1pPr>
          </a:lstStyle>
          <a:p>
            <a:pPr rtl="0">
              <a:defRPr/>
            </a:pPr>
            <a:r>
              <a:t>Title Text</a:t>
            </a:r>
          </a:p>
        </p:txBody>
      </p:sp>
      <p:sp>
        <p:nvSpPr>
          <p:cNvPr id="41" name="Shape 41"/>
          <p:cNvSpPr>
            <a:spLocks noGrp="1"/>
          </p:cNvSpPr>
          <p:nvPr>
            <p:ph type="body" sz="quarter" idx="1"/>
          </p:nvPr>
        </p:nvSpPr>
        <p:spPr>
          <a:xfrm>
            <a:off x="892969" y="3268476"/>
            <a:ext cx="7358063" cy="794743"/>
          </a:xfrm>
          <a:prstGeom prst="rect">
            <a:avLst/>
          </a:prstGeom>
        </p:spPr>
        <p:txBody>
          <a:bodyPr anchor="t"/>
          <a:lstStyle>
            <a:lvl1pPr marL="0" indent="0">
              <a:spcBef>
                <a:spcPts val="0"/>
              </a:spcBef>
              <a:buSzTx/>
              <a:buNone/>
              <a:defRPr sz="2200"/>
            </a:lvl1pPr>
            <a:lvl2pPr marL="0" indent="160729">
              <a:spcBef>
                <a:spcPts val="0"/>
              </a:spcBef>
              <a:buSzTx/>
              <a:buNone/>
              <a:defRPr sz="2200"/>
            </a:lvl2pPr>
            <a:lvl3pPr marL="0" indent="321457">
              <a:spcBef>
                <a:spcPts val="0"/>
              </a:spcBef>
              <a:buSzTx/>
              <a:buNone/>
              <a:defRPr sz="2200"/>
            </a:lvl3pPr>
            <a:lvl4pPr marL="0" indent="482186">
              <a:spcBef>
                <a:spcPts val="0"/>
              </a:spcBef>
              <a:buSzTx/>
              <a:buNone/>
              <a:defRPr sz="2200"/>
            </a:lvl4pPr>
            <a:lvl5pPr marL="0" indent="642915">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xfrm>
            <a:off x="4435290" y="6505277"/>
            <a:ext cx="264492" cy="272186"/>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Shape 49"/>
          <p:cNvSpPr>
            <a:spLocks noGrp="1"/>
          </p:cNvSpPr>
          <p:nvPr>
            <p:ph type="pic" sz="half" idx="13"/>
          </p:nvPr>
        </p:nvSpPr>
        <p:spPr>
          <a:xfrm>
            <a:off x="4723805" y="446484"/>
            <a:ext cx="3750469" cy="5786438"/>
          </a:xfrm>
          <a:prstGeom prst="rect">
            <a:avLst/>
          </a:prstGeom>
        </p:spPr>
        <p:txBody>
          <a:bodyPr lIns="64291" tIns="32145" rIns="64291" bIns="32145" anchor="t">
            <a:noAutofit/>
          </a:bodyPr>
          <a:lstStyle/>
          <a:p>
            <a:endParaRPr/>
          </a:p>
        </p:txBody>
      </p:sp>
      <p:sp>
        <p:nvSpPr>
          <p:cNvPr id="50" name="Shape 50"/>
          <p:cNvSpPr>
            <a:spLocks noGrp="1"/>
          </p:cNvSpPr>
          <p:nvPr>
            <p:ph type="title"/>
          </p:nvPr>
        </p:nvSpPr>
        <p:spPr>
          <a:xfrm>
            <a:off x="669726" y="446484"/>
            <a:ext cx="3750469" cy="2803922"/>
          </a:xfrm>
          <a:prstGeom prst="rect">
            <a:avLst/>
          </a:prstGeom>
        </p:spPr>
        <p:txBody>
          <a:bodyPr lIns="35717" tIns="35717" rIns="35717" bIns="35717"/>
          <a:lstStyle>
            <a:lvl1pPr rtl="0">
              <a:defRPr/>
            </a:lvl1pPr>
          </a:lstStyle>
          <a:p>
            <a:r>
              <a:t>Title Text</a:t>
            </a:r>
          </a:p>
        </p:txBody>
      </p:sp>
      <p:sp>
        <p:nvSpPr>
          <p:cNvPr id="51" name="Shape 51"/>
          <p:cNvSpPr>
            <a:spLocks noGrp="1"/>
          </p:cNvSpPr>
          <p:nvPr>
            <p:ph type="body" sz="quarter" idx="1"/>
          </p:nvPr>
        </p:nvSpPr>
        <p:spPr>
          <a:xfrm>
            <a:off x="669726" y="3348633"/>
            <a:ext cx="3750469" cy="2884289"/>
          </a:xfrm>
          <a:prstGeom prst="rect">
            <a:avLst/>
          </a:prstGeom>
        </p:spPr>
        <p:txBody>
          <a:bodyPr anchor="t"/>
          <a:lstStyle>
            <a:lvl1pPr marL="0" indent="0" algn="r">
              <a:spcBef>
                <a:spcPts val="0"/>
              </a:spcBef>
              <a:buSzTx/>
              <a:buNone/>
              <a:defRPr sz="2200"/>
            </a:lvl1pPr>
            <a:lvl2pPr marL="0" indent="160729" algn="r">
              <a:spcBef>
                <a:spcPts val="0"/>
              </a:spcBef>
              <a:buSzTx/>
              <a:buNone/>
              <a:defRPr sz="2200"/>
            </a:lvl2pPr>
            <a:lvl3pPr marL="0" indent="321457" algn="r">
              <a:spcBef>
                <a:spcPts val="0"/>
              </a:spcBef>
              <a:buSzTx/>
              <a:buNone/>
              <a:defRPr sz="2200"/>
            </a:lvl3pPr>
            <a:lvl4pPr marL="0" indent="482186" algn="r">
              <a:spcBef>
                <a:spcPts val="0"/>
              </a:spcBef>
              <a:buSzTx/>
              <a:buNone/>
              <a:defRPr sz="2200"/>
            </a:lvl4pPr>
            <a:lvl5pPr marL="0" indent="642915" algn="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52" name="Shape 52"/>
          <p:cNvSpPr>
            <a:spLocks noGrp="1"/>
          </p:cNvSpPr>
          <p:nvPr>
            <p:ph type="sldNum" sz="quarter" idx="2"/>
          </p:nvPr>
        </p:nvSpPr>
        <p:spPr>
          <a:xfrm>
            <a:off x="4435290" y="6505277"/>
            <a:ext cx="264492" cy="272186"/>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9" name="Shape 59"/>
          <p:cNvSpPr>
            <a:spLocks noGrp="1"/>
          </p:cNvSpPr>
          <p:nvPr>
            <p:ph type="title"/>
          </p:nvPr>
        </p:nvSpPr>
        <p:spPr>
          <a:prstGeom prst="rect">
            <a:avLst/>
          </a:prstGeom>
        </p:spPr>
        <p:txBody>
          <a:bodyPr/>
          <a:lstStyle/>
          <a:p>
            <a:r>
              <a:t>Title Text</a:t>
            </a:r>
          </a:p>
        </p:txBody>
      </p:sp>
      <p:sp>
        <p:nvSpPr>
          <p:cNvPr id="60" name="Shape 6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bg>
      <p:bgPr>
        <a:gradFill flip="none" rotWithShape="1">
          <a:gsLst>
            <a:gs pos="0">
              <a:srgbClr val="04080B"/>
            </a:gs>
            <a:gs pos="100000">
              <a:schemeClr val="tx2"/>
            </a:gs>
          </a:gsLst>
          <a:lin ang="5400000" scaled="0"/>
          <a:tileRect/>
        </a:gra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1000" y="2667000"/>
            <a:ext cx="8382000" cy="978729"/>
          </a:xfrm>
        </p:spPr>
        <p:txBody>
          <a:bodyPr>
            <a:spAutoFit/>
          </a:bodyPr>
          <a:lstStyle>
            <a:lvl1pPr marL="0" indent="0" algn="ctr" rtl="0" fontAlgn="base">
              <a:spcBef>
                <a:spcPct val="0"/>
              </a:spcBef>
              <a:spcAft>
                <a:spcPct val="0"/>
              </a:spcAft>
              <a:buNone/>
              <a:defRPr lang="en-US" sz="4800" b="1" i="0" kern="1200" dirty="0" smtClean="0">
                <a:solidFill>
                  <a:schemeClr val="bg1"/>
                </a:solidFill>
                <a:latin typeface="+mn-lt"/>
                <a:ea typeface="ＭＳ Ｐゴシック" charset="-128"/>
                <a:cs typeface="Helvetica"/>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Section Title</a:t>
            </a:r>
          </a:p>
        </p:txBody>
      </p:sp>
      <p:sp>
        <p:nvSpPr>
          <p:cNvPr id="3" name="TextBox 2"/>
          <p:cNvSpPr txBox="1"/>
          <p:nvPr userDrawn="1"/>
        </p:nvSpPr>
        <p:spPr>
          <a:xfrm>
            <a:off x="5819588" y="268941"/>
            <a:ext cx="184666" cy="307777"/>
          </a:xfrm>
          <a:prstGeom prst="rect">
            <a:avLst/>
          </a:prstGeom>
          <a:noFill/>
        </p:spPr>
        <p:txBody>
          <a:bodyPr wrap="none" rtlCol="0">
            <a:spAutoFit/>
          </a:bodyPr>
          <a:lstStyle/>
          <a:p>
            <a:pPr algn="r"/>
            <a:endParaRPr lang="en-US" sz="1400" b="1" i="0" kern="1200" dirty="0" smtClean="0">
              <a:solidFill>
                <a:schemeClr val="accent1"/>
              </a:solidFill>
            </a:endParaRPr>
          </a:p>
        </p:txBody>
      </p:sp>
    </p:spTree>
    <p:extLst>
      <p:ext uri="{BB962C8B-B14F-4D97-AF65-F5344CB8AC3E}">
        <p14:creationId xmlns:p14="http://schemas.microsoft.com/office/powerpoint/2010/main" val="95199901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7" name="Shape 67"/>
          <p:cNvSpPr>
            <a:spLocks noGrp="1"/>
          </p:cNvSpPr>
          <p:nvPr>
            <p:ph type="title"/>
          </p:nvPr>
        </p:nvSpPr>
        <p:spPr>
          <a:xfrm>
            <a:off x="2075055" y="78657"/>
            <a:ext cx="6451256" cy="771303"/>
          </a:xfrm>
          <a:prstGeom prst="rect">
            <a:avLst/>
          </a:prstGeom>
        </p:spPr>
        <p:txBody>
          <a:bodyPr/>
          <a:lstStyle/>
          <a:p>
            <a:r>
              <a:t>Title Text</a:t>
            </a:r>
          </a:p>
        </p:txBody>
      </p:sp>
      <p:sp>
        <p:nvSpPr>
          <p:cNvPr id="68" name="Shape 68"/>
          <p:cNvSpPr>
            <a:spLocks noGrp="1"/>
          </p:cNvSpPr>
          <p:nvPr>
            <p:ph type="body" idx="1"/>
          </p:nvPr>
        </p:nvSpPr>
        <p:spPr>
          <a:xfrm>
            <a:off x="669727" y="1158034"/>
            <a:ext cx="7804547" cy="5092748"/>
          </a:xfrm>
          <a:prstGeom prst="rect">
            <a:avLst/>
          </a:prstGeom>
        </p:spPr>
        <p:txBody>
          <a:bodyPr anchor="t"/>
          <a:lstStyle>
            <a:lvl2pPr marL="706343" indent="-349169">
              <a:spcBef>
                <a:spcPts val="422"/>
              </a:spcBef>
              <a:defRPr sz="1900"/>
            </a:lvl2pPr>
            <a:lvl3pPr marL="951439" indent="-237090">
              <a:spcBef>
                <a:spcPts val="281"/>
              </a:spcBef>
              <a:defRPr sz="1500"/>
            </a:lvl3pPr>
            <a:lvl4pPr marL="1250112" indent="-312528"/>
            <a:lvl5pPr marL="1562640" indent="-312528"/>
          </a:lstStyle>
          <a:p>
            <a:r>
              <a:t>Body Level One</a:t>
            </a:r>
          </a:p>
          <a:p>
            <a:pPr lvl="1"/>
            <a:r>
              <a:t>Body Level Two</a:t>
            </a:r>
          </a:p>
          <a:p>
            <a:pPr lvl="2"/>
            <a:r>
              <a:t>Body Level Three</a:t>
            </a:r>
          </a:p>
          <a:p>
            <a:pPr lvl="3"/>
            <a:r>
              <a:t>Body Level Four</a:t>
            </a:r>
          </a:p>
          <a:p>
            <a:pPr lvl="4"/>
            <a:r>
              <a:t>Body Level Five</a:t>
            </a:r>
          </a:p>
        </p:txBody>
      </p:sp>
      <p:sp>
        <p:nvSpPr>
          <p:cNvPr id="69" name="Shape 69"/>
          <p:cNvSpPr/>
          <p:nvPr/>
        </p:nvSpPr>
        <p:spPr>
          <a:xfrm>
            <a:off x="352029" y="914246"/>
            <a:ext cx="8174281" cy="1"/>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70" name="Shape 70"/>
          <p:cNvSpPr>
            <a:spLocks noGrp="1"/>
          </p:cNvSpPr>
          <p:nvPr>
            <p:ph type="sldNum" sz="quarter" idx="2"/>
          </p:nvPr>
        </p:nvSpPr>
        <p:spPr>
          <a:xfrm>
            <a:off x="8266280" y="6442769"/>
            <a:ext cx="264492" cy="272186"/>
          </a:xfrm>
          <a:prstGeom prst="rect">
            <a:avLst/>
          </a:prstGeom>
          <a:effectLst>
            <a:reflection stA="50000" endPos="40000" dir="5400000" sy="-100000" algn="bl" rotWithShape="0"/>
          </a:effectLst>
        </p:spPr>
        <p:txBody>
          <a:bodyPr/>
          <a:lstStyle/>
          <a:p>
            <a:fld id="{86CB4B4D-7CA3-9044-876B-883B54F8677D}" type="slidenum">
              <a:rPr/>
              <a:pPr/>
              <a:t>‹#›</a:t>
            </a:fld>
            <a:endParaRPr/>
          </a:p>
        </p:txBody>
      </p:sp>
      <p:sp>
        <p:nvSpPr>
          <p:cNvPr id="71" name="Shape 71"/>
          <p:cNvSpPr/>
          <p:nvPr/>
        </p:nvSpPr>
        <p:spPr>
          <a:xfrm>
            <a:off x="617689" y="6311057"/>
            <a:ext cx="8174281" cy="0"/>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72" name="Shape 72"/>
          <p:cNvSpPr/>
          <p:nvPr/>
        </p:nvSpPr>
        <p:spPr>
          <a:xfrm>
            <a:off x="6217324" y="6451699"/>
            <a:ext cx="1963705"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Summary &amp; Future Work</a:t>
            </a:r>
          </a:p>
        </p:txBody>
      </p:sp>
      <p:sp>
        <p:nvSpPr>
          <p:cNvPr id="73" name="Shape 73"/>
          <p:cNvSpPr/>
          <p:nvPr/>
        </p:nvSpPr>
        <p:spPr>
          <a:xfrm>
            <a:off x="5077203" y="6451699"/>
            <a:ext cx="1248258"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Related Work</a:t>
            </a:r>
          </a:p>
        </p:txBody>
      </p:sp>
      <p:sp>
        <p:nvSpPr>
          <p:cNvPr id="74" name="Shape 74"/>
          <p:cNvSpPr/>
          <p:nvPr/>
        </p:nvSpPr>
        <p:spPr>
          <a:xfrm>
            <a:off x="4209924" y="6451699"/>
            <a:ext cx="981542"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Validation</a:t>
            </a:r>
          </a:p>
        </p:txBody>
      </p:sp>
      <p:sp>
        <p:nvSpPr>
          <p:cNvPr id="75" name="Shape 75"/>
          <p:cNvSpPr/>
          <p:nvPr/>
        </p:nvSpPr>
        <p:spPr>
          <a:xfrm>
            <a:off x="3096842" y="6451699"/>
            <a:ext cx="1228169"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Contributions</a:t>
            </a:r>
          </a:p>
        </p:txBody>
      </p:sp>
      <p:sp>
        <p:nvSpPr>
          <p:cNvPr id="76" name="Shape 76"/>
          <p:cNvSpPr/>
          <p:nvPr/>
        </p:nvSpPr>
        <p:spPr>
          <a:xfrm>
            <a:off x="2159307" y="6451699"/>
            <a:ext cx="1051315"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Challenges</a:t>
            </a:r>
          </a:p>
        </p:txBody>
      </p:sp>
      <p:sp>
        <p:nvSpPr>
          <p:cNvPr id="77" name="Shape 77"/>
          <p:cNvSpPr/>
          <p:nvPr/>
        </p:nvSpPr>
        <p:spPr>
          <a:xfrm>
            <a:off x="673214" y="6451699"/>
            <a:ext cx="1591991"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Context &amp; Motivation</a:t>
            </a:r>
          </a:p>
        </p:txBody>
      </p:sp>
      <p:sp>
        <p:nvSpPr>
          <p:cNvPr id="78" name="Shape 78"/>
          <p:cNvSpPr/>
          <p:nvPr/>
        </p:nvSpPr>
        <p:spPr>
          <a:xfrm>
            <a:off x="442558" y="6380262"/>
            <a:ext cx="7776385" cy="468809"/>
          </a:xfrm>
          <a:prstGeom prst="rect">
            <a:avLst/>
          </a:prstGeom>
          <a:solidFill>
            <a:srgbClr val="FFFFFF"/>
          </a:solidFill>
          <a:ln w="12700">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79" name="Shape 79"/>
          <p:cNvSpPr/>
          <p:nvPr/>
        </p:nvSpPr>
        <p:spPr>
          <a:xfrm flipV="1">
            <a:off x="360959" y="914246"/>
            <a:ext cx="1" cy="771303"/>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80" name="Shape 80"/>
          <p:cNvSpPr/>
          <p:nvPr/>
        </p:nvSpPr>
        <p:spPr>
          <a:xfrm flipV="1">
            <a:off x="8783040" y="5548685"/>
            <a:ext cx="1" cy="771302"/>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Post2Pre">
    <p:spTree>
      <p:nvGrpSpPr>
        <p:cNvPr id="1" name=""/>
        <p:cNvGrpSpPr/>
        <p:nvPr/>
      </p:nvGrpSpPr>
      <p:grpSpPr>
        <a:xfrm>
          <a:off x="0" y="0"/>
          <a:ext cx="0" cy="0"/>
          <a:chOff x="0" y="0"/>
          <a:chExt cx="0" cy="0"/>
        </a:xfrm>
      </p:grpSpPr>
      <p:sp>
        <p:nvSpPr>
          <p:cNvPr id="87" name="Shape 87"/>
          <p:cNvSpPr>
            <a:spLocks noGrp="1"/>
          </p:cNvSpPr>
          <p:nvPr>
            <p:ph type="title"/>
          </p:nvPr>
        </p:nvSpPr>
        <p:spPr>
          <a:xfrm>
            <a:off x="2075055" y="78657"/>
            <a:ext cx="6451256" cy="771303"/>
          </a:xfrm>
          <a:prstGeom prst="rect">
            <a:avLst/>
          </a:prstGeom>
        </p:spPr>
        <p:txBody>
          <a:bodyPr/>
          <a:lstStyle/>
          <a:p>
            <a:r>
              <a:t>Title Text</a:t>
            </a:r>
          </a:p>
        </p:txBody>
      </p:sp>
      <p:sp>
        <p:nvSpPr>
          <p:cNvPr id="88" name="Shape 88"/>
          <p:cNvSpPr>
            <a:spLocks noGrp="1"/>
          </p:cNvSpPr>
          <p:nvPr>
            <p:ph type="body" idx="1"/>
          </p:nvPr>
        </p:nvSpPr>
        <p:spPr>
          <a:xfrm>
            <a:off x="669727" y="1158034"/>
            <a:ext cx="7804547" cy="5092748"/>
          </a:xfrm>
          <a:prstGeom prst="rect">
            <a:avLst/>
          </a:prstGeom>
        </p:spPr>
        <p:txBody>
          <a:bodyPr anchor="t"/>
          <a:lstStyle>
            <a:lvl2pPr marL="706343" indent="-349169">
              <a:spcBef>
                <a:spcPts val="422"/>
              </a:spcBef>
              <a:defRPr sz="1900"/>
            </a:lvl2pPr>
            <a:lvl3pPr marL="951439" indent="-237090">
              <a:spcBef>
                <a:spcPts val="281"/>
              </a:spcBef>
              <a:defRPr sz="1500"/>
            </a:lvl3pPr>
            <a:lvl4pPr marL="1250112" indent="-312528"/>
            <a:lvl5pPr marL="1562640" indent="-312528"/>
          </a:lstStyle>
          <a:p>
            <a:r>
              <a:t>Body Level One</a:t>
            </a:r>
          </a:p>
          <a:p>
            <a:pPr lvl="1"/>
            <a:r>
              <a:t>Body Level Two</a:t>
            </a:r>
          </a:p>
          <a:p>
            <a:pPr lvl="2"/>
            <a:r>
              <a:t>Body Level Three</a:t>
            </a:r>
          </a:p>
          <a:p>
            <a:pPr lvl="3"/>
            <a:r>
              <a:t>Body Level Four</a:t>
            </a:r>
          </a:p>
          <a:p>
            <a:pPr lvl="4"/>
            <a:r>
              <a:t>Body Level Five</a:t>
            </a:r>
          </a:p>
        </p:txBody>
      </p:sp>
      <p:sp>
        <p:nvSpPr>
          <p:cNvPr id="89" name="Shape 89"/>
          <p:cNvSpPr/>
          <p:nvPr/>
        </p:nvSpPr>
        <p:spPr>
          <a:xfrm>
            <a:off x="352029" y="914246"/>
            <a:ext cx="8174281" cy="1"/>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90" name="Shape 90"/>
          <p:cNvSpPr>
            <a:spLocks noGrp="1"/>
          </p:cNvSpPr>
          <p:nvPr>
            <p:ph type="sldNum" sz="quarter" idx="2"/>
          </p:nvPr>
        </p:nvSpPr>
        <p:spPr>
          <a:xfrm>
            <a:off x="8266280" y="6442769"/>
            <a:ext cx="264492" cy="272186"/>
          </a:xfrm>
          <a:prstGeom prst="rect">
            <a:avLst/>
          </a:prstGeom>
          <a:effectLst>
            <a:reflection stA="50000" endPos="40000" dir="5400000" sy="-100000" algn="bl" rotWithShape="0"/>
          </a:effectLst>
        </p:spPr>
        <p:txBody>
          <a:bodyPr/>
          <a:lstStyle/>
          <a:p>
            <a:fld id="{86CB4B4D-7CA3-9044-876B-883B54F8677D}" type="slidenum">
              <a:rPr/>
              <a:pPr/>
              <a:t>‹#›</a:t>
            </a:fld>
            <a:endParaRPr/>
          </a:p>
        </p:txBody>
      </p:sp>
      <p:sp>
        <p:nvSpPr>
          <p:cNvPr id="91" name="Shape 91"/>
          <p:cNvSpPr/>
          <p:nvPr/>
        </p:nvSpPr>
        <p:spPr>
          <a:xfrm>
            <a:off x="617689" y="6311057"/>
            <a:ext cx="8174281" cy="0"/>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92" name="Shape 92"/>
          <p:cNvSpPr/>
          <p:nvPr/>
        </p:nvSpPr>
        <p:spPr>
          <a:xfrm flipV="1">
            <a:off x="360959" y="914246"/>
            <a:ext cx="1" cy="771303"/>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93" name="Shape 93"/>
          <p:cNvSpPr/>
          <p:nvPr/>
        </p:nvSpPr>
        <p:spPr>
          <a:xfrm flipV="1">
            <a:off x="8783040" y="5548685"/>
            <a:ext cx="1" cy="771302"/>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94" name="Shape 94"/>
          <p:cNvSpPr/>
          <p:nvPr/>
        </p:nvSpPr>
        <p:spPr>
          <a:xfrm>
            <a:off x="4471086" y="6451699"/>
            <a:ext cx="969737"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Validation</a:t>
            </a:r>
          </a:p>
        </p:txBody>
      </p:sp>
      <p:sp>
        <p:nvSpPr>
          <p:cNvPr id="95" name="Shape 95"/>
          <p:cNvSpPr/>
          <p:nvPr/>
        </p:nvSpPr>
        <p:spPr>
          <a:xfrm>
            <a:off x="3611989" y="6451699"/>
            <a:ext cx="951392"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Scalability</a:t>
            </a:r>
          </a:p>
        </p:txBody>
      </p:sp>
      <p:sp>
        <p:nvSpPr>
          <p:cNvPr id="96" name="Shape 96"/>
          <p:cNvSpPr/>
          <p:nvPr/>
        </p:nvSpPr>
        <p:spPr>
          <a:xfrm>
            <a:off x="1550906" y="6451699"/>
            <a:ext cx="2171809"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Approach: Bounded Analysis</a:t>
            </a:r>
          </a:p>
        </p:txBody>
      </p:sp>
      <p:sp>
        <p:nvSpPr>
          <p:cNvPr id="97" name="Shape 97"/>
          <p:cNvSpPr/>
          <p:nvPr/>
        </p:nvSpPr>
        <p:spPr>
          <a:xfrm>
            <a:off x="673214" y="6451699"/>
            <a:ext cx="969737"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p>
            <a:pPr marR="142870" algn="r" defTabSz="410751" fontAlgn="auto" hangingPunct="0">
              <a:spcBef>
                <a:spcPts val="0"/>
              </a:spcBef>
              <a:spcAft>
                <a:spcPts val="0"/>
              </a:spcAft>
              <a:defRPr sz="1600" i="1"/>
            </a:pPr>
            <a:r>
              <a:rPr sz="1600" kern="0">
                <a:solidFill>
                  <a:srgbClr val="000000"/>
                </a:solidFill>
                <a:latin typeface="Palatino"/>
                <a:ea typeface="Palatino"/>
                <a:cs typeface="Palatino"/>
                <a:sym typeface="Palatino"/>
              </a:rPr>
              <a:t>wlp </a:t>
            </a:r>
            <a:r>
              <a:rPr sz="1600" i="0" kern="0">
                <a:solidFill>
                  <a:srgbClr val="000000"/>
                </a:solidFill>
                <a:latin typeface="Palatino"/>
                <a:ea typeface="Palatino"/>
                <a:cs typeface="Palatino"/>
                <a:sym typeface="Palatino"/>
              </a:rPr>
              <a:t>in AGT</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ATL2AGT">
    <p:spTree>
      <p:nvGrpSpPr>
        <p:cNvPr id="1" name=""/>
        <p:cNvGrpSpPr/>
        <p:nvPr/>
      </p:nvGrpSpPr>
      <p:grpSpPr>
        <a:xfrm>
          <a:off x="0" y="0"/>
          <a:ext cx="0" cy="0"/>
          <a:chOff x="0" y="0"/>
          <a:chExt cx="0" cy="0"/>
        </a:xfrm>
      </p:grpSpPr>
      <p:sp>
        <p:nvSpPr>
          <p:cNvPr id="104" name="Shape 104"/>
          <p:cNvSpPr>
            <a:spLocks noGrp="1"/>
          </p:cNvSpPr>
          <p:nvPr>
            <p:ph type="title"/>
          </p:nvPr>
        </p:nvSpPr>
        <p:spPr>
          <a:xfrm>
            <a:off x="2075055" y="78657"/>
            <a:ext cx="6451256" cy="771303"/>
          </a:xfrm>
          <a:prstGeom prst="rect">
            <a:avLst/>
          </a:prstGeom>
        </p:spPr>
        <p:txBody>
          <a:bodyPr/>
          <a:lstStyle/>
          <a:p>
            <a:r>
              <a:t>Title Text</a:t>
            </a:r>
          </a:p>
        </p:txBody>
      </p:sp>
      <p:sp>
        <p:nvSpPr>
          <p:cNvPr id="105" name="Shape 105"/>
          <p:cNvSpPr>
            <a:spLocks noGrp="1"/>
          </p:cNvSpPr>
          <p:nvPr>
            <p:ph type="body" idx="1"/>
          </p:nvPr>
        </p:nvSpPr>
        <p:spPr>
          <a:xfrm>
            <a:off x="669727" y="1158034"/>
            <a:ext cx="7804547" cy="5092748"/>
          </a:xfrm>
          <a:prstGeom prst="rect">
            <a:avLst/>
          </a:prstGeom>
        </p:spPr>
        <p:txBody>
          <a:bodyPr anchor="t"/>
          <a:lstStyle>
            <a:lvl2pPr marL="706343" indent="-349169">
              <a:spcBef>
                <a:spcPts val="422"/>
              </a:spcBef>
              <a:defRPr sz="1900"/>
            </a:lvl2pPr>
            <a:lvl3pPr marL="951439" indent="-237090">
              <a:spcBef>
                <a:spcPts val="281"/>
              </a:spcBef>
              <a:defRPr sz="1500"/>
            </a:lvl3pPr>
            <a:lvl4pPr marL="1250112" indent="-312528"/>
            <a:lvl5pPr marL="1562640" indent="-312528"/>
          </a:lstStyle>
          <a:p>
            <a:r>
              <a:t>Body Level One</a:t>
            </a:r>
          </a:p>
          <a:p>
            <a:pPr lvl="1"/>
            <a:r>
              <a:t>Body Level Two</a:t>
            </a:r>
          </a:p>
          <a:p>
            <a:pPr lvl="2"/>
            <a:r>
              <a:t>Body Level Three</a:t>
            </a:r>
          </a:p>
          <a:p>
            <a:pPr lvl="3"/>
            <a:r>
              <a:t>Body Level Four</a:t>
            </a:r>
          </a:p>
          <a:p>
            <a:pPr lvl="4"/>
            <a:r>
              <a:t>Body Level Five</a:t>
            </a:r>
          </a:p>
        </p:txBody>
      </p:sp>
      <p:sp>
        <p:nvSpPr>
          <p:cNvPr id="106" name="Shape 106"/>
          <p:cNvSpPr/>
          <p:nvPr/>
        </p:nvSpPr>
        <p:spPr>
          <a:xfrm>
            <a:off x="352029" y="914246"/>
            <a:ext cx="8174281" cy="1"/>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107" name="Shape 107"/>
          <p:cNvSpPr>
            <a:spLocks noGrp="1"/>
          </p:cNvSpPr>
          <p:nvPr>
            <p:ph type="sldNum" sz="quarter" idx="2"/>
          </p:nvPr>
        </p:nvSpPr>
        <p:spPr>
          <a:xfrm>
            <a:off x="8266280" y="6442769"/>
            <a:ext cx="264492" cy="272186"/>
          </a:xfrm>
          <a:prstGeom prst="rect">
            <a:avLst/>
          </a:prstGeom>
          <a:effectLst>
            <a:reflection stA="50000" endPos="40000" dir="5400000" sy="-100000" algn="bl" rotWithShape="0"/>
          </a:effectLst>
        </p:spPr>
        <p:txBody>
          <a:bodyPr/>
          <a:lstStyle/>
          <a:p>
            <a:fld id="{86CB4B4D-7CA3-9044-876B-883B54F8677D}" type="slidenum">
              <a:rPr/>
              <a:pPr/>
              <a:t>‹#›</a:t>
            </a:fld>
            <a:endParaRPr/>
          </a:p>
        </p:txBody>
      </p:sp>
      <p:sp>
        <p:nvSpPr>
          <p:cNvPr id="108" name="Shape 108"/>
          <p:cNvSpPr/>
          <p:nvPr/>
        </p:nvSpPr>
        <p:spPr>
          <a:xfrm>
            <a:off x="617689" y="6311057"/>
            <a:ext cx="8174281" cy="0"/>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109" name="Shape 109"/>
          <p:cNvSpPr/>
          <p:nvPr/>
        </p:nvSpPr>
        <p:spPr>
          <a:xfrm>
            <a:off x="4783684" y="6451699"/>
            <a:ext cx="969737"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Validation</a:t>
            </a:r>
          </a:p>
        </p:txBody>
      </p:sp>
      <p:sp>
        <p:nvSpPr>
          <p:cNvPr id="110" name="Shape 110"/>
          <p:cNvSpPr/>
          <p:nvPr/>
        </p:nvSpPr>
        <p:spPr>
          <a:xfrm>
            <a:off x="3846501" y="6451699"/>
            <a:ext cx="1041246"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Translation</a:t>
            </a:r>
          </a:p>
        </p:txBody>
      </p:sp>
      <p:sp>
        <p:nvSpPr>
          <p:cNvPr id="111" name="Shape 111"/>
          <p:cNvSpPr/>
          <p:nvPr/>
        </p:nvSpPr>
        <p:spPr>
          <a:xfrm>
            <a:off x="2885092" y="6451699"/>
            <a:ext cx="1060463"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Challenges</a:t>
            </a:r>
          </a:p>
        </p:txBody>
      </p:sp>
      <p:sp>
        <p:nvSpPr>
          <p:cNvPr id="112" name="Shape 112"/>
          <p:cNvSpPr/>
          <p:nvPr/>
        </p:nvSpPr>
        <p:spPr>
          <a:xfrm>
            <a:off x="1730664" y="6451699"/>
            <a:ext cx="1272690"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AGT Semantics</a:t>
            </a:r>
          </a:p>
        </p:txBody>
      </p:sp>
      <p:sp>
        <p:nvSpPr>
          <p:cNvPr id="113" name="Shape 113"/>
          <p:cNvSpPr/>
          <p:nvPr/>
        </p:nvSpPr>
        <p:spPr>
          <a:xfrm>
            <a:off x="673213" y="6451699"/>
            <a:ext cx="1160504"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ATL Semantics</a:t>
            </a:r>
          </a:p>
        </p:txBody>
      </p:sp>
      <p:sp>
        <p:nvSpPr>
          <p:cNvPr id="114" name="Shape 114"/>
          <p:cNvSpPr/>
          <p:nvPr/>
        </p:nvSpPr>
        <p:spPr>
          <a:xfrm flipV="1">
            <a:off x="360959" y="914246"/>
            <a:ext cx="1" cy="771303"/>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115" name="Shape 115"/>
          <p:cNvSpPr/>
          <p:nvPr/>
        </p:nvSpPr>
        <p:spPr>
          <a:xfrm flipV="1">
            <a:off x="8783040" y="5548685"/>
            <a:ext cx="1" cy="771302"/>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M2T Spec">
    <p:spTree>
      <p:nvGrpSpPr>
        <p:cNvPr id="1" name=""/>
        <p:cNvGrpSpPr/>
        <p:nvPr/>
      </p:nvGrpSpPr>
      <p:grpSpPr>
        <a:xfrm>
          <a:off x="0" y="0"/>
          <a:ext cx="0" cy="0"/>
          <a:chOff x="0" y="0"/>
          <a:chExt cx="0" cy="0"/>
        </a:xfrm>
      </p:grpSpPr>
      <p:sp>
        <p:nvSpPr>
          <p:cNvPr id="122" name="Shape 122"/>
          <p:cNvSpPr>
            <a:spLocks noGrp="1"/>
          </p:cNvSpPr>
          <p:nvPr>
            <p:ph type="title"/>
          </p:nvPr>
        </p:nvSpPr>
        <p:spPr>
          <a:xfrm>
            <a:off x="2075055" y="78657"/>
            <a:ext cx="6451256" cy="771303"/>
          </a:xfrm>
          <a:prstGeom prst="rect">
            <a:avLst/>
          </a:prstGeom>
        </p:spPr>
        <p:txBody>
          <a:bodyPr/>
          <a:lstStyle/>
          <a:p>
            <a:r>
              <a:t>Title Text</a:t>
            </a:r>
          </a:p>
        </p:txBody>
      </p:sp>
      <p:sp>
        <p:nvSpPr>
          <p:cNvPr id="123" name="Shape 123"/>
          <p:cNvSpPr>
            <a:spLocks noGrp="1"/>
          </p:cNvSpPr>
          <p:nvPr>
            <p:ph type="body" idx="1"/>
          </p:nvPr>
        </p:nvSpPr>
        <p:spPr>
          <a:xfrm>
            <a:off x="669727" y="1158034"/>
            <a:ext cx="7804547" cy="5092748"/>
          </a:xfrm>
          <a:prstGeom prst="rect">
            <a:avLst/>
          </a:prstGeom>
        </p:spPr>
        <p:txBody>
          <a:bodyPr anchor="t"/>
          <a:lstStyle>
            <a:lvl2pPr marL="706343" indent="-349169">
              <a:spcBef>
                <a:spcPts val="422"/>
              </a:spcBef>
              <a:defRPr sz="1900"/>
            </a:lvl2pPr>
            <a:lvl3pPr marL="951439" indent="-237090">
              <a:spcBef>
                <a:spcPts val="281"/>
              </a:spcBef>
              <a:defRPr sz="1500"/>
            </a:lvl3pPr>
            <a:lvl4pPr marL="1250112" indent="-312528"/>
            <a:lvl5pPr marL="1562640" indent="-312528"/>
          </a:lstStyle>
          <a:p>
            <a:r>
              <a:t>Body Level One</a:t>
            </a:r>
          </a:p>
          <a:p>
            <a:pPr lvl="1"/>
            <a:r>
              <a:t>Body Level Two</a:t>
            </a:r>
          </a:p>
          <a:p>
            <a:pPr lvl="2"/>
            <a:r>
              <a:t>Body Level Three</a:t>
            </a:r>
          </a:p>
          <a:p>
            <a:pPr lvl="3"/>
            <a:r>
              <a:t>Body Level Four</a:t>
            </a:r>
          </a:p>
          <a:p>
            <a:pPr lvl="4"/>
            <a:r>
              <a:t>Body Level Five</a:t>
            </a:r>
          </a:p>
        </p:txBody>
      </p:sp>
      <p:sp>
        <p:nvSpPr>
          <p:cNvPr id="124" name="Shape 124"/>
          <p:cNvSpPr/>
          <p:nvPr/>
        </p:nvSpPr>
        <p:spPr>
          <a:xfrm>
            <a:off x="352029" y="914246"/>
            <a:ext cx="8174281" cy="1"/>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125" name="Shape 125"/>
          <p:cNvSpPr>
            <a:spLocks noGrp="1"/>
          </p:cNvSpPr>
          <p:nvPr>
            <p:ph type="sldNum" sz="quarter" idx="2"/>
          </p:nvPr>
        </p:nvSpPr>
        <p:spPr>
          <a:xfrm>
            <a:off x="8266280" y="6442769"/>
            <a:ext cx="264492" cy="272186"/>
          </a:xfrm>
          <a:prstGeom prst="rect">
            <a:avLst/>
          </a:prstGeom>
          <a:effectLst>
            <a:reflection stA="50000" endPos="40000" dir="5400000" sy="-100000" algn="bl" rotWithShape="0"/>
          </a:effectLst>
        </p:spPr>
        <p:txBody>
          <a:bodyPr/>
          <a:lstStyle/>
          <a:p>
            <a:fld id="{86CB4B4D-7CA3-9044-876B-883B54F8677D}" type="slidenum">
              <a:rPr/>
              <a:pPr/>
              <a:t>‹#›</a:t>
            </a:fld>
            <a:endParaRPr/>
          </a:p>
        </p:txBody>
      </p:sp>
      <p:sp>
        <p:nvSpPr>
          <p:cNvPr id="126" name="Shape 126"/>
          <p:cNvSpPr/>
          <p:nvPr/>
        </p:nvSpPr>
        <p:spPr>
          <a:xfrm>
            <a:off x="617689" y="6311057"/>
            <a:ext cx="8174281" cy="0"/>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127" name="Shape 127"/>
          <p:cNvSpPr/>
          <p:nvPr/>
        </p:nvSpPr>
        <p:spPr>
          <a:xfrm>
            <a:off x="4282707" y="6451699"/>
            <a:ext cx="1975450"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Deployment &amp; Validation</a:t>
            </a:r>
          </a:p>
        </p:txBody>
      </p:sp>
      <p:sp>
        <p:nvSpPr>
          <p:cNvPr id="128" name="Shape 128"/>
          <p:cNvSpPr/>
          <p:nvPr/>
        </p:nvSpPr>
        <p:spPr>
          <a:xfrm>
            <a:off x="1969834" y="6451699"/>
            <a:ext cx="2463596"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Approach: Specification Templates</a:t>
            </a:r>
          </a:p>
        </p:txBody>
      </p:sp>
      <p:sp>
        <p:nvSpPr>
          <p:cNvPr id="129" name="Shape 129"/>
          <p:cNvSpPr/>
          <p:nvPr/>
        </p:nvSpPr>
        <p:spPr>
          <a:xfrm>
            <a:off x="673213" y="6451699"/>
            <a:ext cx="1396101"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Problem Statement</a:t>
            </a:r>
          </a:p>
        </p:txBody>
      </p:sp>
      <p:sp>
        <p:nvSpPr>
          <p:cNvPr id="130" name="Shape 130"/>
          <p:cNvSpPr/>
          <p:nvPr/>
        </p:nvSpPr>
        <p:spPr>
          <a:xfrm flipV="1">
            <a:off x="360959" y="914246"/>
            <a:ext cx="1" cy="771303"/>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131" name="Shape 131"/>
          <p:cNvSpPr/>
          <p:nvPr/>
        </p:nvSpPr>
        <p:spPr>
          <a:xfrm flipV="1">
            <a:off x="8783040" y="5548685"/>
            <a:ext cx="1" cy="771302"/>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138" name="Shape 138"/>
          <p:cNvSpPr>
            <a:spLocks noGrp="1"/>
          </p:cNvSpPr>
          <p:nvPr>
            <p:ph type="pic" sz="half" idx="13"/>
          </p:nvPr>
        </p:nvSpPr>
        <p:spPr>
          <a:xfrm>
            <a:off x="4723805" y="1830586"/>
            <a:ext cx="3750469" cy="4420195"/>
          </a:xfrm>
          <a:prstGeom prst="rect">
            <a:avLst/>
          </a:prstGeom>
        </p:spPr>
        <p:txBody>
          <a:bodyPr lIns="64291" tIns="32145" rIns="64291" bIns="32145" anchor="t">
            <a:noAutofit/>
          </a:bodyPr>
          <a:lstStyle/>
          <a:p>
            <a:endParaRPr/>
          </a:p>
        </p:txBody>
      </p:sp>
      <p:sp>
        <p:nvSpPr>
          <p:cNvPr id="139" name="Shape 139"/>
          <p:cNvSpPr>
            <a:spLocks noGrp="1"/>
          </p:cNvSpPr>
          <p:nvPr>
            <p:ph type="title"/>
          </p:nvPr>
        </p:nvSpPr>
        <p:spPr>
          <a:xfrm>
            <a:off x="669727" y="312539"/>
            <a:ext cx="7804547" cy="1518047"/>
          </a:xfrm>
          <a:prstGeom prst="rect">
            <a:avLst/>
          </a:prstGeom>
        </p:spPr>
        <p:txBody>
          <a:bodyPr lIns="35717" tIns="35717" rIns="35717" bIns="35717" anchor="ctr"/>
          <a:lstStyle>
            <a:lvl1pPr algn="l" rtl="0">
              <a:defRPr sz="2800"/>
            </a:lvl1pPr>
          </a:lstStyle>
          <a:p>
            <a:r>
              <a:t>Title Text</a:t>
            </a:r>
          </a:p>
        </p:txBody>
      </p:sp>
      <p:sp>
        <p:nvSpPr>
          <p:cNvPr id="140" name="Shape 140"/>
          <p:cNvSpPr>
            <a:spLocks noGrp="1"/>
          </p:cNvSpPr>
          <p:nvPr>
            <p:ph type="body" sz="half" idx="1"/>
          </p:nvPr>
        </p:nvSpPr>
        <p:spPr>
          <a:xfrm>
            <a:off x="669726" y="1830586"/>
            <a:ext cx="3750469" cy="4420195"/>
          </a:xfrm>
          <a:prstGeom prst="rect">
            <a:avLst/>
          </a:prstGeom>
        </p:spPr>
        <p:txBody>
          <a:bodyPr/>
          <a:lstStyle>
            <a:lvl1pPr marL="241093" indent="-241093">
              <a:spcBef>
                <a:spcPts val="2250"/>
              </a:spcBef>
              <a:defRPr sz="2000">
                <a:latin typeface="+mn-lt"/>
                <a:ea typeface="+mn-ea"/>
                <a:cs typeface="+mn-cs"/>
                <a:sym typeface="Helvetica"/>
              </a:defRPr>
            </a:lvl1pPr>
            <a:lvl2pPr marL="482186" indent="-241093">
              <a:spcBef>
                <a:spcPts val="2250"/>
              </a:spcBef>
              <a:defRPr sz="2000">
                <a:latin typeface="+mn-lt"/>
                <a:ea typeface="+mn-ea"/>
                <a:cs typeface="+mn-cs"/>
                <a:sym typeface="Helvetica"/>
              </a:defRPr>
            </a:lvl2pPr>
            <a:lvl3pPr marL="723279" indent="-241093">
              <a:spcBef>
                <a:spcPts val="2250"/>
              </a:spcBef>
              <a:defRPr sz="2000">
                <a:latin typeface="+mn-lt"/>
                <a:ea typeface="+mn-ea"/>
                <a:cs typeface="+mn-cs"/>
                <a:sym typeface="Helvetica"/>
              </a:defRPr>
            </a:lvl3pPr>
            <a:lvl4pPr marL="964372" indent="-241093">
              <a:spcBef>
                <a:spcPts val="2250"/>
              </a:spcBef>
              <a:defRPr sz="2000">
                <a:latin typeface="+mn-lt"/>
                <a:ea typeface="+mn-ea"/>
                <a:cs typeface="+mn-cs"/>
                <a:sym typeface="Helvetica"/>
              </a:defRPr>
            </a:lvl4pPr>
            <a:lvl5pPr marL="1205465" indent="-241093">
              <a:spcBef>
                <a:spcPts val="2250"/>
              </a:spcBef>
              <a:defRPr sz="2000">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41" name="Shape 141"/>
          <p:cNvSpPr>
            <a:spLocks noGrp="1"/>
          </p:cNvSpPr>
          <p:nvPr>
            <p:ph type="sldNum" sz="quarter" idx="2"/>
          </p:nvPr>
        </p:nvSpPr>
        <p:spPr>
          <a:xfrm>
            <a:off x="4435290" y="6505277"/>
            <a:ext cx="264492" cy="272186"/>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148" name="Shape 148"/>
          <p:cNvSpPr>
            <a:spLocks noGrp="1"/>
          </p:cNvSpPr>
          <p:nvPr>
            <p:ph type="body" idx="1"/>
          </p:nvPr>
        </p:nvSpPr>
        <p:spPr>
          <a:xfrm>
            <a:off x="669727" y="892969"/>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9" name="Shape 149"/>
          <p:cNvSpPr>
            <a:spLocks noGrp="1"/>
          </p:cNvSpPr>
          <p:nvPr>
            <p:ph type="sldNum" sz="quarter" idx="2"/>
          </p:nvPr>
        </p:nvSpPr>
        <p:spPr>
          <a:xfrm>
            <a:off x="4435290" y="6505277"/>
            <a:ext cx="264492" cy="272186"/>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56" name="Shape 156"/>
          <p:cNvSpPr>
            <a:spLocks noGrp="1"/>
          </p:cNvSpPr>
          <p:nvPr>
            <p:ph type="pic" sz="half" idx="13"/>
          </p:nvPr>
        </p:nvSpPr>
        <p:spPr>
          <a:xfrm>
            <a:off x="669726" y="625078"/>
            <a:ext cx="3750469" cy="5607844"/>
          </a:xfrm>
          <a:prstGeom prst="rect">
            <a:avLst/>
          </a:prstGeom>
        </p:spPr>
        <p:txBody>
          <a:bodyPr lIns="64291" tIns="32145" rIns="64291" bIns="32145" anchor="t">
            <a:noAutofit/>
          </a:bodyPr>
          <a:lstStyle/>
          <a:p>
            <a:endParaRPr/>
          </a:p>
        </p:txBody>
      </p:sp>
      <p:sp>
        <p:nvSpPr>
          <p:cNvPr id="157" name="Shape 157"/>
          <p:cNvSpPr>
            <a:spLocks noGrp="1"/>
          </p:cNvSpPr>
          <p:nvPr>
            <p:ph type="pic" sz="quarter" idx="14"/>
          </p:nvPr>
        </p:nvSpPr>
        <p:spPr>
          <a:xfrm>
            <a:off x="4723805" y="3580805"/>
            <a:ext cx="3750469" cy="2652117"/>
          </a:xfrm>
          <a:prstGeom prst="rect">
            <a:avLst/>
          </a:prstGeom>
        </p:spPr>
        <p:txBody>
          <a:bodyPr lIns="64291" tIns="32145" rIns="64291" bIns="32145" anchor="t">
            <a:noAutofit/>
          </a:bodyPr>
          <a:lstStyle/>
          <a:p>
            <a:endParaRPr/>
          </a:p>
        </p:txBody>
      </p:sp>
      <p:sp>
        <p:nvSpPr>
          <p:cNvPr id="158" name="Shape 158"/>
          <p:cNvSpPr>
            <a:spLocks noGrp="1"/>
          </p:cNvSpPr>
          <p:nvPr>
            <p:ph type="pic" sz="quarter" idx="15"/>
          </p:nvPr>
        </p:nvSpPr>
        <p:spPr>
          <a:xfrm>
            <a:off x="4728177" y="625078"/>
            <a:ext cx="3750469" cy="2652117"/>
          </a:xfrm>
          <a:prstGeom prst="rect">
            <a:avLst/>
          </a:prstGeom>
        </p:spPr>
        <p:txBody>
          <a:bodyPr lIns="64291" tIns="32145" rIns="64291" bIns="32145" anchor="t">
            <a:noAutofit/>
          </a:bodyPr>
          <a:lstStyle/>
          <a:p>
            <a:endParaRPr/>
          </a:p>
        </p:txBody>
      </p:sp>
      <p:sp>
        <p:nvSpPr>
          <p:cNvPr id="159" name="Shape 159"/>
          <p:cNvSpPr>
            <a:spLocks noGrp="1"/>
          </p:cNvSpPr>
          <p:nvPr>
            <p:ph type="sldNum" sz="quarter" idx="2"/>
          </p:nvPr>
        </p:nvSpPr>
        <p:spPr>
          <a:xfrm>
            <a:off x="4435290" y="6505277"/>
            <a:ext cx="264492" cy="272186"/>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66" name="Shape 166"/>
          <p:cNvSpPr>
            <a:spLocks noGrp="1"/>
          </p:cNvSpPr>
          <p:nvPr>
            <p:ph type="body" sz="quarter" idx="13"/>
          </p:nvPr>
        </p:nvSpPr>
        <p:spPr>
          <a:xfrm>
            <a:off x="892969" y="4473774"/>
            <a:ext cx="7358063" cy="333742"/>
          </a:xfrm>
          <a:prstGeom prst="rect">
            <a:avLst/>
          </a:prstGeom>
        </p:spPr>
        <p:txBody>
          <a:bodyPr anchor="t">
            <a:spAutoFit/>
          </a:bodyPr>
          <a:lstStyle>
            <a:lvl1pPr marL="0" indent="0" algn="ctr">
              <a:spcBef>
                <a:spcPts val="0"/>
              </a:spcBef>
              <a:buSzTx/>
              <a:buNone/>
              <a:defRPr sz="1700">
                <a:latin typeface="Helvetica Light"/>
                <a:ea typeface="Helvetica Light"/>
                <a:cs typeface="Helvetica Light"/>
                <a:sym typeface="Helvetica Light"/>
              </a:defRPr>
            </a:lvl1pPr>
          </a:lstStyle>
          <a:p>
            <a:r>
              <a:t>–Johnny Appleseed</a:t>
            </a:r>
          </a:p>
        </p:txBody>
      </p:sp>
      <p:sp>
        <p:nvSpPr>
          <p:cNvPr id="167" name="Shape 167"/>
          <p:cNvSpPr>
            <a:spLocks noGrp="1"/>
          </p:cNvSpPr>
          <p:nvPr>
            <p:ph type="body" sz="quarter" idx="14"/>
          </p:nvPr>
        </p:nvSpPr>
        <p:spPr>
          <a:xfrm>
            <a:off x="892969" y="2997662"/>
            <a:ext cx="7358063" cy="487630"/>
          </a:xfrm>
          <a:prstGeom prst="rect">
            <a:avLst/>
          </a:prstGeom>
        </p:spPr>
        <p:txBody>
          <a:bodyPr>
            <a:spAutoFit/>
          </a:bodyPr>
          <a:lstStyle>
            <a:lvl1pPr marL="0" indent="0" algn="ctr">
              <a:spcBef>
                <a:spcPts val="0"/>
              </a:spcBef>
              <a:buSzTx/>
              <a:buNone/>
              <a:defRPr sz="2700">
                <a:latin typeface="Helvetica Light"/>
                <a:ea typeface="Helvetica Light"/>
                <a:cs typeface="Helvetica Light"/>
                <a:sym typeface="Helvetica Light"/>
              </a:defRPr>
            </a:lvl1pPr>
          </a:lstStyle>
          <a:p>
            <a:r>
              <a:t>“Type a quote here.” </a:t>
            </a:r>
          </a:p>
        </p:txBody>
      </p:sp>
      <p:sp>
        <p:nvSpPr>
          <p:cNvPr id="168" name="Shape 168"/>
          <p:cNvSpPr>
            <a:spLocks noGrp="1"/>
          </p:cNvSpPr>
          <p:nvPr>
            <p:ph type="sldNum" sz="quarter" idx="2"/>
          </p:nvPr>
        </p:nvSpPr>
        <p:spPr>
          <a:xfrm>
            <a:off x="4435290" y="6505277"/>
            <a:ext cx="264492" cy="272186"/>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75" name="Shape 175"/>
          <p:cNvSpPr>
            <a:spLocks noGrp="1"/>
          </p:cNvSpPr>
          <p:nvPr>
            <p:ph type="pic" idx="13"/>
          </p:nvPr>
        </p:nvSpPr>
        <p:spPr>
          <a:xfrm>
            <a:off x="0" y="0"/>
            <a:ext cx="9140216" cy="6858000"/>
          </a:xfrm>
          <a:prstGeom prst="rect">
            <a:avLst/>
          </a:prstGeom>
        </p:spPr>
        <p:txBody>
          <a:bodyPr lIns="64291" tIns="32145" rIns="64291" bIns="32145" anchor="t">
            <a:noAutofit/>
          </a:bodyPr>
          <a:lstStyle/>
          <a:p>
            <a:endParaRPr/>
          </a:p>
        </p:txBody>
      </p:sp>
      <p:sp>
        <p:nvSpPr>
          <p:cNvPr id="176" name="Shape 176"/>
          <p:cNvSpPr>
            <a:spLocks noGrp="1"/>
          </p:cNvSpPr>
          <p:nvPr>
            <p:ph type="sldNum" sz="quarter" idx="2"/>
          </p:nvPr>
        </p:nvSpPr>
        <p:spPr>
          <a:xfrm>
            <a:off x="4435290" y="6505277"/>
            <a:ext cx="264492" cy="272186"/>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83" name="Shape 183"/>
          <p:cNvSpPr>
            <a:spLocks noGrp="1"/>
          </p:cNvSpPr>
          <p:nvPr>
            <p:ph type="sldNum" sz="quarter" idx="2"/>
          </p:nvPr>
        </p:nvSpPr>
        <p:spPr>
          <a:xfrm>
            <a:off x="4435290" y="6505277"/>
            <a:ext cx="264492" cy="272186"/>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6" name="Rectangle 5"/>
          <p:cNvSpPr/>
          <p:nvPr userDrawn="1"/>
        </p:nvSpPr>
        <p:spPr bwMode="auto">
          <a:xfrm>
            <a:off x="-7471" y="0"/>
            <a:ext cx="9151471" cy="685800"/>
          </a:xfrm>
          <a:prstGeom prst="rect">
            <a:avLst/>
          </a:prstGeom>
          <a:gradFill flip="none" rotWithShape="1">
            <a:gsLst>
              <a:gs pos="0">
                <a:srgbClr val="040B11"/>
              </a:gs>
              <a:gs pos="100000">
                <a:schemeClr val="tx2"/>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solidFill>
                <a:schemeClr val="tx1"/>
              </a:solidFill>
              <a:effectLst/>
              <a:latin typeface="Arial" charset="0"/>
            </a:endParaRPr>
          </a:p>
        </p:txBody>
      </p:sp>
      <p:sp>
        <p:nvSpPr>
          <p:cNvPr id="7" name="Title 1"/>
          <p:cNvSpPr>
            <a:spLocks noGrp="1"/>
          </p:cNvSpPr>
          <p:nvPr>
            <p:ph type="title"/>
          </p:nvPr>
        </p:nvSpPr>
        <p:spPr>
          <a:xfrm>
            <a:off x="152400" y="76200"/>
            <a:ext cx="8001000" cy="533400"/>
          </a:xfrm>
          <a:prstGeom prst="rect">
            <a:avLst/>
          </a:prstGeom>
        </p:spPr>
        <p:txBody>
          <a:bodyPr anchor="ctr" anchorCtr="0"/>
          <a:lstStyle>
            <a:lvl1pPr>
              <a:defRPr>
                <a:latin typeface="+mn-lt"/>
              </a:defRPr>
            </a:lvl1pPr>
          </a:lstStyle>
          <a:p>
            <a:r>
              <a:rPr lang="en-US" smtClean="0"/>
              <a:t>Click to edit Master title style</a:t>
            </a:r>
            <a:endParaRPr lang="en-US" dirty="0"/>
          </a:p>
        </p:txBody>
      </p:sp>
      <p:sp>
        <p:nvSpPr>
          <p:cNvPr id="5" name="Content Placeholder 2"/>
          <p:cNvSpPr>
            <a:spLocks noGrp="1"/>
          </p:cNvSpPr>
          <p:nvPr>
            <p:ph sz="half" idx="10"/>
          </p:nvPr>
        </p:nvSpPr>
        <p:spPr>
          <a:xfrm>
            <a:off x="685800" y="1143000"/>
            <a:ext cx="7848600" cy="5334000"/>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63353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_Title &amp; Bullets">
    <p:spTree>
      <p:nvGrpSpPr>
        <p:cNvPr id="1" name=""/>
        <p:cNvGrpSpPr/>
        <p:nvPr/>
      </p:nvGrpSpPr>
      <p:grpSpPr>
        <a:xfrm>
          <a:off x="0" y="0"/>
          <a:ext cx="0" cy="0"/>
          <a:chOff x="0" y="0"/>
          <a:chExt cx="0" cy="0"/>
        </a:xfrm>
      </p:grpSpPr>
      <p:sp>
        <p:nvSpPr>
          <p:cNvPr id="190" name="Shape 190"/>
          <p:cNvSpPr>
            <a:spLocks noGrp="1"/>
          </p:cNvSpPr>
          <p:nvPr>
            <p:ph type="title"/>
          </p:nvPr>
        </p:nvSpPr>
        <p:spPr>
          <a:xfrm>
            <a:off x="669727" y="132235"/>
            <a:ext cx="7804547" cy="771303"/>
          </a:xfrm>
          <a:prstGeom prst="rect">
            <a:avLst/>
          </a:prstGeom>
        </p:spPr>
        <p:txBody>
          <a:bodyPr/>
          <a:lstStyle/>
          <a:p>
            <a:r>
              <a:t>Title Text</a:t>
            </a:r>
          </a:p>
        </p:txBody>
      </p:sp>
      <p:sp>
        <p:nvSpPr>
          <p:cNvPr id="191" name="Shape 191"/>
          <p:cNvSpPr>
            <a:spLocks noGrp="1"/>
          </p:cNvSpPr>
          <p:nvPr>
            <p:ph type="body" idx="1"/>
          </p:nvPr>
        </p:nvSpPr>
        <p:spPr>
          <a:xfrm>
            <a:off x="669727" y="1158034"/>
            <a:ext cx="7804547" cy="5092748"/>
          </a:xfrm>
          <a:prstGeom prst="rect">
            <a:avLst/>
          </a:prstGeom>
        </p:spPr>
        <p:txBody>
          <a:bodyPr anchor="t"/>
          <a:lstStyle>
            <a:lvl2pPr marL="706343" indent="-349169">
              <a:spcBef>
                <a:spcPts val="422"/>
              </a:spcBef>
              <a:defRPr sz="1900"/>
            </a:lvl2pPr>
            <a:lvl3pPr marL="951439" indent="-237090">
              <a:spcBef>
                <a:spcPts val="281"/>
              </a:spcBef>
              <a:defRPr sz="1500"/>
            </a:lvl3pPr>
            <a:lvl4pPr marL="1250112" indent="-312528"/>
            <a:lvl5pPr marL="1562640" indent="-312528"/>
          </a:lstStyle>
          <a:p>
            <a:r>
              <a:t>Body Level One</a:t>
            </a:r>
          </a:p>
          <a:p>
            <a:pPr lvl="1"/>
            <a:r>
              <a:t>Body Level Two</a:t>
            </a:r>
          </a:p>
          <a:p>
            <a:pPr lvl="2"/>
            <a:r>
              <a:t>Body Level Three</a:t>
            </a:r>
          </a:p>
          <a:p>
            <a:pPr lvl="3"/>
            <a:r>
              <a:t>Body Level Four</a:t>
            </a:r>
          </a:p>
          <a:p>
            <a:pPr lvl="4"/>
            <a:r>
              <a:t>Body Level Five</a:t>
            </a:r>
          </a:p>
        </p:txBody>
      </p:sp>
      <p:sp>
        <p:nvSpPr>
          <p:cNvPr id="192" name="Shape 192"/>
          <p:cNvSpPr/>
          <p:nvPr/>
        </p:nvSpPr>
        <p:spPr>
          <a:xfrm>
            <a:off x="669727" y="914246"/>
            <a:ext cx="7804548" cy="1"/>
          </a:xfrm>
          <a:prstGeom prst="line">
            <a:avLst/>
          </a:prstGeom>
          <a:ln w="25400">
            <a:solidFill>
              <a:srgbClr val="000000"/>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193" name="Shape 193"/>
          <p:cNvSpPr>
            <a:spLocks noGrp="1"/>
          </p:cNvSpPr>
          <p:nvPr>
            <p:ph type="sldNum" sz="quarter" idx="2"/>
          </p:nvPr>
        </p:nvSpPr>
        <p:spPr>
          <a:xfrm>
            <a:off x="8266280" y="6442769"/>
            <a:ext cx="264492" cy="272186"/>
          </a:xfrm>
          <a:prstGeom prst="rect">
            <a:avLst/>
          </a:prstGeom>
          <a:effectLst>
            <a:reflection stA="50000" endPos="40000" dir="5400000" sy="-100000" algn="bl" rotWithShape="0"/>
          </a:effectLst>
        </p:spPr>
        <p:txBody>
          <a:bodyPr/>
          <a:lstStyle/>
          <a:p>
            <a:fld id="{86CB4B4D-7CA3-9044-876B-883B54F8677D}" type="slidenum">
              <a:rPr/>
              <a:pPr/>
              <a:t>‹#›</a:t>
            </a:fld>
            <a:endParaRPr/>
          </a:p>
        </p:txBody>
      </p:sp>
      <p:sp>
        <p:nvSpPr>
          <p:cNvPr id="194" name="Shape 194"/>
          <p:cNvSpPr/>
          <p:nvPr/>
        </p:nvSpPr>
        <p:spPr>
          <a:xfrm>
            <a:off x="669727" y="6311057"/>
            <a:ext cx="7804548" cy="0"/>
          </a:xfrm>
          <a:prstGeom prst="line">
            <a:avLst/>
          </a:prstGeom>
          <a:ln w="25400">
            <a:solidFill>
              <a:srgbClr val="000000"/>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195" name="Shape 195"/>
          <p:cNvSpPr/>
          <p:nvPr/>
        </p:nvSpPr>
        <p:spPr>
          <a:xfrm>
            <a:off x="5787056" y="6451699"/>
            <a:ext cx="1149353"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Future Work</a:t>
            </a:r>
          </a:p>
        </p:txBody>
      </p:sp>
      <p:sp>
        <p:nvSpPr>
          <p:cNvPr id="196" name="Shape 196"/>
          <p:cNvSpPr/>
          <p:nvPr/>
        </p:nvSpPr>
        <p:spPr>
          <a:xfrm>
            <a:off x="4653063" y="6451699"/>
            <a:ext cx="1228169"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Related Work</a:t>
            </a:r>
          </a:p>
        </p:txBody>
      </p:sp>
      <p:sp>
        <p:nvSpPr>
          <p:cNvPr id="197" name="Shape 197"/>
          <p:cNvSpPr/>
          <p:nvPr/>
        </p:nvSpPr>
        <p:spPr>
          <a:xfrm>
            <a:off x="3175992" y="6451699"/>
            <a:ext cx="1591991"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Detailed Approach</a:t>
            </a:r>
          </a:p>
        </p:txBody>
      </p:sp>
      <p:sp>
        <p:nvSpPr>
          <p:cNvPr id="198" name="Shape 198"/>
          <p:cNvSpPr/>
          <p:nvPr/>
        </p:nvSpPr>
        <p:spPr>
          <a:xfrm>
            <a:off x="2161765" y="6451699"/>
            <a:ext cx="1119466"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Contribution</a:t>
            </a:r>
          </a:p>
        </p:txBody>
      </p:sp>
      <p:sp>
        <p:nvSpPr>
          <p:cNvPr id="199" name="Shape 199"/>
          <p:cNvSpPr/>
          <p:nvPr/>
        </p:nvSpPr>
        <p:spPr>
          <a:xfrm>
            <a:off x="1373494" y="6451699"/>
            <a:ext cx="879401"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Problem</a:t>
            </a:r>
          </a:p>
        </p:txBody>
      </p:sp>
      <p:sp>
        <p:nvSpPr>
          <p:cNvPr id="200" name="Shape 200"/>
          <p:cNvSpPr/>
          <p:nvPr/>
        </p:nvSpPr>
        <p:spPr>
          <a:xfrm>
            <a:off x="673213" y="6451699"/>
            <a:ext cx="797759"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Context</a:t>
            </a: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_Title - Center">
    <p:spTree>
      <p:nvGrpSpPr>
        <p:cNvPr id="1" name=""/>
        <p:cNvGrpSpPr/>
        <p:nvPr/>
      </p:nvGrpSpPr>
      <p:grpSpPr>
        <a:xfrm>
          <a:off x="0" y="0"/>
          <a:ext cx="0" cy="0"/>
          <a:chOff x="0" y="0"/>
          <a:chExt cx="0" cy="0"/>
        </a:xfrm>
      </p:grpSpPr>
      <p:sp>
        <p:nvSpPr>
          <p:cNvPr id="207" name="Shape 207"/>
          <p:cNvSpPr>
            <a:spLocks noGrp="1"/>
          </p:cNvSpPr>
          <p:nvPr>
            <p:ph type="title"/>
          </p:nvPr>
        </p:nvSpPr>
        <p:spPr>
          <a:xfrm>
            <a:off x="892969" y="2268141"/>
            <a:ext cx="7358063" cy="2321719"/>
          </a:xfrm>
          <a:prstGeom prst="rect">
            <a:avLst/>
          </a:prstGeom>
        </p:spPr>
        <p:txBody>
          <a:bodyPr lIns="35717" tIns="35717" rIns="35717" bIns="35717" anchor="ctr"/>
          <a:lstStyle>
            <a:lvl1pPr algn="ctr">
              <a:defRPr sz="5600">
                <a:latin typeface="+mn-lt"/>
                <a:ea typeface="+mn-ea"/>
                <a:cs typeface="+mn-cs"/>
                <a:sym typeface="Helvetica"/>
              </a:defRPr>
            </a:lvl1pPr>
          </a:lstStyle>
          <a:p>
            <a:pPr rtl="0">
              <a:defRPr/>
            </a:pPr>
            <a:r>
              <a:t>Title Text</a:t>
            </a:r>
          </a:p>
        </p:txBody>
      </p:sp>
      <p:sp>
        <p:nvSpPr>
          <p:cNvPr id="208" name="Shape 208"/>
          <p:cNvSpPr>
            <a:spLocks noGrp="1"/>
          </p:cNvSpPr>
          <p:nvPr>
            <p:ph type="sldNum" sz="quarter" idx="2"/>
          </p:nvPr>
        </p:nvSpPr>
        <p:spPr>
          <a:xfrm>
            <a:off x="4420274" y="6505277"/>
            <a:ext cx="294523" cy="27218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2_Title &amp; Bullets">
    <p:spTree>
      <p:nvGrpSpPr>
        <p:cNvPr id="1" name=""/>
        <p:cNvGrpSpPr/>
        <p:nvPr/>
      </p:nvGrpSpPr>
      <p:grpSpPr>
        <a:xfrm>
          <a:off x="0" y="0"/>
          <a:ext cx="0" cy="0"/>
          <a:chOff x="0" y="0"/>
          <a:chExt cx="0" cy="0"/>
        </a:xfrm>
      </p:grpSpPr>
      <p:sp>
        <p:nvSpPr>
          <p:cNvPr id="215" name="Shape 215"/>
          <p:cNvSpPr>
            <a:spLocks noGrp="1"/>
          </p:cNvSpPr>
          <p:nvPr>
            <p:ph type="title"/>
          </p:nvPr>
        </p:nvSpPr>
        <p:spPr>
          <a:xfrm>
            <a:off x="669727" y="132235"/>
            <a:ext cx="7804547" cy="771303"/>
          </a:xfrm>
          <a:prstGeom prst="rect">
            <a:avLst/>
          </a:prstGeom>
        </p:spPr>
        <p:txBody>
          <a:bodyPr/>
          <a:lstStyle>
            <a:lvl1pPr>
              <a:defRPr sz="3500">
                <a:latin typeface="+mn-lt"/>
                <a:ea typeface="+mn-ea"/>
                <a:cs typeface="+mn-cs"/>
                <a:sym typeface="Helvetica"/>
              </a:defRPr>
            </a:lvl1pPr>
          </a:lstStyle>
          <a:p>
            <a:r>
              <a:t>Title Text</a:t>
            </a:r>
          </a:p>
        </p:txBody>
      </p:sp>
      <p:sp>
        <p:nvSpPr>
          <p:cNvPr id="216" name="Shape 216"/>
          <p:cNvSpPr>
            <a:spLocks noGrp="1"/>
          </p:cNvSpPr>
          <p:nvPr>
            <p:ph type="body" idx="1"/>
          </p:nvPr>
        </p:nvSpPr>
        <p:spPr>
          <a:xfrm>
            <a:off x="669727" y="1158034"/>
            <a:ext cx="7804547" cy="5092748"/>
          </a:xfrm>
          <a:prstGeom prst="rect">
            <a:avLst/>
          </a:prstGeom>
        </p:spPr>
        <p:txBody>
          <a:bodyPr anchor="t"/>
          <a:lstStyle>
            <a:lvl1pPr>
              <a:defRPr>
                <a:latin typeface="+mn-lt"/>
                <a:ea typeface="+mn-ea"/>
                <a:cs typeface="+mn-cs"/>
                <a:sym typeface="Helvetica"/>
              </a:defRPr>
            </a:lvl1pPr>
            <a:lvl2pPr marL="706343" indent="-349169">
              <a:spcBef>
                <a:spcPts val="422"/>
              </a:spcBef>
              <a:defRPr sz="1900">
                <a:latin typeface="+mn-lt"/>
                <a:ea typeface="+mn-ea"/>
                <a:cs typeface="+mn-cs"/>
                <a:sym typeface="Helvetica"/>
              </a:defRPr>
            </a:lvl2pPr>
            <a:lvl3pPr marL="951439" indent="-237090">
              <a:spcBef>
                <a:spcPts val="281"/>
              </a:spcBef>
              <a:defRPr sz="1500">
                <a:latin typeface="+mn-lt"/>
                <a:ea typeface="+mn-ea"/>
                <a:cs typeface="+mn-cs"/>
                <a:sym typeface="Helvetica"/>
              </a:defRPr>
            </a:lvl3pPr>
            <a:lvl4pPr marL="1250112" indent="-312528">
              <a:defRPr>
                <a:latin typeface="+mn-lt"/>
                <a:ea typeface="+mn-ea"/>
                <a:cs typeface="+mn-cs"/>
                <a:sym typeface="Helvetica"/>
              </a:defRPr>
            </a:lvl4pPr>
            <a:lvl5pPr marL="1562640" indent="-312528">
              <a:defRPr>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17" name="Shape 217"/>
          <p:cNvSpPr/>
          <p:nvPr/>
        </p:nvSpPr>
        <p:spPr>
          <a:xfrm>
            <a:off x="669727" y="914246"/>
            <a:ext cx="7804548" cy="1"/>
          </a:xfrm>
          <a:prstGeom prst="line">
            <a:avLst/>
          </a:prstGeom>
          <a:ln w="25400">
            <a:solidFill>
              <a:srgbClr val="000000"/>
            </a:solidFill>
            <a:miter lim="400000"/>
          </a:ln>
        </p:spPr>
        <p:txBody>
          <a:bodyPr lIns="35717" tIns="35717" rIns="35717" bIns="35717" anchor="ctr"/>
          <a:lstStyle/>
          <a:p>
            <a:pPr algn="ctr" defTabSz="410751" fontAlgn="auto" hangingPunct="0">
              <a:spcBef>
                <a:spcPts val="0"/>
              </a:spcBef>
              <a:spcAft>
                <a:spcPts val="0"/>
              </a:spcAft>
              <a:defRPr sz="1900">
                <a:latin typeface="+mn-lt"/>
                <a:ea typeface="+mn-ea"/>
                <a:cs typeface="+mn-cs"/>
                <a:sym typeface="Helvetica"/>
              </a:defRPr>
            </a:pPr>
            <a:endParaRPr sz="1900" i="0" kern="0">
              <a:solidFill>
                <a:srgbClr val="000000"/>
              </a:solidFill>
              <a:latin typeface="Helvetica"/>
              <a:ea typeface="Helvetica"/>
              <a:cs typeface="Helvetica"/>
              <a:sym typeface="Helvetica"/>
            </a:endParaRPr>
          </a:p>
        </p:txBody>
      </p:sp>
      <p:sp>
        <p:nvSpPr>
          <p:cNvPr id="218" name="Shape 218"/>
          <p:cNvSpPr>
            <a:spLocks noGrp="1"/>
          </p:cNvSpPr>
          <p:nvPr>
            <p:ph type="sldNum" sz="quarter" idx="2"/>
          </p:nvPr>
        </p:nvSpPr>
        <p:spPr>
          <a:xfrm>
            <a:off x="8251265" y="6442769"/>
            <a:ext cx="294523" cy="272186"/>
          </a:xfrm>
          <a:prstGeom prst="rect">
            <a:avLst/>
          </a:prstGeom>
          <a:effectLst>
            <a:reflection stA="50000" endPos="40000" dir="5400000" sy="-100000" algn="bl" rotWithShape="0"/>
          </a:effectLst>
        </p:spPr>
        <p:txBody>
          <a:bodyPr/>
          <a:lstStyle>
            <a:lvl1pPr>
              <a:defRPr>
                <a:latin typeface="Helvetica Light"/>
                <a:ea typeface="Helvetica Light"/>
                <a:cs typeface="Helvetica Light"/>
                <a:sym typeface="Helvetica Light"/>
              </a:defRPr>
            </a:lvl1pPr>
          </a:lstStyle>
          <a:p>
            <a:fld id="{86CB4B4D-7CA3-9044-876B-883B54F8677D}" type="slidenum">
              <a:rPr/>
              <a:pPr/>
              <a:t>‹#›</a:t>
            </a:fld>
            <a:endParaRPr/>
          </a:p>
        </p:txBody>
      </p:sp>
      <p:sp>
        <p:nvSpPr>
          <p:cNvPr id="219" name="Shape 219"/>
          <p:cNvSpPr/>
          <p:nvPr/>
        </p:nvSpPr>
        <p:spPr>
          <a:xfrm>
            <a:off x="669727" y="6311057"/>
            <a:ext cx="7804548" cy="0"/>
          </a:xfrm>
          <a:prstGeom prst="line">
            <a:avLst/>
          </a:prstGeom>
          <a:ln w="25400">
            <a:solidFill>
              <a:srgbClr val="000000"/>
            </a:solidFill>
            <a:miter lim="400000"/>
          </a:ln>
        </p:spPr>
        <p:txBody>
          <a:bodyPr lIns="35717" tIns="35717" rIns="35717" bIns="35717" anchor="ctr"/>
          <a:lstStyle/>
          <a:p>
            <a:pPr algn="ctr" defTabSz="410751" fontAlgn="auto" hangingPunct="0">
              <a:spcBef>
                <a:spcPts val="0"/>
              </a:spcBef>
              <a:spcAft>
                <a:spcPts val="0"/>
              </a:spcAft>
              <a:defRPr sz="1900">
                <a:latin typeface="+mn-lt"/>
                <a:ea typeface="+mn-ea"/>
                <a:cs typeface="+mn-cs"/>
                <a:sym typeface="Helvetica"/>
              </a:defRPr>
            </a:pPr>
            <a:endParaRPr sz="1900" i="0" kern="0">
              <a:solidFill>
                <a:srgbClr val="000000"/>
              </a:solidFill>
              <a:latin typeface="Helvetica"/>
              <a:ea typeface="Helvetica"/>
              <a:cs typeface="Helvetica"/>
              <a:sym typeface="Helvetica"/>
            </a:endParaRPr>
          </a:p>
        </p:txBody>
      </p:sp>
      <p:sp>
        <p:nvSpPr>
          <p:cNvPr id="220" name="Shape 220"/>
          <p:cNvSpPr/>
          <p:nvPr/>
        </p:nvSpPr>
        <p:spPr>
          <a:xfrm>
            <a:off x="6217324" y="6451699"/>
            <a:ext cx="1963705"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700">
                <a:latin typeface="Helvetica Light"/>
                <a:ea typeface="Helvetica Light"/>
                <a:cs typeface="Helvetica Light"/>
                <a:sym typeface="Helvetica Light"/>
              </a:defRPr>
            </a:lvl1pPr>
          </a:lstStyle>
          <a:p>
            <a:pPr defTabSz="410751" fontAlgn="auto" hangingPunct="0">
              <a:spcBef>
                <a:spcPts val="0"/>
              </a:spcBef>
              <a:spcAft>
                <a:spcPts val="0"/>
              </a:spcAft>
            </a:pPr>
            <a:r>
              <a:rPr i="0" kern="0">
                <a:solidFill>
                  <a:srgbClr val="000000"/>
                </a:solidFill>
              </a:rPr>
              <a:t>Summary &amp; Future Work</a:t>
            </a:r>
          </a:p>
        </p:txBody>
      </p:sp>
      <p:sp>
        <p:nvSpPr>
          <p:cNvPr id="221" name="Shape 221"/>
          <p:cNvSpPr/>
          <p:nvPr/>
        </p:nvSpPr>
        <p:spPr>
          <a:xfrm>
            <a:off x="5077203" y="6451699"/>
            <a:ext cx="1248258"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700">
                <a:latin typeface="Helvetica Light"/>
                <a:ea typeface="Helvetica Light"/>
                <a:cs typeface="Helvetica Light"/>
                <a:sym typeface="Helvetica Light"/>
              </a:defRPr>
            </a:lvl1pPr>
          </a:lstStyle>
          <a:p>
            <a:pPr defTabSz="410751" fontAlgn="auto" hangingPunct="0">
              <a:spcBef>
                <a:spcPts val="0"/>
              </a:spcBef>
              <a:spcAft>
                <a:spcPts val="0"/>
              </a:spcAft>
            </a:pPr>
            <a:r>
              <a:rPr i="0" kern="0">
                <a:solidFill>
                  <a:srgbClr val="000000"/>
                </a:solidFill>
              </a:rPr>
              <a:t>Related Work</a:t>
            </a:r>
          </a:p>
        </p:txBody>
      </p:sp>
      <p:sp>
        <p:nvSpPr>
          <p:cNvPr id="222" name="Shape 222"/>
          <p:cNvSpPr/>
          <p:nvPr/>
        </p:nvSpPr>
        <p:spPr>
          <a:xfrm>
            <a:off x="4209924" y="6451699"/>
            <a:ext cx="981542"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700">
                <a:latin typeface="Helvetica Light"/>
                <a:ea typeface="Helvetica Light"/>
                <a:cs typeface="Helvetica Light"/>
                <a:sym typeface="Helvetica Light"/>
              </a:defRPr>
            </a:lvl1pPr>
          </a:lstStyle>
          <a:p>
            <a:pPr defTabSz="410751" fontAlgn="auto" hangingPunct="0">
              <a:spcBef>
                <a:spcPts val="0"/>
              </a:spcBef>
              <a:spcAft>
                <a:spcPts val="0"/>
              </a:spcAft>
            </a:pPr>
            <a:r>
              <a:rPr i="0" kern="0">
                <a:solidFill>
                  <a:srgbClr val="000000"/>
                </a:solidFill>
              </a:rPr>
              <a:t>Validation</a:t>
            </a:r>
          </a:p>
        </p:txBody>
      </p:sp>
      <p:sp>
        <p:nvSpPr>
          <p:cNvPr id="223" name="Shape 223"/>
          <p:cNvSpPr/>
          <p:nvPr/>
        </p:nvSpPr>
        <p:spPr>
          <a:xfrm>
            <a:off x="3096842" y="6451699"/>
            <a:ext cx="1228169"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700">
                <a:latin typeface="Helvetica Light"/>
                <a:ea typeface="Helvetica Light"/>
                <a:cs typeface="Helvetica Light"/>
                <a:sym typeface="Helvetica Light"/>
              </a:defRPr>
            </a:lvl1pPr>
          </a:lstStyle>
          <a:p>
            <a:pPr defTabSz="410751" fontAlgn="auto" hangingPunct="0">
              <a:spcBef>
                <a:spcPts val="0"/>
              </a:spcBef>
              <a:spcAft>
                <a:spcPts val="0"/>
              </a:spcAft>
            </a:pPr>
            <a:r>
              <a:rPr i="0" kern="0">
                <a:solidFill>
                  <a:srgbClr val="000000"/>
                </a:solidFill>
              </a:rPr>
              <a:t>Contributions</a:t>
            </a:r>
          </a:p>
        </p:txBody>
      </p:sp>
      <p:sp>
        <p:nvSpPr>
          <p:cNvPr id="224" name="Shape 224"/>
          <p:cNvSpPr/>
          <p:nvPr/>
        </p:nvSpPr>
        <p:spPr>
          <a:xfrm>
            <a:off x="2159307" y="6451699"/>
            <a:ext cx="1051315"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700">
                <a:latin typeface="Helvetica Light"/>
                <a:ea typeface="Helvetica Light"/>
                <a:cs typeface="Helvetica Light"/>
                <a:sym typeface="Helvetica Light"/>
              </a:defRPr>
            </a:lvl1pPr>
          </a:lstStyle>
          <a:p>
            <a:pPr defTabSz="410751" fontAlgn="auto" hangingPunct="0">
              <a:spcBef>
                <a:spcPts val="0"/>
              </a:spcBef>
              <a:spcAft>
                <a:spcPts val="0"/>
              </a:spcAft>
            </a:pPr>
            <a:r>
              <a:rPr i="0" kern="0">
                <a:solidFill>
                  <a:srgbClr val="000000"/>
                </a:solidFill>
              </a:rPr>
              <a:t>Challenges</a:t>
            </a:r>
          </a:p>
        </p:txBody>
      </p:sp>
      <p:sp>
        <p:nvSpPr>
          <p:cNvPr id="225" name="Shape 225"/>
          <p:cNvSpPr/>
          <p:nvPr/>
        </p:nvSpPr>
        <p:spPr>
          <a:xfrm>
            <a:off x="673214" y="6451699"/>
            <a:ext cx="1591991"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700">
                <a:latin typeface="Helvetica Light"/>
                <a:ea typeface="Helvetica Light"/>
                <a:cs typeface="Helvetica Light"/>
                <a:sym typeface="Helvetica Light"/>
              </a:defRPr>
            </a:lvl1pPr>
          </a:lstStyle>
          <a:p>
            <a:pPr defTabSz="410751" fontAlgn="auto" hangingPunct="0">
              <a:spcBef>
                <a:spcPts val="0"/>
              </a:spcBef>
              <a:spcAft>
                <a:spcPts val="0"/>
              </a:spcAft>
            </a:pPr>
            <a:r>
              <a:rPr i="0" kern="0">
                <a:solidFill>
                  <a:srgbClr val="000000"/>
                </a:solidFill>
              </a:rPr>
              <a:t>Context &amp; Motivation</a:t>
            </a: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1_ATL2AGT">
    <p:spTree>
      <p:nvGrpSpPr>
        <p:cNvPr id="1" name=""/>
        <p:cNvGrpSpPr/>
        <p:nvPr/>
      </p:nvGrpSpPr>
      <p:grpSpPr>
        <a:xfrm>
          <a:off x="0" y="0"/>
          <a:ext cx="0" cy="0"/>
          <a:chOff x="0" y="0"/>
          <a:chExt cx="0" cy="0"/>
        </a:xfrm>
      </p:grpSpPr>
      <p:sp>
        <p:nvSpPr>
          <p:cNvPr id="232" name="Shape 232"/>
          <p:cNvSpPr>
            <a:spLocks noGrp="1"/>
          </p:cNvSpPr>
          <p:nvPr>
            <p:ph type="title"/>
          </p:nvPr>
        </p:nvSpPr>
        <p:spPr>
          <a:xfrm>
            <a:off x="2075055" y="78657"/>
            <a:ext cx="6451256" cy="771303"/>
          </a:xfrm>
          <a:prstGeom prst="rect">
            <a:avLst/>
          </a:prstGeom>
        </p:spPr>
        <p:txBody>
          <a:bodyPr/>
          <a:lstStyle/>
          <a:p>
            <a:r>
              <a:t>Title Text</a:t>
            </a:r>
          </a:p>
        </p:txBody>
      </p:sp>
      <p:sp>
        <p:nvSpPr>
          <p:cNvPr id="233" name="Shape 233"/>
          <p:cNvSpPr>
            <a:spLocks noGrp="1"/>
          </p:cNvSpPr>
          <p:nvPr>
            <p:ph type="body" idx="1"/>
          </p:nvPr>
        </p:nvSpPr>
        <p:spPr>
          <a:xfrm>
            <a:off x="669727" y="1158034"/>
            <a:ext cx="7804547" cy="5092748"/>
          </a:xfrm>
          <a:prstGeom prst="rect">
            <a:avLst/>
          </a:prstGeom>
        </p:spPr>
        <p:txBody>
          <a:bodyPr anchor="t"/>
          <a:lstStyle>
            <a:lvl2pPr marL="706343" indent="-349169">
              <a:spcBef>
                <a:spcPts val="422"/>
              </a:spcBef>
              <a:defRPr sz="1900"/>
            </a:lvl2pPr>
            <a:lvl3pPr marL="951439" indent="-237090">
              <a:spcBef>
                <a:spcPts val="281"/>
              </a:spcBef>
              <a:defRPr sz="1500"/>
            </a:lvl3pPr>
            <a:lvl4pPr marL="1250112" indent="-312528"/>
            <a:lvl5pPr marL="1562640" indent="-312528"/>
          </a:lstStyle>
          <a:p>
            <a:r>
              <a:t>Body Level One</a:t>
            </a:r>
          </a:p>
          <a:p>
            <a:pPr lvl="1"/>
            <a:r>
              <a:t>Body Level Two</a:t>
            </a:r>
          </a:p>
          <a:p>
            <a:pPr lvl="2"/>
            <a:r>
              <a:t>Body Level Three</a:t>
            </a:r>
          </a:p>
          <a:p>
            <a:pPr lvl="3"/>
            <a:r>
              <a:t>Body Level Four</a:t>
            </a:r>
          </a:p>
          <a:p>
            <a:pPr lvl="4"/>
            <a:r>
              <a:t>Body Level Five</a:t>
            </a:r>
          </a:p>
        </p:txBody>
      </p:sp>
      <p:sp>
        <p:nvSpPr>
          <p:cNvPr id="234" name="Shape 234"/>
          <p:cNvSpPr/>
          <p:nvPr/>
        </p:nvSpPr>
        <p:spPr>
          <a:xfrm>
            <a:off x="352029" y="914246"/>
            <a:ext cx="8174281" cy="1"/>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235" name="Shape 235"/>
          <p:cNvSpPr>
            <a:spLocks noGrp="1"/>
          </p:cNvSpPr>
          <p:nvPr>
            <p:ph type="sldNum" sz="quarter" idx="2"/>
          </p:nvPr>
        </p:nvSpPr>
        <p:spPr>
          <a:xfrm>
            <a:off x="8266280" y="6442769"/>
            <a:ext cx="264492" cy="272186"/>
          </a:xfrm>
          <a:prstGeom prst="rect">
            <a:avLst/>
          </a:prstGeom>
          <a:effectLst>
            <a:reflection stA="50000" endPos="40000" dir="5400000" sy="-100000" algn="bl" rotWithShape="0"/>
          </a:effectLst>
        </p:spPr>
        <p:txBody>
          <a:bodyPr/>
          <a:lstStyle/>
          <a:p>
            <a:fld id="{86CB4B4D-7CA3-9044-876B-883B54F8677D}" type="slidenum">
              <a:rPr/>
              <a:pPr/>
              <a:t>‹#›</a:t>
            </a:fld>
            <a:endParaRPr/>
          </a:p>
        </p:txBody>
      </p:sp>
      <p:sp>
        <p:nvSpPr>
          <p:cNvPr id="236" name="Shape 236"/>
          <p:cNvSpPr/>
          <p:nvPr/>
        </p:nvSpPr>
        <p:spPr>
          <a:xfrm>
            <a:off x="617689" y="6311057"/>
            <a:ext cx="8174281" cy="0"/>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237" name="Shape 237"/>
          <p:cNvSpPr/>
          <p:nvPr/>
        </p:nvSpPr>
        <p:spPr>
          <a:xfrm>
            <a:off x="4783684" y="6451699"/>
            <a:ext cx="969737"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Validation</a:t>
            </a:r>
          </a:p>
        </p:txBody>
      </p:sp>
      <p:sp>
        <p:nvSpPr>
          <p:cNvPr id="238" name="Shape 238"/>
          <p:cNvSpPr/>
          <p:nvPr/>
        </p:nvSpPr>
        <p:spPr>
          <a:xfrm>
            <a:off x="3846501" y="6451699"/>
            <a:ext cx="1041246"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Translation</a:t>
            </a:r>
          </a:p>
        </p:txBody>
      </p:sp>
      <p:sp>
        <p:nvSpPr>
          <p:cNvPr id="239" name="Shape 239"/>
          <p:cNvSpPr/>
          <p:nvPr/>
        </p:nvSpPr>
        <p:spPr>
          <a:xfrm>
            <a:off x="2885092" y="6451699"/>
            <a:ext cx="1060463"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Challenges</a:t>
            </a:r>
          </a:p>
        </p:txBody>
      </p:sp>
      <p:sp>
        <p:nvSpPr>
          <p:cNvPr id="240" name="Shape 240"/>
          <p:cNvSpPr/>
          <p:nvPr/>
        </p:nvSpPr>
        <p:spPr>
          <a:xfrm>
            <a:off x="1730664" y="6451699"/>
            <a:ext cx="1272690"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AGT Semantics</a:t>
            </a:r>
          </a:p>
        </p:txBody>
      </p:sp>
      <p:sp>
        <p:nvSpPr>
          <p:cNvPr id="241" name="Shape 241"/>
          <p:cNvSpPr/>
          <p:nvPr/>
        </p:nvSpPr>
        <p:spPr>
          <a:xfrm>
            <a:off x="673213" y="6451699"/>
            <a:ext cx="1160504" cy="250031"/>
          </a:xfrm>
          <a:prstGeom prst="rightArrow">
            <a:avLst>
              <a:gd name="adj1" fmla="val 100000"/>
              <a:gd name="adj2" fmla="val 40412"/>
            </a:avLst>
          </a:prstGeom>
          <a:solidFill>
            <a:srgbClr val="A6AAA9"/>
          </a:solidFill>
          <a:ln w="127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marR="203200" algn="r">
              <a:defRPr sz="1600"/>
            </a:lvl1pPr>
          </a:lstStyle>
          <a:p>
            <a:pPr defTabSz="410751" fontAlgn="auto" hangingPunct="0">
              <a:spcBef>
                <a:spcPts val="0"/>
              </a:spcBef>
              <a:spcAft>
                <a:spcPts val="0"/>
              </a:spcAft>
            </a:pPr>
            <a:r>
              <a:rPr i="0" kern="0">
                <a:solidFill>
                  <a:srgbClr val="000000"/>
                </a:solidFill>
                <a:latin typeface="Palatino"/>
                <a:ea typeface="Palatino"/>
                <a:cs typeface="Palatino"/>
                <a:sym typeface="Palatino"/>
              </a:rPr>
              <a:t>ATL Semantics</a:t>
            </a:r>
          </a:p>
        </p:txBody>
      </p:sp>
      <p:sp>
        <p:nvSpPr>
          <p:cNvPr id="242" name="Shape 242"/>
          <p:cNvSpPr/>
          <p:nvPr/>
        </p:nvSpPr>
        <p:spPr>
          <a:xfrm flipV="1">
            <a:off x="360959" y="914246"/>
            <a:ext cx="1" cy="771303"/>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243" name="Shape 243"/>
          <p:cNvSpPr/>
          <p:nvPr/>
        </p:nvSpPr>
        <p:spPr>
          <a:xfrm flipV="1">
            <a:off x="8783040" y="5548685"/>
            <a:ext cx="1" cy="771302"/>
          </a:xfrm>
          <a:prstGeom prst="line">
            <a:avLst/>
          </a:prstGeom>
          <a:ln w="25400">
            <a:solidFill>
              <a:srgbClr val="53585F"/>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3_Title &amp; Bullets">
    <p:spTree>
      <p:nvGrpSpPr>
        <p:cNvPr id="1" name=""/>
        <p:cNvGrpSpPr/>
        <p:nvPr/>
      </p:nvGrpSpPr>
      <p:grpSpPr>
        <a:xfrm>
          <a:off x="0" y="0"/>
          <a:ext cx="0" cy="0"/>
          <a:chOff x="0" y="0"/>
          <a:chExt cx="0" cy="0"/>
        </a:xfrm>
      </p:grpSpPr>
      <p:sp>
        <p:nvSpPr>
          <p:cNvPr id="250" name="Shape 250"/>
          <p:cNvSpPr>
            <a:spLocks noGrp="1"/>
          </p:cNvSpPr>
          <p:nvPr>
            <p:ph type="title"/>
          </p:nvPr>
        </p:nvSpPr>
        <p:spPr>
          <a:xfrm>
            <a:off x="669727" y="312539"/>
            <a:ext cx="7804547" cy="759023"/>
          </a:xfrm>
          <a:prstGeom prst="rect">
            <a:avLst/>
          </a:prstGeom>
        </p:spPr>
        <p:txBody>
          <a:bodyPr/>
          <a:lstStyle>
            <a:lvl1pPr rtl="0">
              <a:defRPr>
                <a:latin typeface="PT Serif Caption"/>
                <a:ea typeface="PT Serif Caption"/>
                <a:cs typeface="PT Serif Caption"/>
                <a:sym typeface="PT Serif Caption"/>
              </a:defRPr>
            </a:lvl1pPr>
          </a:lstStyle>
          <a:p>
            <a:r>
              <a:t>Title Text</a:t>
            </a:r>
          </a:p>
        </p:txBody>
      </p:sp>
      <p:sp>
        <p:nvSpPr>
          <p:cNvPr id="251" name="Shape 251"/>
          <p:cNvSpPr>
            <a:spLocks noGrp="1"/>
          </p:cNvSpPr>
          <p:nvPr>
            <p:ph type="body" idx="1"/>
          </p:nvPr>
        </p:nvSpPr>
        <p:spPr>
          <a:xfrm>
            <a:off x="669727" y="1298861"/>
            <a:ext cx="7804547" cy="4817406"/>
          </a:xfrm>
          <a:prstGeom prst="rect">
            <a:avLst/>
          </a:prstGeom>
        </p:spPr>
        <p:txBody>
          <a:bodyPr anchor="t"/>
          <a:lstStyle>
            <a:lvl1pPr marL="312528" indent="-312528">
              <a:buSzPct val="75000"/>
              <a:defRPr sz="2500">
                <a:latin typeface="PT Serif"/>
                <a:ea typeface="PT Serif"/>
                <a:cs typeface="PT Serif"/>
                <a:sym typeface="PT Serif"/>
              </a:defRPr>
            </a:lvl1pPr>
            <a:lvl2pPr marL="625056" indent="-312528">
              <a:spcBef>
                <a:spcPts val="703"/>
              </a:spcBef>
              <a:defRPr>
                <a:latin typeface="PT Serif"/>
                <a:ea typeface="PT Serif"/>
                <a:cs typeface="PT Serif"/>
                <a:sym typeface="PT Serif"/>
              </a:defRPr>
            </a:lvl2pPr>
            <a:lvl3pPr marL="937584" indent="-312528">
              <a:spcBef>
                <a:spcPts val="703"/>
              </a:spcBef>
              <a:defRPr sz="1900">
                <a:latin typeface="PT Serif"/>
                <a:ea typeface="PT Serif"/>
                <a:cs typeface="PT Serif"/>
                <a:sym typeface="PT Serif"/>
              </a:defRPr>
            </a:lvl3pPr>
            <a:lvl4pPr marL="1250112" indent="-312528">
              <a:defRPr sz="2500">
                <a:latin typeface="PT Serif"/>
                <a:ea typeface="PT Serif"/>
                <a:cs typeface="PT Serif"/>
                <a:sym typeface="PT Serif"/>
              </a:defRPr>
            </a:lvl4pPr>
            <a:lvl5pPr marL="1562640" indent="-312528">
              <a:defRPr sz="2500">
                <a:latin typeface="PT Serif"/>
                <a:ea typeface="PT Serif"/>
                <a:cs typeface="PT Serif"/>
                <a:sym typeface="PT Serif"/>
              </a:defRPr>
            </a:lvl5pPr>
          </a:lstStyle>
          <a:p>
            <a:r>
              <a:t>Body Level One</a:t>
            </a:r>
          </a:p>
          <a:p>
            <a:pPr lvl="1"/>
            <a:r>
              <a:t>Body Level Two</a:t>
            </a:r>
          </a:p>
          <a:p>
            <a:pPr lvl="2"/>
            <a:r>
              <a:t>Body Level Three</a:t>
            </a:r>
          </a:p>
          <a:p>
            <a:pPr lvl="3"/>
            <a:r>
              <a:t>Body Level Four</a:t>
            </a:r>
          </a:p>
          <a:p>
            <a:pPr lvl="4"/>
            <a:r>
              <a:t>Body Level Five</a:t>
            </a:r>
          </a:p>
        </p:txBody>
      </p:sp>
      <p:sp>
        <p:nvSpPr>
          <p:cNvPr id="252" name="Shape 252"/>
          <p:cNvSpPr>
            <a:spLocks noGrp="1"/>
          </p:cNvSpPr>
          <p:nvPr>
            <p:ph type="sldNum" sz="quarter" idx="2"/>
          </p:nvPr>
        </p:nvSpPr>
        <p:spPr>
          <a:xfrm>
            <a:off x="669727" y="6310133"/>
            <a:ext cx="7804548" cy="200055"/>
          </a:xfrm>
          <a:prstGeom prst="rect">
            <a:avLst/>
          </a:prstGeom>
        </p:spPr>
        <p:txBody>
          <a:bodyPr wrap="square" lIns="0" tIns="0" rIns="0" bIns="0"/>
          <a:lstStyle>
            <a:lvl1pPr algn="l"/>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143000"/>
            <a:ext cx="3810000" cy="5334000"/>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143000"/>
            <a:ext cx="3810000" cy="5334000"/>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bwMode="auto">
          <a:xfrm>
            <a:off x="-7471" y="0"/>
            <a:ext cx="9151471" cy="685800"/>
          </a:xfrm>
          <a:prstGeom prst="rect">
            <a:avLst/>
          </a:prstGeom>
          <a:gradFill flip="none" rotWithShape="1">
            <a:gsLst>
              <a:gs pos="0">
                <a:srgbClr val="040B11"/>
              </a:gs>
              <a:gs pos="100000">
                <a:schemeClr val="tx2"/>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solidFill>
                <a:schemeClr val="tx1"/>
              </a:solidFill>
              <a:effectLst/>
              <a:latin typeface="Arial" charset="0"/>
            </a:endParaRPr>
          </a:p>
        </p:txBody>
      </p:sp>
      <p:sp>
        <p:nvSpPr>
          <p:cNvPr id="8" name="Title 1"/>
          <p:cNvSpPr>
            <a:spLocks noGrp="1"/>
          </p:cNvSpPr>
          <p:nvPr>
            <p:ph type="title"/>
          </p:nvPr>
        </p:nvSpPr>
        <p:spPr>
          <a:xfrm>
            <a:off x="152400" y="76200"/>
            <a:ext cx="8001000" cy="533400"/>
          </a:xfrm>
          <a:prstGeom prst="rect">
            <a:avLst/>
          </a:prstGeom>
        </p:spPr>
        <p:txBody>
          <a:bodyPr anchor="ctr" anchorCtr="0"/>
          <a:lstStyle>
            <a:lvl1pPr>
              <a:defRPr>
                <a:latin typeface="+mn-lt"/>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flip="none" rotWithShape="1">
          <a:gsLst>
            <a:gs pos="0">
              <a:srgbClr val="04080B"/>
            </a:gs>
            <a:gs pos="100000">
              <a:schemeClr val="tx2"/>
            </a:gs>
          </a:gsLst>
          <a:lin ang="5400000" scaled="0"/>
          <a:tileRect/>
        </a:gradFill>
        <a:effectLst/>
      </p:bgPr>
    </p:bg>
    <p:spTree>
      <p:nvGrpSpPr>
        <p:cNvPr id="1" name=""/>
        <p:cNvGrpSpPr/>
        <p:nvPr/>
      </p:nvGrpSpPr>
      <p:grpSpPr>
        <a:xfrm>
          <a:off x="0" y="0"/>
          <a:ext cx="0" cy="0"/>
          <a:chOff x="0" y="0"/>
          <a:chExt cx="0" cy="0"/>
        </a:xfrm>
      </p:grpSpPr>
      <p:sp>
        <p:nvSpPr>
          <p:cNvPr id="3" name="TextBox 2"/>
          <p:cNvSpPr txBox="1"/>
          <p:nvPr userDrawn="1"/>
        </p:nvSpPr>
        <p:spPr>
          <a:xfrm>
            <a:off x="5819588" y="268941"/>
            <a:ext cx="184666" cy="307777"/>
          </a:xfrm>
          <a:prstGeom prst="rect">
            <a:avLst/>
          </a:prstGeom>
          <a:noFill/>
        </p:spPr>
        <p:txBody>
          <a:bodyPr wrap="none" rtlCol="0">
            <a:spAutoFit/>
          </a:bodyPr>
          <a:lstStyle/>
          <a:p>
            <a:pPr algn="r"/>
            <a:endParaRPr lang="en-US" sz="1400" b="1" i="0" kern="1200" dirty="0" smtClean="0">
              <a:solidFill>
                <a:schemeClr val="accent1"/>
              </a:solidFill>
            </a:endParaRPr>
          </a:p>
        </p:txBody>
      </p:sp>
      <p:sp>
        <p:nvSpPr>
          <p:cNvPr id="5" name="Title 1"/>
          <p:cNvSpPr>
            <a:spLocks noGrp="1"/>
          </p:cNvSpPr>
          <p:nvPr>
            <p:ph type="title"/>
          </p:nvPr>
        </p:nvSpPr>
        <p:spPr>
          <a:xfrm>
            <a:off x="152400" y="76200"/>
            <a:ext cx="8001000" cy="533400"/>
          </a:xfrm>
          <a:prstGeom prst="rect">
            <a:avLst/>
          </a:prstGeom>
        </p:spPr>
        <p:txBody>
          <a:bodyPr anchor="ctr" anchorCtr="0"/>
          <a:lstStyle>
            <a:lvl1pPr>
              <a:defRPr>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22374094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NAT Pro">
    <p:bg>
      <p:bgPr>
        <a:gradFill flip="none" rotWithShape="1">
          <a:gsLst>
            <a:gs pos="0">
              <a:srgbClr val="04080B"/>
            </a:gs>
            <a:gs pos="100000">
              <a:schemeClr val="tx2"/>
            </a:gs>
          </a:gsLst>
          <a:lin ang="5400000" scaled="0"/>
          <a:tileRect/>
        </a:gradFill>
        <a:effectLst/>
      </p:bgPr>
    </p:bg>
    <p:spTree>
      <p:nvGrpSpPr>
        <p:cNvPr id="1" name=""/>
        <p:cNvGrpSpPr/>
        <p:nvPr/>
      </p:nvGrpSpPr>
      <p:grpSpPr>
        <a:xfrm>
          <a:off x="0" y="0"/>
          <a:ext cx="0" cy="0"/>
          <a:chOff x="0" y="0"/>
          <a:chExt cx="0" cy="0"/>
        </a:xfrm>
      </p:grpSpPr>
      <p:sp>
        <p:nvSpPr>
          <p:cNvPr id="3" name="TextBox 2"/>
          <p:cNvSpPr txBox="1"/>
          <p:nvPr userDrawn="1"/>
        </p:nvSpPr>
        <p:spPr>
          <a:xfrm>
            <a:off x="5819588" y="268941"/>
            <a:ext cx="184666" cy="307777"/>
          </a:xfrm>
          <a:prstGeom prst="rect">
            <a:avLst/>
          </a:prstGeom>
          <a:noFill/>
        </p:spPr>
        <p:txBody>
          <a:bodyPr wrap="none" rtlCol="0">
            <a:spAutoFit/>
          </a:bodyPr>
          <a:lstStyle/>
          <a:p>
            <a:pPr algn="r"/>
            <a:endParaRPr lang="en-US" sz="1400" b="1" i="0" kern="1200" dirty="0" smtClean="0">
              <a:solidFill>
                <a:schemeClr val="accent1"/>
              </a:solidFill>
            </a:endParaRPr>
          </a:p>
        </p:txBody>
      </p:sp>
      <p:pic>
        <p:nvPicPr>
          <p:cNvPr id="2" name="Picture 1" descr="gnatpr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2743200"/>
            <a:ext cx="5321300" cy="980474"/>
          </a:xfrm>
          <a:prstGeom prst="rect">
            <a:avLst/>
          </a:prstGeom>
        </p:spPr>
      </p:pic>
      <p:pic>
        <p:nvPicPr>
          <p:cNvPr id="4" name="Picture 3" descr="gnatpro-slogan.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3884666"/>
            <a:ext cx="5257800" cy="458734"/>
          </a:xfrm>
          <a:prstGeom prst="rect">
            <a:avLst/>
          </a:prstGeom>
        </p:spPr>
      </p:pic>
    </p:spTree>
    <p:extLst>
      <p:ext uri="{BB962C8B-B14F-4D97-AF65-F5344CB8AC3E}">
        <p14:creationId xmlns:p14="http://schemas.microsoft.com/office/powerpoint/2010/main" val="39931965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dePeer">
    <p:bg>
      <p:bgPr>
        <a:gradFill flip="none" rotWithShape="1">
          <a:gsLst>
            <a:gs pos="0">
              <a:srgbClr val="04080B"/>
            </a:gs>
            <a:gs pos="100000">
              <a:srgbClr val="16212C"/>
            </a:gs>
          </a:gsLst>
          <a:lin ang="5400000" scaled="0"/>
          <a:tileRect/>
        </a:gradFill>
        <a:effectLst/>
      </p:bgPr>
    </p:bg>
    <p:spTree>
      <p:nvGrpSpPr>
        <p:cNvPr id="1" name=""/>
        <p:cNvGrpSpPr/>
        <p:nvPr/>
      </p:nvGrpSpPr>
      <p:grpSpPr>
        <a:xfrm>
          <a:off x="0" y="0"/>
          <a:ext cx="0" cy="0"/>
          <a:chOff x="0" y="0"/>
          <a:chExt cx="0" cy="0"/>
        </a:xfrm>
      </p:grpSpPr>
      <p:sp>
        <p:nvSpPr>
          <p:cNvPr id="3" name="TextBox 2"/>
          <p:cNvSpPr txBox="1"/>
          <p:nvPr userDrawn="1"/>
        </p:nvSpPr>
        <p:spPr>
          <a:xfrm>
            <a:off x="5819588" y="268941"/>
            <a:ext cx="184666" cy="307777"/>
          </a:xfrm>
          <a:prstGeom prst="rect">
            <a:avLst/>
          </a:prstGeom>
          <a:noFill/>
        </p:spPr>
        <p:txBody>
          <a:bodyPr wrap="none" rtlCol="0">
            <a:spAutoFit/>
          </a:bodyPr>
          <a:lstStyle/>
          <a:p>
            <a:pPr algn="r"/>
            <a:endParaRPr lang="en-US" sz="1400" b="1" i="0" kern="1200" dirty="0" smtClean="0">
              <a:solidFill>
                <a:schemeClr val="accent1"/>
              </a:solidFill>
            </a:endParaRPr>
          </a:p>
        </p:txBody>
      </p:sp>
      <p:pic>
        <p:nvPicPr>
          <p:cNvPr id="4" name="Picture 3" descr="codepe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2600" y="2743200"/>
            <a:ext cx="5676523" cy="1033025"/>
          </a:xfrm>
          <a:prstGeom prst="rect">
            <a:avLst/>
          </a:prstGeom>
        </p:spPr>
      </p:pic>
      <p:pic>
        <p:nvPicPr>
          <p:cNvPr id="5" name="Picture 4" descr="codepeer-slogan.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95400" y="3864482"/>
            <a:ext cx="6477000" cy="421005"/>
          </a:xfrm>
          <a:prstGeom prst="rect">
            <a:avLst/>
          </a:prstGeom>
        </p:spPr>
      </p:pic>
    </p:spTree>
    <p:extLst>
      <p:ext uri="{BB962C8B-B14F-4D97-AF65-F5344CB8AC3E}">
        <p14:creationId xmlns:p14="http://schemas.microsoft.com/office/powerpoint/2010/main" val="41601751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NAT Pro Safety Critical">
    <p:bg>
      <p:bgPr>
        <a:gradFill flip="none" rotWithShape="1">
          <a:gsLst>
            <a:gs pos="0">
              <a:srgbClr val="04080B"/>
            </a:gs>
            <a:gs pos="100000">
              <a:srgbClr val="16212C"/>
            </a:gs>
          </a:gsLst>
          <a:lin ang="5400000" scaled="0"/>
          <a:tileRect/>
        </a:gradFill>
        <a:effectLst/>
      </p:bgPr>
    </p:bg>
    <p:spTree>
      <p:nvGrpSpPr>
        <p:cNvPr id="1" name=""/>
        <p:cNvGrpSpPr/>
        <p:nvPr/>
      </p:nvGrpSpPr>
      <p:grpSpPr>
        <a:xfrm>
          <a:off x="0" y="0"/>
          <a:ext cx="0" cy="0"/>
          <a:chOff x="0" y="0"/>
          <a:chExt cx="0" cy="0"/>
        </a:xfrm>
      </p:grpSpPr>
      <p:sp>
        <p:nvSpPr>
          <p:cNvPr id="3" name="TextBox 2"/>
          <p:cNvSpPr txBox="1"/>
          <p:nvPr userDrawn="1"/>
        </p:nvSpPr>
        <p:spPr>
          <a:xfrm>
            <a:off x="5819588" y="268941"/>
            <a:ext cx="184666" cy="307777"/>
          </a:xfrm>
          <a:prstGeom prst="rect">
            <a:avLst/>
          </a:prstGeom>
          <a:noFill/>
        </p:spPr>
        <p:txBody>
          <a:bodyPr wrap="none" rtlCol="0">
            <a:spAutoFit/>
          </a:bodyPr>
          <a:lstStyle/>
          <a:p>
            <a:pPr algn="r"/>
            <a:endParaRPr lang="en-US" sz="1400" b="1" i="0" kern="1200" dirty="0" smtClean="0">
              <a:solidFill>
                <a:schemeClr val="accent1"/>
              </a:solidFill>
            </a:endParaRPr>
          </a:p>
        </p:txBody>
      </p:sp>
      <p:pic>
        <p:nvPicPr>
          <p:cNvPr id="5" name="Picture 4" descr="gnatpro-safety.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4084" y="2743200"/>
            <a:ext cx="5334915" cy="1526890"/>
          </a:xfrm>
          <a:prstGeom prst="rect">
            <a:avLst/>
          </a:prstGeom>
        </p:spPr>
      </p:pic>
    </p:spTree>
    <p:extLst>
      <p:ext uri="{BB962C8B-B14F-4D97-AF65-F5344CB8AC3E}">
        <p14:creationId xmlns:p14="http://schemas.microsoft.com/office/powerpoint/2010/main" val="4151542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NAT Pro Security Critical">
    <p:bg>
      <p:bgPr>
        <a:gradFill flip="none" rotWithShape="1">
          <a:gsLst>
            <a:gs pos="0">
              <a:srgbClr val="04080B"/>
            </a:gs>
            <a:gs pos="100000">
              <a:srgbClr val="16212C"/>
            </a:gs>
          </a:gsLst>
          <a:lin ang="5400000" scaled="0"/>
          <a:tileRect/>
        </a:gradFill>
        <a:effectLst/>
      </p:bgPr>
    </p:bg>
    <p:spTree>
      <p:nvGrpSpPr>
        <p:cNvPr id="1" name=""/>
        <p:cNvGrpSpPr/>
        <p:nvPr/>
      </p:nvGrpSpPr>
      <p:grpSpPr>
        <a:xfrm>
          <a:off x="0" y="0"/>
          <a:ext cx="0" cy="0"/>
          <a:chOff x="0" y="0"/>
          <a:chExt cx="0" cy="0"/>
        </a:xfrm>
      </p:grpSpPr>
      <p:sp>
        <p:nvSpPr>
          <p:cNvPr id="3" name="TextBox 2"/>
          <p:cNvSpPr txBox="1"/>
          <p:nvPr userDrawn="1"/>
        </p:nvSpPr>
        <p:spPr>
          <a:xfrm>
            <a:off x="5819588" y="268941"/>
            <a:ext cx="184666" cy="307777"/>
          </a:xfrm>
          <a:prstGeom prst="rect">
            <a:avLst/>
          </a:prstGeom>
          <a:noFill/>
        </p:spPr>
        <p:txBody>
          <a:bodyPr wrap="none" rtlCol="0">
            <a:spAutoFit/>
          </a:bodyPr>
          <a:lstStyle/>
          <a:p>
            <a:pPr algn="r"/>
            <a:endParaRPr lang="en-US" sz="1400" b="1" i="0" kern="1200" dirty="0" smtClean="0">
              <a:solidFill>
                <a:schemeClr val="accent1"/>
              </a:solidFill>
            </a:endParaRPr>
          </a:p>
        </p:txBody>
      </p:sp>
      <p:pic>
        <p:nvPicPr>
          <p:cNvPr id="2" name="Picture 1" descr="gnatpro-security.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2743200"/>
            <a:ext cx="5334000" cy="1530546"/>
          </a:xfrm>
          <a:prstGeom prst="rect">
            <a:avLst/>
          </a:prstGeom>
        </p:spPr>
      </p:pic>
    </p:spTree>
    <p:extLst>
      <p:ext uri="{BB962C8B-B14F-4D97-AF65-F5344CB8AC3E}">
        <p14:creationId xmlns:p14="http://schemas.microsoft.com/office/powerpoint/2010/main" val="15423993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bwMode="auto">
          <a:xfrm>
            <a:off x="685800" y="1143000"/>
            <a:ext cx="7848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1" name="Text Box 5"/>
          <p:cNvSpPr txBox="1">
            <a:spLocks noChangeArrowheads="1"/>
          </p:cNvSpPr>
          <p:nvPr/>
        </p:nvSpPr>
        <p:spPr bwMode="auto">
          <a:xfrm>
            <a:off x="7848600" y="6613525"/>
            <a:ext cx="184150" cy="244475"/>
          </a:xfrm>
          <a:prstGeom prst="rect">
            <a:avLst/>
          </a:prstGeom>
          <a:noFill/>
          <a:ln w="9525" algn="ctr">
            <a:noFill/>
            <a:miter lim="800000"/>
            <a:headEnd/>
            <a:tailEnd/>
          </a:ln>
          <a:effectLst/>
        </p:spPr>
        <p:txBody>
          <a:bodyPr wrap="none">
            <a:spAutoFit/>
          </a:bodyPr>
          <a:lstStyle/>
          <a:p>
            <a:pPr eaLnBrk="0" hangingPunct="0">
              <a:defRPr/>
            </a:pPr>
            <a:endParaRPr lang="fr-FR" sz="1000" i="0">
              <a:latin typeface="Verdana" pitchFamily="34" charset="0"/>
              <a:cs typeface="+mn-cs"/>
            </a:endParaRPr>
          </a:p>
        </p:txBody>
      </p:sp>
      <p:sp>
        <p:nvSpPr>
          <p:cNvPr id="4102" name="Text Box 6"/>
          <p:cNvSpPr txBox="1">
            <a:spLocks noChangeArrowheads="1"/>
          </p:cNvSpPr>
          <p:nvPr/>
        </p:nvSpPr>
        <p:spPr bwMode="auto">
          <a:xfrm>
            <a:off x="8305801" y="6642556"/>
            <a:ext cx="829966" cy="215444"/>
          </a:xfrm>
          <a:prstGeom prst="rect">
            <a:avLst/>
          </a:prstGeom>
          <a:noFill/>
          <a:ln w="9525" algn="ctr">
            <a:noFill/>
            <a:miter lim="800000"/>
            <a:headEnd/>
            <a:tailEnd/>
          </a:ln>
          <a:effectLst/>
        </p:spPr>
        <p:txBody>
          <a:bodyPr wrap="square">
            <a:spAutoFit/>
          </a:bodyPr>
          <a:lstStyle/>
          <a:p>
            <a:pPr eaLnBrk="0" hangingPunct="0">
              <a:defRPr/>
            </a:pPr>
            <a:r>
              <a:rPr lang="en-US" sz="800" i="0" dirty="0">
                <a:solidFill>
                  <a:schemeClr val="bg1">
                    <a:lumMod val="65000"/>
                  </a:schemeClr>
                </a:solidFill>
                <a:latin typeface="+mn-lt"/>
                <a:cs typeface="+mn-cs"/>
              </a:rPr>
              <a:t>Slide: </a:t>
            </a:r>
            <a:fld id="{43F39511-02AB-4F14-A557-8CD33A774D94}" type="slidenum">
              <a:rPr lang="en-US" sz="800" i="0" smtClean="0">
                <a:solidFill>
                  <a:schemeClr val="bg1">
                    <a:lumMod val="65000"/>
                  </a:schemeClr>
                </a:solidFill>
                <a:latin typeface="+mn-lt"/>
                <a:cs typeface="+mn-cs"/>
              </a:rPr>
              <a:pPr eaLnBrk="0" hangingPunct="0">
                <a:defRPr/>
              </a:pPr>
              <a:t>‹#›</a:t>
            </a:fld>
            <a:endParaRPr lang="fr-FR" sz="800" i="0" dirty="0">
              <a:solidFill>
                <a:schemeClr val="bg1">
                  <a:lumMod val="65000"/>
                </a:schemeClr>
              </a:solidFill>
              <a:latin typeface="+mn-lt"/>
              <a:cs typeface="+mn-cs"/>
            </a:endParaRPr>
          </a:p>
        </p:txBody>
      </p:sp>
      <p:sp>
        <p:nvSpPr>
          <p:cNvPr id="7" name="Text Box 6"/>
          <p:cNvSpPr txBox="1">
            <a:spLocks noChangeArrowheads="1"/>
          </p:cNvSpPr>
          <p:nvPr/>
        </p:nvSpPr>
        <p:spPr bwMode="auto">
          <a:xfrm>
            <a:off x="-15875" y="6634163"/>
            <a:ext cx="1415772" cy="215444"/>
          </a:xfrm>
          <a:prstGeom prst="rect">
            <a:avLst/>
          </a:prstGeom>
          <a:noFill/>
          <a:ln w="9525" algn="ctr">
            <a:noFill/>
            <a:miter lim="800000"/>
            <a:headEnd/>
            <a:tailEnd/>
          </a:ln>
          <a:effectLst/>
        </p:spPr>
        <p:txBody>
          <a:bodyPr wrap="none">
            <a:spAutoFit/>
          </a:bodyPr>
          <a:lstStyle/>
          <a:p>
            <a:pPr eaLnBrk="0" hangingPunct="0">
              <a:defRPr/>
            </a:pPr>
            <a:r>
              <a:rPr lang="en-US" sz="800" i="0" dirty="0">
                <a:solidFill>
                  <a:schemeClr val="bg1">
                    <a:lumMod val="65000"/>
                  </a:schemeClr>
                </a:solidFill>
                <a:latin typeface="+mn-lt"/>
                <a:cs typeface="+mn-cs"/>
              </a:rPr>
              <a:t>Copyright </a:t>
            </a:r>
            <a:r>
              <a:rPr lang="en-US" sz="800" i="0" dirty="0">
                <a:solidFill>
                  <a:schemeClr val="bg1">
                    <a:lumMod val="65000"/>
                  </a:schemeClr>
                </a:solidFill>
                <a:latin typeface="+mn-lt"/>
                <a:ea typeface="Verdana"/>
                <a:cs typeface="Verdana"/>
              </a:rPr>
              <a:t>©</a:t>
            </a:r>
            <a:r>
              <a:rPr lang="en-US" sz="800" i="0" dirty="0">
                <a:solidFill>
                  <a:schemeClr val="bg1">
                    <a:lumMod val="65000"/>
                  </a:schemeClr>
                </a:solidFill>
                <a:latin typeface="+mn-lt"/>
                <a:cs typeface="+mn-cs"/>
              </a:rPr>
              <a:t> </a:t>
            </a:r>
            <a:r>
              <a:rPr lang="en-US" sz="800" i="0" dirty="0" smtClean="0">
                <a:solidFill>
                  <a:schemeClr val="bg1">
                    <a:lumMod val="65000"/>
                  </a:schemeClr>
                </a:solidFill>
                <a:latin typeface="+mn-lt"/>
                <a:cs typeface="+mn-cs"/>
              </a:rPr>
              <a:t>2016 AdaCore</a:t>
            </a:r>
            <a:endParaRPr lang="fr-FR" sz="800" i="0" dirty="0">
              <a:solidFill>
                <a:schemeClr val="bg1">
                  <a:lumMod val="65000"/>
                </a:schemeClr>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486" r:id="rId1"/>
    <p:sldLayoutId id="2147484506" r:id="rId2"/>
    <p:sldLayoutId id="2147484505" r:id="rId3"/>
    <p:sldLayoutId id="2147484468" r:id="rId4"/>
    <p:sldLayoutId id="2147484493" r:id="rId5"/>
    <p:sldLayoutId id="2147484494" r:id="rId6"/>
    <p:sldLayoutId id="2147484495" r:id="rId7"/>
    <p:sldLayoutId id="2147484497" r:id="rId8"/>
    <p:sldLayoutId id="2147484498" r:id="rId9"/>
    <p:sldLayoutId id="2147484496" r:id="rId10"/>
    <p:sldLayoutId id="2147484499" r:id="rId11"/>
    <p:sldLayoutId id="2147484507" r:id="rId12"/>
    <p:sldLayoutId id="2147484508" r:id="rId13"/>
  </p:sldLayoutIdLst>
  <p:timing>
    <p:tnLst>
      <p:par>
        <p:cTn id="1" dur="indefinite" restart="never" nodeType="tmRoot"/>
      </p:par>
    </p:tnLst>
  </p:timing>
  <p:txStyles>
    <p:titleStyle>
      <a:lvl1pPr algn="l" rtl="0" eaLnBrk="1" fontAlgn="base" hangingPunct="1">
        <a:spcBef>
          <a:spcPct val="0"/>
        </a:spcBef>
        <a:spcAft>
          <a:spcPct val="0"/>
        </a:spcAft>
        <a:defRPr sz="1600" b="1">
          <a:solidFill>
            <a:schemeClr val="bg1"/>
          </a:solidFill>
          <a:latin typeface="+mj-lt"/>
          <a:ea typeface="+mj-ea"/>
          <a:cs typeface="+mj-cs"/>
        </a:defRPr>
      </a:lvl1pPr>
      <a:lvl2pPr algn="l" rtl="0" eaLnBrk="1" fontAlgn="base" hangingPunct="1">
        <a:spcBef>
          <a:spcPct val="0"/>
        </a:spcBef>
        <a:spcAft>
          <a:spcPct val="0"/>
        </a:spcAft>
        <a:defRPr b="1">
          <a:solidFill>
            <a:srgbClr val="3377A9"/>
          </a:solidFill>
          <a:latin typeface="Verdana" pitchFamily="34" charset="0"/>
          <a:ea typeface="ヒラギノ角ゴ ProN W3"/>
          <a:cs typeface="ヒラギノ角ゴ ProN W3"/>
        </a:defRPr>
      </a:lvl2pPr>
      <a:lvl3pPr algn="l" rtl="0" eaLnBrk="1" fontAlgn="base" hangingPunct="1">
        <a:spcBef>
          <a:spcPct val="0"/>
        </a:spcBef>
        <a:spcAft>
          <a:spcPct val="0"/>
        </a:spcAft>
        <a:defRPr b="1">
          <a:solidFill>
            <a:srgbClr val="3377A9"/>
          </a:solidFill>
          <a:latin typeface="Verdana" pitchFamily="34" charset="0"/>
          <a:ea typeface="ヒラギノ角ゴ ProN W3"/>
          <a:cs typeface="ヒラギノ角ゴ ProN W3"/>
        </a:defRPr>
      </a:lvl3pPr>
      <a:lvl4pPr algn="l" rtl="0" eaLnBrk="1" fontAlgn="base" hangingPunct="1">
        <a:spcBef>
          <a:spcPct val="0"/>
        </a:spcBef>
        <a:spcAft>
          <a:spcPct val="0"/>
        </a:spcAft>
        <a:defRPr b="1">
          <a:solidFill>
            <a:srgbClr val="3377A9"/>
          </a:solidFill>
          <a:latin typeface="Verdana" pitchFamily="34" charset="0"/>
          <a:ea typeface="ヒラギノ角ゴ ProN W3"/>
          <a:cs typeface="ヒラギノ角ゴ ProN W3"/>
        </a:defRPr>
      </a:lvl4pPr>
      <a:lvl5pPr algn="l" rtl="0" eaLnBrk="1" fontAlgn="base" hangingPunct="1">
        <a:spcBef>
          <a:spcPct val="0"/>
        </a:spcBef>
        <a:spcAft>
          <a:spcPct val="0"/>
        </a:spcAft>
        <a:defRPr b="1">
          <a:solidFill>
            <a:srgbClr val="3377A9"/>
          </a:solidFill>
          <a:latin typeface="Verdana" pitchFamily="34" charset="0"/>
          <a:ea typeface="ヒラギノ角ゴ ProN W3"/>
          <a:cs typeface="ヒラギノ角ゴ ProN W3"/>
        </a:defRPr>
      </a:lvl5pPr>
      <a:lvl6pPr marL="457200" algn="l" rtl="0" eaLnBrk="1" fontAlgn="base" hangingPunct="1">
        <a:spcBef>
          <a:spcPct val="0"/>
        </a:spcBef>
        <a:spcAft>
          <a:spcPct val="0"/>
        </a:spcAft>
        <a:defRPr sz="2400" b="1">
          <a:solidFill>
            <a:srgbClr val="3377A9"/>
          </a:solidFill>
          <a:latin typeface="Verdana" pitchFamily="34" charset="0"/>
        </a:defRPr>
      </a:lvl6pPr>
      <a:lvl7pPr marL="914400" algn="l" rtl="0" eaLnBrk="1" fontAlgn="base" hangingPunct="1">
        <a:spcBef>
          <a:spcPct val="0"/>
        </a:spcBef>
        <a:spcAft>
          <a:spcPct val="0"/>
        </a:spcAft>
        <a:defRPr sz="2400" b="1">
          <a:solidFill>
            <a:srgbClr val="3377A9"/>
          </a:solidFill>
          <a:latin typeface="Verdana" pitchFamily="34" charset="0"/>
        </a:defRPr>
      </a:lvl7pPr>
      <a:lvl8pPr marL="1371600" algn="l" rtl="0" eaLnBrk="1" fontAlgn="base" hangingPunct="1">
        <a:spcBef>
          <a:spcPct val="0"/>
        </a:spcBef>
        <a:spcAft>
          <a:spcPct val="0"/>
        </a:spcAft>
        <a:defRPr sz="2400" b="1">
          <a:solidFill>
            <a:srgbClr val="3377A9"/>
          </a:solidFill>
          <a:latin typeface="Verdana" pitchFamily="34" charset="0"/>
        </a:defRPr>
      </a:lvl8pPr>
      <a:lvl9pPr marL="1828800" algn="l" rtl="0" eaLnBrk="1" fontAlgn="base" hangingPunct="1">
        <a:spcBef>
          <a:spcPct val="0"/>
        </a:spcBef>
        <a:spcAft>
          <a:spcPct val="0"/>
        </a:spcAft>
        <a:defRPr sz="2400" b="1">
          <a:solidFill>
            <a:srgbClr val="3377A9"/>
          </a:solidFill>
          <a:latin typeface="Verdana" pitchFamily="34" charset="0"/>
        </a:defRPr>
      </a:lvl9pPr>
    </p:titleStyle>
    <p:bodyStyle>
      <a:lvl1pPr marL="342900" indent="-342900" algn="l" rtl="0" eaLnBrk="1" fontAlgn="base" hangingPunct="1">
        <a:lnSpc>
          <a:spcPct val="120000"/>
        </a:lnSpc>
        <a:spcBef>
          <a:spcPct val="20000"/>
        </a:spcBef>
        <a:spcAft>
          <a:spcPct val="0"/>
        </a:spcAft>
        <a:buClr>
          <a:srgbClr val="404040"/>
        </a:buClr>
        <a:buChar char="•"/>
        <a:defRPr sz="1600" b="1">
          <a:solidFill>
            <a:srgbClr val="404040"/>
          </a:solidFill>
          <a:latin typeface="+mn-lt"/>
          <a:ea typeface="+mn-ea"/>
          <a:cs typeface="+mn-cs"/>
        </a:defRPr>
      </a:lvl1pPr>
      <a:lvl2pPr marL="742950" indent="-285750" algn="l" rtl="0" eaLnBrk="1" fontAlgn="base" hangingPunct="1">
        <a:lnSpc>
          <a:spcPct val="120000"/>
        </a:lnSpc>
        <a:spcBef>
          <a:spcPct val="20000"/>
        </a:spcBef>
        <a:spcAft>
          <a:spcPct val="0"/>
        </a:spcAft>
        <a:buChar char="–"/>
        <a:defRPr sz="1400">
          <a:solidFill>
            <a:schemeClr val="tx1"/>
          </a:solidFill>
          <a:latin typeface="+mn-lt"/>
          <a:ea typeface="ヒラギノ角ゴ ProN W3"/>
          <a:cs typeface="ヒラギノ角ゴ ProN W3"/>
        </a:defRPr>
      </a:lvl2pPr>
      <a:lvl3pPr marL="1143000" indent="-228600" algn="l" rtl="0" eaLnBrk="1" fontAlgn="base" hangingPunct="1">
        <a:lnSpc>
          <a:spcPct val="120000"/>
        </a:lnSpc>
        <a:spcBef>
          <a:spcPct val="20000"/>
        </a:spcBef>
        <a:spcAft>
          <a:spcPct val="0"/>
        </a:spcAft>
        <a:buChar char="–"/>
        <a:defRPr sz="1200">
          <a:solidFill>
            <a:schemeClr val="tx1"/>
          </a:solidFill>
          <a:latin typeface="+mn-lt"/>
          <a:ea typeface="ヒラギノ角ゴ ProN W3"/>
          <a:cs typeface="ヒラギノ角ゴ ProN W3"/>
        </a:defRPr>
      </a:lvl3pPr>
      <a:lvl4pPr marL="1600200" indent="-228600" algn="l" rtl="0" eaLnBrk="1" fontAlgn="base" hangingPunct="1">
        <a:spcBef>
          <a:spcPct val="20000"/>
        </a:spcBef>
        <a:spcAft>
          <a:spcPct val="0"/>
        </a:spcAft>
        <a:buFont typeface="Times" charset="0"/>
        <a:buChar char="•"/>
        <a:defRPr sz="1200">
          <a:solidFill>
            <a:schemeClr val="tx1"/>
          </a:solidFill>
          <a:latin typeface="+mn-lt"/>
          <a:ea typeface="ヒラギノ角ゴ ProN W3"/>
          <a:cs typeface="ヒラギノ角ゴ ProN W3"/>
        </a:defRPr>
      </a:lvl4pPr>
      <a:lvl5pPr marL="2057400" indent="-228600" algn="l" rtl="0" eaLnBrk="1" fontAlgn="base" hangingPunct="1">
        <a:spcBef>
          <a:spcPct val="20000"/>
        </a:spcBef>
        <a:spcAft>
          <a:spcPct val="0"/>
        </a:spcAft>
        <a:buFont typeface="Times" charset="0"/>
        <a:buChar char="•"/>
        <a:defRPr sz="1200">
          <a:solidFill>
            <a:schemeClr val="tx1"/>
          </a:solidFill>
          <a:latin typeface="+mn-lt"/>
          <a:ea typeface="ヒラギノ角ゴ ProN W3"/>
          <a:cs typeface="ヒラギノ角ゴ ProN W3"/>
        </a:defRPr>
      </a:lvl5pPr>
      <a:lvl6pPr marL="2514600" indent="-228600" algn="l" rtl="0" eaLnBrk="1" fontAlgn="base" hangingPunct="1">
        <a:spcBef>
          <a:spcPct val="20000"/>
        </a:spcBef>
        <a:spcAft>
          <a:spcPct val="0"/>
        </a:spcAft>
        <a:buFont typeface="Times" pitchFamily="18" charset="0"/>
        <a:buChar char="•"/>
        <a:defRPr sz="1200">
          <a:solidFill>
            <a:schemeClr val="tx1"/>
          </a:solidFill>
          <a:latin typeface="+mn-lt"/>
        </a:defRPr>
      </a:lvl6pPr>
      <a:lvl7pPr marL="2971800" indent="-228600" algn="l" rtl="0" eaLnBrk="1" fontAlgn="base" hangingPunct="1">
        <a:spcBef>
          <a:spcPct val="20000"/>
        </a:spcBef>
        <a:spcAft>
          <a:spcPct val="0"/>
        </a:spcAft>
        <a:buFont typeface="Times" pitchFamily="18" charset="0"/>
        <a:buChar char="•"/>
        <a:defRPr sz="1200">
          <a:solidFill>
            <a:schemeClr val="tx1"/>
          </a:solidFill>
          <a:latin typeface="+mn-lt"/>
        </a:defRPr>
      </a:lvl7pPr>
      <a:lvl8pPr marL="3429000" indent="-228600" algn="l" rtl="0" eaLnBrk="1" fontAlgn="base" hangingPunct="1">
        <a:spcBef>
          <a:spcPct val="20000"/>
        </a:spcBef>
        <a:spcAft>
          <a:spcPct val="0"/>
        </a:spcAft>
        <a:buFont typeface="Times" pitchFamily="18" charset="0"/>
        <a:buChar char="•"/>
        <a:defRPr sz="1200">
          <a:solidFill>
            <a:schemeClr val="tx1"/>
          </a:solidFill>
          <a:latin typeface="+mn-lt"/>
        </a:defRPr>
      </a:lvl8pPr>
      <a:lvl9pPr marL="3886200" indent="-228600" algn="l" rtl="0" eaLnBrk="1" fontAlgn="base" hangingPunct="1">
        <a:spcBef>
          <a:spcPct val="20000"/>
        </a:spcBef>
        <a:spcAft>
          <a:spcPct val="0"/>
        </a:spcAft>
        <a:buFont typeface="Times" pitchFamily="18"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136480"/>
            <a:ext cx="7804547" cy="77130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rtl="1">
              <a:defRPr/>
            </a:lvl1pPr>
          </a:lstStyle>
          <a:p>
            <a:r>
              <a:t>Title Text</a:t>
            </a:r>
          </a:p>
        </p:txBody>
      </p:sp>
      <p:sp>
        <p:nvSpPr>
          <p:cNvPr id="3" name="Shape 3"/>
          <p:cNvSpPr/>
          <p:nvPr/>
        </p:nvSpPr>
        <p:spPr>
          <a:xfrm>
            <a:off x="669727" y="882772"/>
            <a:ext cx="7804548" cy="1"/>
          </a:xfrm>
          <a:prstGeom prst="line">
            <a:avLst/>
          </a:prstGeom>
          <a:ln w="25400">
            <a:solidFill>
              <a:srgbClr val="000000"/>
            </a:solidFill>
            <a:miter lim="400000"/>
          </a:ln>
        </p:spPr>
        <p:txBody>
          <a:bodyPr lIns="35717" tIns="35717" rIns="35717" bIns="35717" anchor="ctr"/>
          <a:lstStyle/>
          <a:p>
            <a:pPr algn="ctr" defTabSz="410751"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4" name="Shape 4"/>
          <p:cNvSpPr>
            <a:spLocks noGrp="1"/>
          </p:cNvSpPr>
          <p:nvPr>
            <p:ph type="sldNum" sz="quarter" idx="2"/>
          </p:nvPr>
        </p:nvSpPr>
        <p:spPr>
          <a:xfrm>
            <a:off x="8230562" y="6505277"/>
            <a:ext cx="264492" cy="272186"/>
          </a:xfrm>
          <a:prstGeom prst="rect">
            <a:avLst/>
          </a:prstGeom>
          <a:ln w="12700">
            <a:miter lim="400000"/>
          </a:ln>
        </p:spPr>
        <p:txBody>
          <a:bodyPr wrap="none" lIns="35717" tIns="35717" rIns="35717" bIns="35717">
            <a:spAutoFit/>
          </a:bodyPr>
          <a:lstStyle>
            <a:lvl1pPr>
              <a:defRPr sz="1300">
                <a:latin typeface="PT Sans"/>
                <a:ea typeface="PT Sans"/>
                <a:cs typeface="PT Sans"/>
                <a:sym typeface="PT Sans"/>
              </a:defRPr>
            </a:lvl1pPr>
          </a:lstStyle>
          <a:p>
            <a:pPr algn="ctr" defTabSz="410751" fontAlgn="auto" hangingPunct="0">
              <a:spcBef>
                <a:spcPts val="0"/>
              </a:spcBef>
              <a:spcAft>
                <a:spcPts val="0"/>
              </a:spcAft>
            </a:pPr>
            <a:fld id="{86CB4B4D-7CA3-9044-876B-883B54F8677D}" type="slidenum">
              <a:rPr i="0" kern="0">
                <a:solidFill>
                  <a:srgbClr val="000000"/>
                </a:solidFill>
              </a:rPr>
              <a:pPr algn="ctr" defTabSz="410751" fontAlgn="auto" hangingPunct="0">
                <a:spcBef>
                  <a:spcPts val="0"/>
                </a:spcBef>
                <a:spcAft>
                  <a:spcPts val="0"/>
                </a:spcAft>
              </a:pPr>
              <a:t>‹#›</a:t>
            </a:fld>
            <a:endParaRPr i="0" kern="0">
              <a:solidFill>
                <a:srgbClr val="000000"/>
              </a:solidFill>
            </a:endParaRPr>
          </a:p>
        </p:txBody>
      </p:sp>
      <p:sp>
        <p:nvSpPr>
          <p:cNvPr id="5" name="Shape 5"/>
          <p:cNvSpPr>
            <a:spLocks noGrp="1"/>
          </p:cNvSpPr>
          <p:nvPr>
            <p:ph type="body" idx="1"/>
          </p:nvPr>
        </p:nvSpPr>
        <p:spPr>
          <a:xfrm>
            <a:off x="669727" y="1830586"/>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 id="2147484521" r:id="rId12"/>
    <p:sldLayoutId id="2147484522" r:id="rId13"/>
    <p:sldLayoutId id="2147484523" r:id="rId14"/>
    <p:sldLayoutId id="2147484524" r:id="rId15"/>
    <p:sldLayoutId id="2147484525" r:id="rId16"/>
    <p:sldLayoutId id="2147484526" r:id="rId17"/>
    <p:sldLayoutId id="2147484527" r:id="rId18"/>
    <p:sldLayoutId id="2147484528" r:id="rId19"/>
    <p:sldLayoutId id="2147484529" r:id="rId20"/>
    <p:sldLayoutId id="2147484530" r:id="rId21"/>
  </p:sldLayoutIdLst>
  <p:transition spd="med"/>
  <p:txStyles>
    <p:titleStyle>
      <a:lvl1pPr marL="0" marR="0" indent="0" algn="r" defTabSz="410751"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Palatino"/>
        </a:defRPr>
      </a:lvl1pPr>
      <a:lvl2pPr marL="0" marR="0" indent="160729" algn="r" defTabSz="410751"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Palatino"/>
        </a:defRPr>
      </a:lvl2pPr>
      <a:lvl3pPr marL="0" marR="0" indent="321457" algn="r" defTabSz="410751"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Palatino"/>
        </a:defRPr>
      </a:lvl3pPr>
      <a:lvl4pPr marL="0" marR="0" indent="482186" algn="r" defTabSz="410751"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Palatino"/>
        </a:defRPr>
      </a:lvl4pPr>
      <a:lvl5pPr marL="0" marR="0" indent="642915" algn="r" defTabSz="410751"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Palatino"/>
        </a:defRPr>
      </a:lvl5pPr>
      <a:lvl6pPr marL="0" marR="0" indent="803643" algn="r" defTabSz="410751"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Palatino"/>
        </a:defRPr>
      </a:lvl6pPr>
      <a:lvl7pPr marL="0" marR="0" indent="964372" algn="r" defTabSz="410751"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Palatino"/>
        </a:defRPr>
      </a:lvl7pPr>
      <a:lvl8pPr marL="0" marR="0" indent="1125101" algn="r" defTabSz="410751"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Palatino"/>
        </a:defRPr>
      </a:lvl8pPr>
      <a:lvl9pPr marL="0" marR="0" indent="1285829" algn="r" defTabSz="410751" rtl="0" latinLnBrk="0">
        <a:lnSpc>
          <a:spcPct val="100000"/>
        </a:lnSpc>
        <a:spcBef>
          <a:spcPts val="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Palatino"/>
        </a:defRPr>
      </a:lvl9pPr>
    </p:titleStyle>
    <p:bodyStyle>
      <a:lvl1pPr marL="321457" marR="0" indent="-321457" algn="l" defTabSz="410751" rtl="0" latinLnBrk="0">
        <a:lnSpc>
          <a:spcPct val="100000"/>
        </a:lnSpc>
        <a:spcBef>
          <a:spcPts val="1406"/>
        </a:spcBef>
        <a:spcAft>
          <a:spcPts val="0"/>
        </a:spcAft>
        <a:buClrTx/>
        <a:buSzPct val="93000"/>
        <a:buFontTx/>
        <a:buChar char="•"/>
        <a:tabLst/>
        <a:defRPr sz="2100" b="0" i="0" u="none" strike="noStrike" cap="none" spc="0" baseline="0">
          <a:ln>
            <a:noFill/>
          </a:ln>
          <a:solidFill>
            <a:srgbClr val="000000"/>
          </a:solidFill>
          <a:uFillTx/>
          <a:latin typeface="+mj-lt"/>
          <a:ea typeface="+mj-ea"/>
          <a:cs typeface="+mj-cs"/>
          <a:sym typeface="Palatino"/>
        </a:defRPr>
      </a:lvl1pPr>
      <a:lvl2pPr marL="745140" marR="0" indent="-387966" algn="l" defTabSz="410751" rtl="0" latinLnBrk="0">
        <a:lnSpc>
          <a:spcPct val="100000"/>
        </a:lnSpc>
        <a:spcBef>
          <a:spcPts val="1406"/>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Palatino"/>
        </a:defRPr>
      </a:lvl2pPr>
      <a:lvl3pPr marL="1037654" marR="0" indent="-323304" algn="l" defTabSz="410751" rtl="0" latinLnBrk="0">
        <a:lnSpc>
          <a:spcPct val="100000"/>
        </a:lnSpc>
        <a:spcBef>
          <a:spcPts val="1406"/>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Palatino"/>
        </a:defRPr>
      </a:lvl3pPr>
      <a:lvl4pPr marL="1198023" marR="0" indent="-260439" algn="l" defTabSz="410751" rtl="0" latinLnBrk="0">
        <a:lnSpc>
          <a:spcPct val="100000"/>
        </a:lnSpc>
        <a:spcBef>
          <a:spcPts val="1406"/>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Palatino"/>
        </a:defRPr>
      </a:lvl4pPr>
      <a:lvl5pPr marL="1510551" marR="0" indent="-260439" algn="l" defTabSz="410751" rtl="0" latinLnBrk="0">
        <a:lnSpc>
          <a:spcPct val="100000"/>
        </a:lnSpc>
        <a:spcBef>
          <a:spcPts val="1406"/>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Palatino"/>
        </a:defRPr>
      </a:lvl5pPr>
      <a:lvl6pPr marL="1823079" marR="0" indent="-260439" algn="l" defTabSz="410751" rtl="0" latinLnBrk="0">
        <a:lnSpc>
          <a:spcPct val="100000"/>
        </a:lnSpc>
        <a:spcBef>
          <a:spcPts val="1406"/>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Palatino"/>
        </a:defRPr>
      </a:lvl6pPr>
      <a:lvl7pPr marL="2135607" marR="0" indent="-260439" algn="l" defTabSz="410751" rtl="0" latinLnBrk="0">
        <a:lnSpc>
          <a:spcPct val="100000"/>
        </a:lnSpc>
        <a:spcBef>
          <a:spcPts val="1406"/>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Palatino"/>
        </a:defRPr>
      </a:lvl7pPr>
      <a:lvl8pPr marL="2448135" marR="0" indent="-260439" algn="l" defTabSz="410751" rtl="0" latinLnBrk="0">
        <a:lnSpc>
          <a:spcPct val="100000"/>
        </a:lnSpc>
        <a:spcBef>
          <a:spcPts val="1406"/>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Palatino"/>
        </a:defRPr>
      </a:lvl8pPr>
      <a:lvl9pPr marL="2760663" marR="0" indent="-260439" algn="l" defTabSz="410751" rtl="0" latinLnBrk="0">
        <a:lnSpc>
          <a:spcPct val="100000"/>
        </a:lnSpc>
        <a:spcBef>
          <a:spcPts val="1406"/>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Palatino"/>
        </a:defRPr>
      </a:lvl9pPr>
    </p:bodyStyle>
    <p:otherStyle>
      <a:lvl1pPr marL="0" marR="0" indent="0"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T Sans"/>
        </a:defRPr>
      </a:lvl1pPr>
      <a:lvl2pPr marL="0" marR="0" indent="160729"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T Sans"/>
        </a:defRPr>
      </a:lvl2pPr>
      <a:lvl3pPr marL="0" marR="0" indent="321457"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T Sans"/>
        </a:defRPr>
      </a:lvl3pPr>
      <a:lvl4pPr marL="0" marR="0" indent="482186"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T Sans"/>
        </a:defRPr>
      </a:lvl4pPr>
      <a:lvl5pPr marL="0" marR="0" indent="642915"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T Sans"/>
        </a:defRPr>
      </a:lvl5pPr>
      <a:lvl6pPr marL="0" marR="0" indent="803643"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T Sans"/>
        </a:defRPr>
      </a:lvl6pPr>
      <a:lvl7pPr marL="0" marR="0" indent="964372"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T Sans"/>
        </a:defRPr>
      </a:lvl7pPr>
      <a:lvl8pPr marL="0" marR="0" indent="1125101"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T Sans"/>
        </a:defRPr>
      </a:lvl8pPr>
      <a:lvl9pPr marL="0" marR="0" indent="1285829"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PT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6"/>
          </p:nvPr>
        </p:nvSpPr>
        <p:spPr/>
        <p:txBody>
          <a:bodyPr/>
          <a:lstStyle/>
          <a:p>
            <a:endParaRPr lang="en-US" dirty="0"/>
          </a:p>
        </p:txBody>
      </p:sp>
      <p:sp>
        <p:nvSpPr>
          <p:cNvPr id="8" name="Text Placeholder 7"/>
          <p:cNvSpPr>
            <a:spLocks noGrp="1"/>
          </p:cNvSpPr>
          <p:nvPr>
            <p:ph type="body" sz="quarter" idx="17"/>
          </p:nvPr>
        </p:nvSpPr>
        <p:spPr/>
        <p:txBody>
          <a:bodyPr/>
          <a:lstStyle/>
          <a:p>
            <a:endParaRPr lang="en-US" dirty="0"/>
          </a:p>
        </p:txBody>
      </p:sp>
      <p:sp>
        <p:nvSpPr>
          <p:cNvPr id="4" name="Text Placeholder 3"/>
          <p:cNvSpPr>
            <a:spLocks noGrp="1"/>
          </p:cNvSpPr>
          <p:nvPr>
            <p:ph type="body" sz="quarter" idx="11"/>
          </p:nvPr>
        </p:nvSpPr>
        <p:spPr/>
        <p:txBody>
          <a:bodyPr/>
          <a:lstStyle/>
          <a:p>
            <a:r>
              <a:rPr lang="en-US" dirty="0" smtClean="0"/>
              <a:t>Stephen Baird</a:t>
            </a:r>
            <a:endParaRPr lang="en-US" dirty="0"/>
          </a:p>
        </p:txBody>
      </p:sp>
      <p:sp>
        <p:nvSpPr>
          <p:cNvPr id="5" name="Text Placeholder 4"/>
          <p:cNvSpPr>
            <a:spLocks noGrp="1"/>
          </p:cNvSpPr>
          <p:nvPr>
            <p:ph type="body" sz="quarter" idx="14"/>
          </p:nvPr>
        </p:nvSpPr>
        <p:spPr/>
        <p:txBody>
          <a:bodyPr/>
          <a:lstStyle/>
          <a:p>
            <a:r>
              <a:rPr lang="en-US" dirty="0" smtClean="0"/>
              <a:t>FSW 2016, Pasadena, CA</a:t>
            </a:r>
            <a:endParaRPr lang="en-US" dirty="0"/>
          </a:p>
        </p:txBody>
      </p:sp>
      <p:sp>
        <p:nvSpPr>
          <p:cNvPr id="6" name="Text Placeholder 5"/>
          <p:cNvSpPr>
            <a:spLocks noGrp="1"/>
          </p:cNvSpPr>
          <p:nvPr>
            <p:ph type="body" sz="quarter" idx="15"/>
          </p:nvPr>
        </p:nvSpPr>
        <p:spPr/>
        <p:txBody>
          <a:bodyPr/>
          <a:lstStyle/>
          <a:p>
            <a:r>
              <a:rPr lang="en-US" dirty="0" smtClean="0"/>
              <a:t>Senior Software Engineer</a:t>
            </a:r>
            <a:endParaRPr lang="en-US" dirty="0"/>
          </a:p>
        </p:txBody>
      </p:sp>
      <p:sp>
        <p:nvSpPr>
          <p:cNvPr id="9" name="Text Placeholder 8"/>
          <p:cNvSpPr>
            <a:spLocks noGrp="1"/>
          </p:cNvSpPr>
          <p:nvPr>
            <p:ph type="body" sz="quarter" idx="21"/>
          </p:nvPr>
        </p:nvSpPr>
        <p:spPr/>
        <p:txBody>
          <a:bodyPr/>
          <a:lstStyle/>
          <a:p>
            <a:endParaRPr lang="en-US" dirty="0"/>
          </a:p>
        </p:txBody>
      </p:sp>
      <p:sp>
        <p:nvSpPr>
          <p:cNvPr id="10" name="Text Placeholder 9"/>
          <p:cNvSpPr>
            <a:spLocks noGrp="1"/>
          </p:cNvSpPr>
          <p:nvPr>
            <p:ph type="body" sz="quarter" idx="22"/>
          </p:nvPr>
        </p:nvSpPr>
        <p:spPr/>
        <p:txBody>
          <a:bodyPr/>
          <a:lstStyle/>
          <a:p>
            <a:endParaRPr lang="en-US" dirty="0"/>
          </a:p>
        </p:txBody>
      </p:sp>
      <p:sp>
        <p:nvSpPr>
          <p:cNvPr id="11" name="Text Placeholder 10"/>
          <p:cNvSpPr>
            <a:spLocks noGrp="1"/>
          </p:cNvSpPr>
          <p:nvPr>
            <p:ph type="body" sz="quarter" idx="23"/>
          </p:nvPr>
        </p:nvSpPr>
        <p:spPr/>
        <p:txBody>
          <a:bodyPr/>
          <a:lstStyle/>
          <a:p>
            <a:r>
              <a:rPr lang="en-US" dirty="0"/>
              <a:t>TQL-1 </a:t>
            </a:r>
            <a:r>
              <a:rPr lang="en-US" dirty="0" smtClean="0"/>
              <a:t>Qualification of </a:t>
            </a:r>
            <a:r>
              <a:rPr lang="en-US" dirty="0"/>
              <a:t>a </a:t>
            </a:r>
            <a:endParaRPr lang="en-US" dirty="0" smtClean="0"/>
          </a:p>
          <a:p>
            <a:r>
              <a:rPr lang="en-US" dirty="0" smtClean="0"/>
              <a:t>Model</a:t>
            </a:r>
            <a:r>
              <a:rPr lang="en-US" dirty="0"/>
              <a:t>-Based Code Generator</a:t>
            </a:r>
          </a:p>
        </p:txBody>
      </p:sp>
      <p:sp>
        <p:nvSpPr>
          <p:cNvPr id="12" name="Text Placeholder 11"/>
          <p:cNvSpPr>
            <a:spLocks noGrp="1"/>
          </p:cNvSpPr>
          <p:nvPr>
            <p:ph type="body" sz="quarter" idx="24"/>
          </p:nvPr>
        </p:nvSpPr>
        <p:spPr/>
        <p:txBody>
          <a:bodyPr/>
          <a:lstStyle/>
          <a:p>
            <a:r>
              <a:rPr lang="en-US" dirty="0" smtClean="0"/>
              <a:t>2016-12-13</a:t>
            </a:r>
            <a:endParaRPr lang="en-US" dirty="0"/>
          </a:p>
        </p:txBody>
      </p:sp>
      <p:sp>
        <p:nvSpPr>
          <p:cNvPr id="2" name="Title 1"/>
          <p:cNvSpPr>
            <a:spLocks noGrp="1"/>
          </p:cNvSpPr>
          <p:nvPr>
            <p:ph type="title" idx="4294967295"/>
          </p:nvPr>
        </p:nvSpPr>
        <p:spPr>
          <a:xfrm>
            <a:off x="0" y="76200"/>
            <a:ext cx="8001000" cy="533400"/>
          </a:xfrm>
          <a:prstGeom prst="rect">
            <a:avLst/>
          </a:prstGeom>
        </p:spPr>
        <p:txBody>
          <a:bodyPr/>
          <a:lstStyle/>
          <a:p>
            <a:r>
              <a:rPr lang="en-US" dirty="0" smtClean="0"/>
              <a:t>QGen Qualification</a:t>
            </a:r>
            <a:endParaRPr lang="en-US" dirty="0"/>
          </a:p>
        </p:txBody>
      </p:sp>
    </p:spTree>
    <p:extLst>
      <p:ext uri="{BB962C8B-B14F-4D97-AF65-F5344CB8AC3E}">
        <p14:creationId xmlns:p14="http://schemas.microsoft.com/office/powerpoint/2010/main" val="3598940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Detailed Code Generator architecture</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955867912"/>
              </p:ext>
            </p:extLst>
          </p:nvPr>
        </p:nvGraphicFramePr>
        <p:xfrm>
          <a:off x="1832769" y="1776674"/>
          <a:ext cx="6854031" cy="1241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1832769" y="3060969"/>
            <a:ext cx="6854029" cy="1114740"/>
            <a:chOff x="3491954" y="194242"/>
            <a:chExt cx="1245691" cy="852520"/>
          </a:xfrm>
        </p:grpSpPr>
        <p:sp>
          <p:nvSpPr>
            <p:cNvPr id="7" name="Rounded Rectangle 6"/>
            <p:cNvSpPr/>
            <p:nvPr/>
          </p:nvSpPr>
          <p:spPr>
            <a:xfrm>
              <a:off x="3491954" y="194242"/>
              <a:ext cx="1245691" cy="852520"/>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3516923" y="219211"/>
              <a:ext cx="1195753" cy="8025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err="1" smtClean="0"/>
                <a:t>Geneauto</a:t>
              </a:r>
              <a:r>
                <a:rPr lang="en-US" sz="1600" kern="1200" dirty="0" smtClean="0"/>
                <a:t> </a:t>
              </a:r>
              <a:r>
                <a:rPr lang="en-US" sz="1600" kern="1200" dirty="0" err="1" smtClean="0"/>
                <a:t>Metamodel</a:t>
              </a:r>
              <a:r>
                <a:rPr lang="en-US" sz="1600" kern="1200" dirty="0" smtClean="0"/>
                <a:t> API</a:t>
              </a:r>
              <a:br>
                <a:rPr lang="en-US" sz="1600" kern="1200" dirty="0" smtClean="0"/>
              </a:br>
              <a:r>
                <a:rPr lang="en-US" sz="1600" kern="1200" dirty="0" smtClean="0"/>
                <a:t>(Automatically Generated)</a:t>
              </a:r>
              <a:endParaRPr lang="en-US" sz="1600" kern="1200" dirty="0"/>
            </a:p>
          </p:txBody>
        </p:sp>
      </p:grpSp>
      <p:grpSp>
        <p:nvGrpSpPr>
          <p:cNvPr id="9" name="Group 8"/>
          <p:cNvGrpSpPr/>
          <p:nvPr/>
        </p:nvGrpSpPr>
        <p:grpSpPr>
          <a:xfrm>
            <a:off x="1832768" y="4295460"/>
            <a:ext cx="6854031" cy="1114740"/>
            <a:chOff x="3491954" y="194242"/>
            <a:chExt cx="1245691" cy="852520"/>
          </a:xfrm>
        </p:grpSpPr>
        <p:sp>
          <p:nvSpPr>
            <p:cNvPr id="10" name="Rounded Rectangle 9"/>
            <p:cNvSpPr/>
            <p:nvPr/>
          </p:nvSpPr>
          <p:spPr>
            <a:xfrm>
              <a:off x="3491954" y="194242"/>
              <a:ext cx="1245691" cy="852520"/>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3516923" y="219211"/>
              <a:ext cx="1195753" cy="8025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Core MOF API</a:t>
              </a:r>
            </a:p>
            <a:p>
              <a:pPr lvl="0" algn="ctr" defTabSz="711200" rtl="0">
                <a:lnSpc>
                  <a:spcPct val="90000"/>
                </a:lnSpc>
                <a:spcBef>
                  <a:spcPct val="0"/>
                </a:spcBef>
                <a:spcAft>
                  <a:spcPct val="35000"/>
                </a:spcAft>
              </a:pPr>
              <a:r>
                <a:rPr lang="en-US" sz="1600" dirty="0" smtClean="0"/>
                <a:t>(Manually Written)</a:t>
              </a:r>
              <a:endParaRPr lang="en-US" sz="1600" kern="1200" dirty="0"/>
            </a:p>
          </p:txBody>
        </p:sp>
      </p:grpSp>
      <p:grpSp>
        <p:nvGrpSpPr>
          <p:cNvPr id="12" name="Group 11"/>
          <p:cNvGrpSpPr/>
          <p:nvPr/>
        </p:nvGrpSpPr>
        <p:grpSpPr>
          <a:xfrm>
            <a:off x="181263" y="2121930"/>
            <a:ext cx="1507193" cy="3288270"/>
            <a:chOff x="3491954" y="194242"/>
            <a:chExt cx="1245691" cy="852520"/>
          </a:xfrm>
        </p:grpSpPr>
        <p:sp>
          <p:nvSpPr>
            <p:cNvPr id="13" name="Rounded Rectangle 12"/>
            <p:cNvSpPr/>
            <p:nvPr/>
          </p:nvSpPr>
          <p:spPr>
            <a:xfrm>
              <a:off x="3491954" y="194242"/>
              <a:ext cx="1245691" cy="852520"/>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3516923" y="219211"/>
              <a:ext cx="1195753" cy="8025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Matlab Decoration File Exporter</a:t>
              </a:r>
              <a:endParaRPr lang="en-US" sz="1600" kern="1200" dirty="0"/>
            </a:p>
          </p:txBody>
        </p:sp>
      </p:grpSp>
      <p:sp>
        <p:nvSpPr>
          <p:cNvPr id="2" name="TextBox 1"/>
          <p:cNvSpPr txBox="1"/>
          <p:nvPr/>
        </p:nvSpPr>
        <p:spPr>
          <a:xfrm>
            <a:off x="1905000" y="914400"/>
            <a:ext cx="6019800" cy="1077218"/>
          </a:xfrm>
          <a:prstGeom prst="rect">
            <a:avLst/>
          </a:prstGeom>
          <a:noFill/>
        </p:spPr>
        <p:txBody>
          <a:bodyPr wrap="square" rtlCol="0">
            <a:spAutoFit/>
          </a:bodyPr>
          <a:lstStyle/>
          <a:p>
            <a:r>
              <a:rPr lang="en-US" sz="1600" b="1" i="0" kern="1200" dirty="0" smtClean="0">
                <a:solidFill>
                  <a:schemeClr val="accent1"/>
                </a:solidFill>
              </a:rPr>
              <a:t>Overall Size: </a:t>
            </a:r>
          </a:p>
          <a:p>
            <a:pPr marL="285750" indent="-285750">
              <a:buFont typeface="Arial"/>
              <a:buChar char="•"/>
            </a:pPr>
            <a:r>
              <a:rPr lang="en-US" sz="1600" b="1" i="0" kern="1200" dirty="0" smtClean="0">
                <a:solidFill>
                  <a:schemeClr val="accent1"/>
                </a:solidFill>
              </a:rPr>
              <a:t>50K SLOC </a:t>
            </a:r>
            <a:r>
              <a:rPr lang="en-US" sz="1600" b="1" kern="1200" dirty="0" smtClean="0">
                <a:solidFill>
                  <a:schemeClr val="accent1"/>
                </a:solidFill>
              </a:rPr>
              <a:t>Handwritten</a:t>
            </a:r>
            <a:endParaRPr lang="en-US" sz="1600" b="1" dirty="0">
              <a:solidFill>
                <a:schemeClr val="accent1"/>
              </a:solidFill>
            </a:endParaRPr>
          </a:p>
          <a:p>
            <a:pPr marL="285750" indent="-285750">
              <a:buFont typeface="Arial"/>
              <a:buChar char="•"/>
            </a:pPr>
            <a:r>
              <a:rPr lang="en-US" sz="1600" b="1" i="0" kern="1200" dirty="0" smtClean="0">
                <a:solidFill>
                  <a:schemeClr val="accent1"/>
                </a:solidFill>
              </a:rPr>
              <a:t>50K SLOC </a:t>
            </a:r>
            <a:r>
              <a:rPr lang="en-US" sz="1600" b="1" kern="1200" dirty="0" smtClean="0">
                <a:solidFill>
                  <a:schemeClr val="accent1"/>
                </a:solidFill>
              </a:rPr>
              <a:t>Generated from </a:t>
            </a:r>
            <a:r>
              <a:rPr lang="en-US" sz="1600" b="1" kern="1200" dirty="0" err="1" smtClean="0">
                <a:solidFill>
                  <a:schemeClr val="accent1"/>
                </a:solidFill>
              </a:rPr>
              <a:t>Metamodel</a:t>
            </a:r>
            <a:endParaRPr lang="en-US" sz="1600" b="1" kern="1200" dirty="0" smtClean="0">
              <a:solidFill>
                <a:schemeClr val="accent1"/>
              </a:solidFill>
            </a:endParaRPr>
          </a:p>
          <a:p>
            <a:r>
              <a:rPr lang="en-US" sz="1600" b="1" i="0" dirty="0" smtClean="0">
                <a:solidFill>
                  <a:schemeClr val="accent1"/>
                </a:solidFill>
              </a:rPr>
              <a:t>I.e. </a:t>
            </a:r>
            <a:r>
              <a:rPr lang="en-US" sz="1600" b="1" dirty="0" smtClean="0">
                <a:solidFill>
                  <a:schemeClr val="accent1"/>
                </a:solidFill>
              </a:rPr>
              <a:t>BIG</a:t>
            </a:r>
            <a:r>
              <a:rPr lang="en-US" sz="1600" b="1" i="0" dirty="0" smtClean="0">
                <a:solidFill>
                  <a:schemeClr val="accent1"/>
                </a:solidFill>
              </a:rPr>
              <a:t> for highest level of assurance (think $50/SLOC)</a:t>
            </a:r>
            <a:endParaRPr lang="en-US" sz="1600" b="1" i="0" kern="1200" dirty="0" smtClean="0">
              <a:solidFill>
                <a:schemeClr val="accent1"/>
              </a:solidFill>
            </a:endParaRPr>
          </a:p>
        </p:txBody>
      </p:sp>
    </p:spTree>
    <p:extLst>
      <p:ext uri="{BB962C8B-B14F-4D97-AF65-F5344CB8AC3E}">
        <p14:creationId xmlns:p14="http://schemas.microsoft.com/office/powerpoint/2010/main" val="212595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p:cNvSpPr>
          <p:nvPr>
            <p:ph type="title"/>
          </p:nvPr>
        </p:nvSpPr>
        <p:spPr>
          <a:prstGeom prst="rect">
            <a:avLst/>
          </a:prstGeom>
        </p:spPr>
        <p:txBody>
          <a:bodyPr/>
          <a:lstStyle>
            <a:lvl1pPr defTabSz="490727">
              <a:defRPr sz="6719"/>
            </a:lvl1pPr>
          </a:lstStyle>
          <a:p>
            <a:pPr lvl="0">
              <a:defRPr sz="1800"/>
            </a:pPr>
            <a:r>
              <a:rPr lang="en-US" sz="1600" dirty="0" smtClean="0"/>
              <a:t>TQL1 Qualification: Requirements-Based Testing Model for Tools</a:t>
            </a:r>
            <a:endParaRPr sz="1600" dirty="0"/>
          </a:p>
        </p:txBody>
      </p:sp>
      <p:sp>
        <p:nvSpPr>
          <p:cNvPr id="47" name="Shape 47"/>
          <p:cNvSpPr/>
          <p:nvPr/>
        </p:nvSpPr>
        <p:spPr>
          <a:xfrm>
            <a:off x="3124200" y="1828800"/>
            <a:ext cx="1693959" cy="795209"/>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5" tIns="35715" rIns="35715" bIns="35715" anchor="ctr"/>
          <a:lstStyle>
            <a:lvl1pPr>
              <a:defRPr sz="2400">
                <a:solidFill>
                  <a:srgbClr val="FFFFFF"/>
                </a:solidFill>
              </a:defRPr>
            </a:lvl1pPr>
          </a:lstStyle>
          <a:p>
            <a:pPr lvl="0" algn="ctr">
              <a:defRPr sz="1800">
                <a:solidFill>
                  <a:srgbClr val="000000"/>
                </a:solidFill>
              </a:defRPr>
            </a:pPr>
            <a:r>
              <a:rPr lang="en-US" sz="1600" dirty="0" smtClean="0">
                <a:solidFill>
                  <a:schemeClr val="bg1"/>
                </a:solidFill>
              </a:rPr>
              <a:t>Tool Operational Requirements (</a:t>
            </a:r>
            <a:r>
              <a:rPr sz="1600" dirty="0" smtClean="0">
                <a:solidFill>
                  <a:schemeClr val="bg1"/>
                </a:solidFill>
              </a:rPr>
              <a:t>TOR</a:t>
            </a:r>
            <a:r>
              <a:rPr lang="en-US" sz="1600" dirty="0" smtClean="0">
                <a:solidFill>
                  <a:schemeClr val="bg1"/>
                </a:solidFill>
              </a:rPr>
              <a:t>s)</a:t>
            </a:r>
            <a:endParaRPr sz="1600" dirty="0">
              <a:solidFill>
                <a:schemeClr val="bg1"/>
              </a:solidFill>
            </a:endParaRPr>
          </a:p>
        </p:txBody>
      </p:sp>
      <p:sp>
        <p:nvSpPr>
          <p:cNvPr id="48" name="Shape 48"/>
          <p:cNvSpPr/>
          <p:nvPr/>
        </p:nvSpPr>
        <p:spPr>
          <a:xfrm>
            <a:off x="3335759" y="3569772"/>
            <a:ext cx="1482400" cy="849828"/>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5" tIns="35715" rIns="35715" bIns="35715" anchor="ctr"/>
          <a:lstStyle/>
          <a:p>
            <a:pPr lvl="0" algn="ctr">
              <a:defRPr sz="1800"/>
            </a:pPr>
            <a:r>
              <a:rPr sz="1700" dirty="0">
                <a:solidFill>
                  <a:srgbClr val="FFFFFF"/>
                </a:solidFill>
              </a:rPr>
              <a:t>Tool</a:t>
            </a:r>
          </a:p>
          <a:p>
            <a:pPr lvl="0" algn="ctr">
              <a:defRPr sz="1800"/>
            </a:pPr>
            <a:r>
              <a:rPr sz="1700" dirty="0" smtClean="0">
                <a:solidFill>
                  <a:srgbClr val="FFFFFF"/>
                </a:solidFill>
              </a:rPr>
              <a:t>Requirements</a:t>
            </a:r>
            <a:r>
              <a:rPr lang="en-US" sz="1700" dirty="0" smtClean="0">
                <a:solidFill>
                  <a:srgbClr val="FFFFFF"/>
                </a:solidFill>
              </a:rPr>
              <a:t> (TRs)</a:t>
            </a:r>
            <a:endParaRPr sz="1700" dirty="0">
              <a:solidFill>
                <a:srgbClr val="FFFFFF"/>
              </a:solidFill>
            </a:endParaRPr>
          </a:p>
        </p:txBody>
      </p:sp>
      <p:sp>
        <p:nvSpPr>
          <p:cNvPr id="49" name="Shape 49"/>
          <p:cNvSpPr/>
          <p:nvPr/>
        </p:nvSpPr>
        <p:spPr>
          <a:xfrm>
            <a:off x="6717394" y="2142951"/>
            <a:ext cx="1768340" cy="481058"/>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5" tIns="35715" rIns="35715" bIns="35715" anchor="ctr"/>
          <a:lstStyle>
            <a:lvl1pPr>
              <a:defRPr sz="2400">
                <a:solidFill>
                  <a:srgbClr val="FFFFFF"/>
                </a:solidFill>
              </a:defRPr>
            </a:lvl1pPr>
          </a:lstStyle>
          <a:p>
            <a:pPr lvl="0" algn="ctr">
              <a:defRPr sz="1800">
                <a:solidFill>
                  <a:srgbClr val="000000"/>
                </a:solidFill>
              </a:defRPr>
            </a:pPr>
            <a:r>
              <a:rPr dirty="0">
                <a:solidFill>
                  <a:schemeClr val="bg1"/>
                </a:solidFill>
              </a:rPr>
              <a:t>Test Cases</a:t>
            </a:r>
          </a:p>
        </p:txBody>
      </p:sp>
      <p:sp>
        <p:nvSpPr>
          <p:cNvPr id="50" name="Shape 50"/>
          <p:cNvSpPr/>
          <p:nvPr/>
        </p:nvSpPr>
        <p:spPr>
          <a:xfrm>
            <a:off x="6717394" y="3746957"/>
            <a:ext cx="1768340" cy="481058"/>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5" tIns="35715" rIns="35715" bIns="35715" anchor="ctr"/>
          <a:lstStyle>
            <a:lvl1pPr>
              <a:defRPr sz="2400">
                <a:solidFill>
                  <a:srgbClr val="FFFFFF"/>
                </a:solidFill>
              </a:defRPr>
            </a:lvl1pPr>
          </a:lstStyle>
          <a:p>
            <a:pPr lvl="0" algn="ctr">
              <a:defRPr sz="1800">
                <a:solidFill>
                  <a:srgbClr val="000000"/>
                </a:solidFill>
              </a:defRPr>
            </a:pPr>
            <a:r>
              <a:rPr dirty="0">
                <a:solidFill>
                  <a:schemeClr val="bg1"/>
                </a:solidFill>
              </a:rPr>
              <a:t>Test Procedures</a:t>
            </a:r>
          </a:p>
        </p:txBody>
      </p:sp>
      <p:sp>
        <p:nvSpPr>
          <p:cNvPr id="51" name="Shape 51"/>
          <p:cNvSpPr/>
          <p:nvPr/>
        </p:nvSpPr>
        <p:spPr>
          <a:xfrm>
            <a:off x="3192789" y="5244424"/>
            <a:ext cx="1768340" cy="481058"/>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5" tIns="35715" rIns="35715" bIns="35715" anchor="ctr"/>
          <a:lstStyle>
            <a:lvl1pPr>
              <a:defRPr sz="2400">
                <a:solidFill>
                  <a:srgbClr val="FFFFFF"/>
                </a:solidFill>
              </a:defRPr>
            </a:lvl1pPr>
          </a:lstStyle>
          <a:p>
            <a:pPr lvl="0" algn="ctr">
              <a:defRPr sz="1800">
                <a:solidFill>
                  <a:srgbClr val="000000"/>
                </a:solidFill>
              </a:defRPr>
            </a:pPr>
            <a:r>
              <a:rPr dirty="0">
                <a:solidFill>
                  <a:schemeClr val="bg1"/>
                </a:solidFill>
              </a:rPr>
              <a:t>Source Code</a:t>
            </a:r>
          </a:p>
        </p:txBody>
      </p:sp>
      <p:sp>
        <p:nvSpPr>
          <p:cNvPr id="52" name="Shape 52"/>
          <p:cNvSpPr/>
          <p:nvPr/>
        </p:nvSpPr>
        <p:spPr>
          <a:xfrm flipH="1">
            <a:off x="4038600" y="2667000"/>
            <a:ext cx="1" cy="914400"/>
          </a:xfrm>
          <a:prstGeom prst="line">
            <a:avLst/>
          </a:prstGeom>
          <a:ln w="25400">
            <a:solidFill/>
            <a:miter lim="400000"/>
            <a:tailEnd type="triangle"/>
          </a:ln>
        </p:spPr>
        <p:txBody>
          <a:bodyPr lIns="35715" tIns="35715" rIns="35715" bIns="35715" anchor="ctr"/>
          <a:lstStyle/>
          <a:p>
            <a:pPr lvl="0">
              <a:defRPr sz="2400"/>
            </a:pPr>
            <a:endParaRPr/>
          </a:p>
        </p:txBody>
      </p:sp>
      <p:sp>
        <p:nvSpPr>
          <p:cNvPr id="53" name="Shape 53"/>
          <p:cNvSpPr/>
          <p:nvPr/>
        </p:nvSpPr>
        <p:spPr>
          <a:xfrm>
            <a:off x="4100754" y="2858653"/>
            <a:ext cx="1383013" cy="287571"/>
          </a:xfrm>
          <a:prstGeom prst="rect">
            <a:avLst/>
          </a:prstGeom>
          <a:ln w="12700">
            <a:miter lim="400000"/>
          </a:ln>
          <a:extLst>
            <a:ext uri="{C572A759-6A51-4108-AA02-DFA0A04FC94B}">
              <ma14:wrappingTextBoxFlag xmlns="" xmlns:ma14="http://schemas.microsoft.com/office/mac/drawingml/2011/main" val="1"/>
            </a:ext>
          </a:extLst>
        </p:spPr>
        <p:txBody>
          <a:bodyPr wrap="none" lIns="35715" tIns="35715" rIns="35715" bIns="35715" anchor="ctr">
            <a:spAutoFit/>
          </a:bodyPr>
          <a:lstStyle>
            <a:lvl1pPr>
              <a:defRPr sz="1800" i="1"/>
            </a:lvl1pPr>
          </a:lstStyle>
          <a:p>
            <a:pPr lvl="0">
              <a:defRPr i="0"/>
            </a:pPr>
            <a:r>
              <a:rPr sz="1400" i="1" dirty="0"/>
              <a:t>implemented by</a:t>
            </a:r>
          </a:p>
        </p:txBody>
      </p:sp>
      <p:sp>
        <p:nvSpPr>
          <p:cNvPr id="54" name="Shape 54"/>
          <p:cNvSpPr/>
          <p:nvPr/>
        </p:nvSpPr>
        <p:spPr>
          <a:xfrm flipH="1" flipV="1">
            <a:off x="2209800" y="3981641"/>
            <a:ext cx="1138121" cy="0"/>
          </a:xfrm>
          <a:prstGeom prst="line">
            <a:avLst/>
          </a:prstGeom>
          <a:ln w="25400">
            <a:solidFill/>
            <a:miter lim="400000"/>
            <a:tailEnd type="triangle"/>
          </a:ln>
        </p:spPr>
        <p:txBody>
          <a:bodyPr lIns="35715" tIns="35715" rIns="35715" bIns="35715" anchor="ctr"/>
          <a:lstStyle/>
          <a:p>
            <a:pPr lvl="0">
              <a:defRPr sz="2400"/>
            </a:pPr>
            <a:endParaRPr/>
          </a:p>
        </p:txBody>
      </p:sp>
      <p:sp>
        <p:nvSpPr>
          <p:cNvPr id="55" name="Shape 55"/>
          <p:cNvSpPr/>
          <p:nvPr/>
        </p:nvSpPr>
        <p:spPr>
          <a:xfrm>
            <a:off x="2193024" y="3663089"/>
            <a:ext cx="1083903" cy="287571"/>
          </a:xfrm>
          <a:prstGeom prst="rect">
            <a:avLst/>
          </a:prstGeom>
          <a:ln w="12700">
            <a:miter lim="400000"/>
          </a:ln>
          <a:extLst>
            <a:ext uri="{C572A759-6A51-4108-AA02-DFA0A04FC94B}">
              <ma14:wrappingTextBoxFlag xmlns="" xmlns:ma14="http://schemas.microsoft.com/office/mac/drawingml/2011/main" val="1"/>
            </a:ext>
          </a:extLst>
        </p:spPr>
        <p:txBody>
          <a:bodyPr wrap="none" lIns="35715" tIns="35715" rIns="35715" bIns="35715" anchor="ctr">
            <a:spAutoFit/>
          </a:bodyPr>
          <a:lstStyle>
            <a:lvl1pPr>
              <a:defRPr sz="1800" i="1"/>
            </a:lvl1pPr>
          </a:lstStyle>
          <a:p>
            <a:pPr lvl="0">
              <a:defRPr i="0"/>
            </a:pPr>
            <a:r>
              <a:rPr sz="1400" i="1" dirty="0"/>
              <a:t>allocated on</a:t>
            </a:r>
          </a:p>
        </p:txBody>
      </p:sp>
      <p:sp>
        <p:nvSpPr>
          <p:cNvPr id="56" name="Shape 56"/>
          <p:cNvSpPr/>
          <p:nvPr/>
        </p:nvSpPr>
        <p:spPr>
          <a:xfrm>
            <a:off x="4038601" y="4419600"/>
            <a:ext cx="9770" cy="816920"/>
          </a:xfrm>
          <a:prstGeom prst="line">
            <a:avLst/>
          </a:prstGeom>
          <a:ln w="25400">
            <a:solidFill/>
            <a:miter lim="400000"/>
            <a:tailEnd type="triangle"/>
          </a:ln>
        </p:spPr>
        <p:txBody>
          <a:bodyPr lIns="35715" tIns="35715" rIns="35715" bIns="35715" anchor="ctr"/>
          <a:lstStyle/>
          <a:p>
            <a:pPr lvl="0">
              <a:defRPr sz="2400"/>
            </a:pPr>
            <a:endParaRPr/>
          </a:p>
        </p:txBody>
      </p:sp>
      <p:sp>
        <p:nvSpPr>
          <p:cNvPr id="57" name="Shape 57"/>
          <p:cNvSpPr/>
          <p:nvPr/>
        </p:nvSpPr>
        <p:spPr>
          <a:xfrm>
            <a:off x="1077102" y="4262958"/>
            <a:ext cx="2123297" cy="1318883"/>
          </a:xfrm>
          <a:prstGeom prst="line">
            <a:avLst/>
          </a:prstGeom>
          <a:ln w="25400">
            <a:solidFill/>
            <a:miter lim="400000"/>
            <a:tailEnd type="triangle"/>
          </a:ln>
        </p:spPr>
        <p:txBody>
          <a:bodyPr lIns="35715" tIns="35715" rIns="35715" bIns="35715" anchor="ctr"/>
          <a:lstStyle/>
          <a:p>
            <a:pPr lvl="0">
              <a:defRPr sz="2400"/>
            </a:pPr>
            <a:endParaRPr/>
          </a:p>
        </p:txBody>
      </p:sp>
      <p:sp>
        <p:nvSpPr>
          <p:cNvPr id="58" name="Shape 58"/>
          <p:cNvSpPr/>
          <p:nvPr/>
        </p:nvSpPr>
        <p:spPr>
          <a:xfrm>
            <a:off x="152400" y="3745948"/>
            <a:ext cx="2013273" cy="481058"/>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5" tIns="35715" rIns="35715" bIns="35715" anchor="ctr"/>
          <a:lstStyle>
            <a:lvl1pPr>
              <a:defRPr sz="2400">
                <a:solidFill>
                  <a:srgbClr val="FFFFFF"/>
                </a:solidFill>
              </a:defRPr>
            </a:lvl1pPr>
          </a:lstStyle>
          <a:p>
            <a:pPr lvl="0" algn="ctr">
              <a:defRPr sz="1800">
                <a:solidFill>
                  <a:srgbClr val="000000"/>
                </a:solidFill>
              </a:defRPr>
            </a:pPr>
            <a:r>
              <a:rPr dirty="0">
                <a:solidFill>
                  <a:schemeClr val="bg1"/>
                </a:solidFill>
              </a:rPr>
              <a:t>Tool Architecture</a:t>
            </a:r>
          </a:p>
        </p:txBody>
      </p:sp>
      <p:sp>
        <p:nvSpPr>
          <p:cNvPr id="59" name="Shape 59"/>
          <p:cNvSpPr/>
          <p:nvPr/>
        </p:nvSpPr>
        <p:spPr>
          <a:xfrm>
            <a:off x="4100754" y="4627758"/>
            <a:ext cx="1383013" cy="287571"/>
          </a:xfrm>
          <a:prstGeom prst="rect">
            <a:avLst/>
          </a:prstGeom>
          <a:ln w="12700">
            <a:miter lim="400000"/>
          </a:ln>
          <a:extLst>
            <a:ext uri="{C572A759-6A51-4108-AA02-DFA0A04FC94B}">
              <ma14:wrappingTextBoxFlag xmlns="" xmlns:ma14="http://schemas.microsoft.com/office/mac/drawingml/2011/main" val="1"/>
            </a:ext>
          </a:extLst>
        </p:spPr>
        <p:txBody>
          <a:bodyPr wrap="none" lIns="35715" tIns="35715" rIns="35715" bIns="35715" anchor="ctr">
            <a:spAutoFit/>
          </a:bodyPr>
          <a:lstStyle>
            <a:lvl1pPr>
              <a:defRPr sz="1800" i="1"/>
            </a:lvl1pPr>
          </a:lstStyle>
          <a:p>
            <a:pPr lvl="0">
              <a:defRPr i="0"/>
            </a:pPr>
            <a:r>
              <a:rPr sz="1400" i="1" dirty="0"/>
              <a:t>implemented by</a:t>
            </a:r>
          </a:p>
        </p:txBody>
      </p:sp>
      <p:sp>
        <p:nvSpPr>
          <p:cNvPr id="60" name="Shape 60"/>
          <p:cNvSpPr/>
          <p:nvPr/>
        </p:nvSpPr>
        <p:spPr>
          <a:xfrm>
            <a:off x="563524" y="4772756"/>
            <a:ext cx="1383013" cy="287571"/>
          </a:xfrm>
          <a:prstGeom prst="rect">
            <a:avLst/>
          </a:prstGeom>
          <a:ln w="12700">
            <a:miter lim="400000"/>
          </a:ln>
          <a:extLst>
            <a:ext uri="{C572A759-6A51-4108-AA02-DFA0A04FC94B}">
              <ma14:wrappingTextBoxFlag xmlns="" xmlns:ma14="http://schemas.microsoft.com/office/mac/drawingml/2011/main" val="1"/>
            </a:ext>
          </a:extLst>
        </p:spPr>
        <p:txBody>
          <a:bodyPr wrap="none" lIns="35715" tIns="35715" rIns="35715" bIns="35715" anchor="ctr">
            <a:spAutoFit/>
          </a:bodyPr>
          <a:lstStyle>
            <a:lvl1pPr>
              <a:defRPr sz="1800" i="1"/>
            </a:lvl1pPr>
          </a:lstStyle>
          <a:p>
            <a:pPr lvl="0">
              <a:defRPr i="0"/>
            </a:pPr>
            <a:r>
              <a:rPr sz="1400" i="1" dirty="0"/>
              <a:t>implemented by</a:t>
            </a:r>
          </a:p>
        </p:txBody>
      </p:sp>
      <p:sp>
        <p:nvSpPr>
          <p:cNvPr id="61" name="Shape 61"/>
          <p:cNvSpPr/>
          <p:nvPr/>
        </p:nvSpPr>
        <p:spPr>
          <a:xfrm>
            <a:off x="4797551" y="2374804"/>
            <a:ext cx="1940453" cy="1"/>
          </a:xfrm>
          <a:prstGeom prst="line">
            <a:avLst/>
          </a:prstGeom>
          <a:ln w="25400">
            <a:solidFill/>
            <a:miter lim="400000"/>
            <a:tailEnd type="triangle"/>
          </a:ln>
        </p:spPr>
        <p:txBody>
          <a:bodyPr lIns="35715" tIns="35715" rIns="35715" bIns="35715" anchor="ctr"/>
          <a:lstStyle/>
          <a:p>
            <a:pPr lvl="0">
              <a:defRPr sz="2400"/>
            </a:pPr>
            <a:endParaRPr/>
          </a:p>
        </p:txBody>
      </p:sp>
      <p:sp>
        <p:nvSpPr>
          <p:cNvPr id="62" name="Shape 62"/>
          <p:cNvSpPr/>
          <p:nvPr/>
        </p:nvSpPr>
        <p:spPr>
          <a:xfrm>
            <a:off x="5193573" y="2057400"/>
            <a:ext cx="933909" cy="287571"/>
          </a:xfrm>
          <a:prstGeom prst="rect">
            <a:avLst/>
          </a:prstGeom>
          <a:ln w="12700">
            <a:miter lim="400000"/>
          </a:ln>
          <a:extLst>
            <a:ext uri="{C572A759-6A51-4108-AA02-DFA0A04FC94B}">
              <ma14:wrappingTextBoxFlag xmlns="" xmlns:ma14="http://schemas.microsoft.com/office/mac/drawingml/2011/main" val="1"/>
            </a:ext>
          </a:extLst>
        </p:spPr>
        <p:txBody>
          <a:bodyPr wrap="none" lIns="35715" tIns="35715" rIns="35715" bIns="35715" anchor="ctr">
            <a:spAutoFit/>
          </a:bodyPr>
          <a:lstStyle>
            <a:lvl1pPr>
              <a:defRPr sz="1800" i="1"/>
            </a:lvl1pPr>
          </a:lstStyle>
          <a:p>
            <a:pPr lvl="0">
              <a:defRPr i="0"/>
            </a:pPr>
            <a:r>
              <a:rPr sz="1400" i="1" dirty="0"/>
              <a:t>verified by</a:t>
            </a:r>
          </a:p>
        </p:txBody>
      </p:sp>
      <p:sp>
        <p:nvSpPr>
          <p:cNvPr id="63" name="Shape 63"/>
          <p:cNvSpPr/>
          <p:nvPr/>
        </p:nvSpPr>
        <p:spPr>
          <a:xfrm flipV="1">
            <a:off x="4800600" y="2514599"/>
            <a:ext cx="1904999" cy="1447799"/>
          </a:xfrm>
          <a:prstGeom prst="line">
            <a:avLst/>
          </a:prstGeom>
          <a:ln w="25400">
            <a:solidFill/>
            <a:miter lim="400000"/>
            <a:tailEnd type="triangle"/>
          </a:ln>
        </p:spPr>
        <p:txBody>
          <a:bodyPr lIns="35715" tIns="35715" rIns="35715" bIns="35715" anchor="ctr"/>
          <a:lstStyle/>
          <a:p>
            <a:pPr lvl="0">
              <a:defRPr sz="2400"/>
            </a:pPr>
            <a:endParaRPr/>
          </a:p>
        </p:txBody>
      </p:sp>
      <p:sp>
        <p:nvSpPr>
          <p:cNvPr id="64" name="Shape 64"/>
          <p:cNvSpPr/>
          <p:nvPr/>
        </p:nvSpPr>
        <p:spPr>
          <a:xfrm>
            <a:off x="7682695" y="2662305"/>
            <a:ext cx="0" cy="1071495"/>
          </a:xfrm>
          <a:prstGeom prst="line">
            <a:avLst/>
          </a:prstGeom>
          <a:ln w="25400">
            <a:solidFill/>
            <a:miter lim="400000"/>
            <a:tailEnd type="triangle"/>
          </a:ln>
        </p:spPr>
        <p:txBody>
          <a:bodyPr lIns="35715" tIns="35715" rIns="35715" bIns="35715" anchor="ctr"/>
          <a:lstStyle/>
          <a:p>
            <a:pPr lvl="0">
              <a:defRPr sz="2400"/>
            </a:pPr>
            <a:endParaRPr/>
          </a:p>
        </p:txBody>
      </p:sp>
      <p:sp>
        <p:nvSpPr>
          <p:cNvPr id="65" name="Shape 65"/>
          <p:cNvSpPr/>
          <p:nvPr/>
        </p:nvSpPr>
        <p:spPr>
          <a:xfrm>
            <a:off x="7684787" y="3061827"/>
            <a:ext cx="1383013" cy="287571"/>
          </a:xfrm>
          <a:prstGeom prst="rect">
            <a:avLst/>
          </a:prstGeom>
          <a:ln w="12700">
            <a:miter lim="400000"/>
          </a:ln>
          <a:extLst>
            <a:ext uri="{C572A759-6A51-4108-AA02-DFA0A04FC94B}">
              <ma14:wrappingTextBoxFlag xmlns="" xmlns:ma14="http://schemas.microsoft.com/office/mac/drawingml/2011/main" val="1"/>
            </a:ext>
          </a:extLst>
        </p:spPr>
        <p:txBody>
          <a:bodyPr wrap="none" lIns="35715" tIns="35715" rIns="35715" bIns="35715" anchor="ctr">
            <a:spAutoFit/>
          </a:bodyPr>
          <a:lstStyle>
            <a:lvl1pPr>
              <a:defRPr sz="1800" i="1"/>
            </a:lvl1pPr>
          </a:lstStyle>
          <a:p>
            <a:pPr lvl="0">
              <a:defRPr i="0"/>
            </a:pPr>
            <a:r>
              <a:rPr sz="1400" i="1" dirty="0"/>
              <a:t>implemented by</a:t>
            </a:r>
          </a:p>
        </p:txBody>
      </p:sp>
      <p:sp>
        <p:nvSpPr>
          <p:cNvPr id="22" name="Shape 52"/>
          <p:cNvSpPr/>
          <p:nvPr/>
        </p:nvSpPr>
        <p:spPr>
          <a:xfrm flipH="1">
            <a:off x="1143000" y="2667000"/>
            <a:ext cx="2895600" cy="1066800"/>
          </a:xfrm>
          <a:prstGeom prst="line">
            <a:avLst/>
          </a:prstGeom>
          <a:ln w="25400">
            <a:solidFill/>
            <a:miter lim="400000"/>
            <a:tailEnd type="triangle"/>
          </a:ln>
        </p:spPr>
        <p:txBody>
          <a:bodyPr lIns="35715" tIns="35715" rIns="35715" bIns="35715" anchor="ctr"/>
          <a:lstStyle/>
          <a:p>
            <a:pPr lvl="0">
              <a:defRPr sz="2400"/>
            </a:pPr>
            <a:endParaRPr/>
          </a:p>
        </p:txBody>
      </p:sp>
      <p:sp>
        <p:nvSpPr>
          <p:cNvPr id="23" name="Shape 53"/>
          <p:cNvSpPr/>
          <p:nvPr/>
        </p:nvSpPr>
        <p:spPr>
          <a:xfrm>
            <a:off x="1512587" y="2819400"/>
            <a:ext cx="1383013" cy="287571"/>
          </a:xfrm>
          <a:prstGeom prst="rect">
            <a:avLst/>
          </a:prstGeom>
          <a:ln w="12700">
            <a:miter lim="400000"/>
          </a:ln>
          <a:extLst>
            <a:ext uri="{C572A759-6A51-4108-AA02-DFA0A04FC94B}">
              <ma14:wrappingTextBoxFlag xmlns="" xmlns:ma14="http://schemas.microsoft.com/office/mac/drawingml/2011/main" val="1"/>
            </a:ext>
          </a:extLst>
        </p:spPr>
        <p:txBody>
          <a:bodyPr wrap="none" lIns="35715" tIns="35715" rIns="35715" bIns="35715" anchor="ctr">
            <a:spAutoFit/>
          </a:bodyPr>
          <a:lstStyle>
            <a:lvl1pPr>
              <a:defRPr sz="1800" i="1"/>
            </a:lvl1pPr>
          </a:lstStyle>
          <a:p>
            <a:pPr lvl="0">
              <a:defRPr i="0"/>
            </a:pPr>
            <a:r>
              <a:rPr sz="1400" i="1" dirty="0"/>
              <a:t>implemented by</a:t>
            </a:r>
          </a:p>
        </p:txBody>
      </p:sp>
    </p:spTree>
    <p:extLst>
      <p:ext uri="{BB962C8B-B14F-4D97-AF65-F5344CB8AC3E}">
        <p14:creationId xmlns:p14="http://schemas.microsoft.com/office/powerpoint/2010/main" val="1393814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DO-178C Requirements-Based Testing </a:t>
            </a:r>
            <a:r>
              <a:rPr lang="en-US" dirty="0"/>
              <a:t>M</a:t>
            </a:r>
            <a:r>
              <a:rPr lang="en-US" dirty="0" smtClean="0"/>
              <a:t>odel for Airborne </a:t>
            </a:r>
            <a:r>
              <a:rPr lang="en-US" dirty="0"/>
              <a:t>S</a:t>
            </a:r>
            <a:r>
              <a:rPr lang="en-US" dirty="0" smtClean="0"/>
              <a:t>ystem</a:t>
            </a:r>
            <a:endParaRPr lang="en-US" dirty="0"/>
          </a:p>
        </p:txBody>
      </p:sp>
      <p:sp>
        <p:nvSpPr>
          <p:cNvPr id="4" name="TextBox 3"/>
          <p:cNvSpPr txBox="1"/>
          <p:nvPr/>
        </p:nvSpPr>
        <p:spPr>
          <a:xfrm>
            <a:off x="3429000" y="6258580"/>
            <a:ext cx="5715000" cy="430887"/>
          </a:xfrm>
          <a:prstGeom prst="rect">
            <a:avLst/>
          </a:prstGeom>
          <a:noFill/>
        </p:spPr>
        <p:txBody>
          <a:bodyPr wrap="square" rtlCol="0">
            <a:spAutoFit/>
          </a:bodyPr>
          <a:lstStyle/>
          <a:p>
            <a:pPr algn="r"/>
            <a:r>
              <a:rPr lang="en-US" sz="1100" b="1" i="0" dirty="0">
                <a:solidFill>
                  <a:schemeClr val="accent1"/>
                </a:solidFill>
              </a:rPr>
              <a:t>By Steven H. </a:t>
            </a:r>
            <a:r>
              <a:rPr lang="en-US" sz="1100" b="1" i="0" dirty="0" err="1">
                <a:solidFill>
                  <a:schemeClr val="accent1"/>
                </a:solidFill>
              </a:rPr>
              <a:t>VanderLeest</a:t>
            </a:r>
            <a:r>
              <a:rPr lang="en-US" sz="1100" b="1" i="0" dirty="0">
                <a:solidFill>
                  <a:schemeClr val="accent1"/>
                </a:solidFill>
              </a:rPr>
              <a:t> - Own work, CC BY-SA 3.0, https://</a:t>
            </a:r>
            <a:r>
              <a:rPr lang="en-US" sz="1100" b="1" i="0" dirty="0" err="1">
                <a:solidFill>
                  <a:schemeClr val="accent1"/>
                </a:solidFill>
              </a:rPr>
              <a:t>commons.wikimedia.org</a:t>
            </a:r>
            <a:r>
              <a:rPr lang="en-US" sz="1100" b="1" i="0" dirty="0">
                <a:solidFill>
                  <a:schemeClr val="accent1"/>
                </a:solidFill>
              </a:rPr>
              <a:t>/w/</a:t>
            </a:r>
            <a:r>
              <a:rPr lang="en-US" sz="1100" b="1" i="0" dirty="0" err="1">
                <a:solidFill>
                  <a:schemeClr val="accent1"/>
                </a:solidFill>
              </a:rPr>
              <a:t>index.php?curid</a:t>
            </a:r>
            <a:r>
              <a:rPr lang="en-US" sz="1100" b="1" i="0" dirty="0">
                <a:solidFill>
                  <a:schemeClr val="accent1"/>
                </a:solidFill>
              </a:rPr>
              <a:t>=27610716</a:t>
            </a:r>
            <a:endParaRPr lang="en-US" sz="1100" b="1" i="0" kern="1200" dirty="0" smtClean="0">
              <a:solidFill>
                <a:schemeClr val="accent1"/>
              </a:solidFill>
            </a:endParaRPr>
          </a:p>
        </p:txBody>
      </p:sp>
      <p:pic>
        <p:nvPicPr>
          <p:cNvPr id="5" name="Picture 4" descr="DO-178C_Traceabilit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685800"/>
            <a:ext cx="5486400" cy="5486400"/>
          </a:xfrm>
          <a:prstGeom prst="rect">
            <a:avLst/>
          </a:prstGeom>
        </p:spPr>
      </p:pic>
      <p:sp>
        <p:nvSpPr>
          <p:cNvPr id="6" name="TextBox 5"/>
          <p:cNvSpPr txBox="1"/>
          <p:nvPr/>
        </p:nvSpPr>
        <p:spPr>
          <a:xfrm>
            <a:off x="152400" y="1066800"/>
            <a:ext cx="3048000" cy="830997"/>
          </a:xfrm>
          <a:prstGeom prst="rect">
            <a:avLst/>
          </a:prstGeom>
          <a:noFill/>
        </p:spPr>
        <p:txBody>
          <a:bodyPr wrap="square" rtlCol="0">
            <a:spAutoFit/>
          </a:bodyPr>
          <a:lstStyle/>
          <a:p>
            <a:r>
              <a:rPr lang="en-US" sz="1600" b="1" kern="1200" dirty="0" smtClean="0">
                <a:solidFill>
                  <a:schemeClr val="accent1"/>
                </a:solidFill>
              </a:rPr>
              <a:t>TQL-1 testing </a:t>
            </a:r>
            <a:r>
              <a:rPr lang="en-US" sz="1600" b="1" dirty="0" smtClean="0">
                <a:solidFill>
                  <a:schemeClr val="accent1"/>
                </a:solidFill>
              </a:rPr>
              <a:t>model </a:t>
            </a:r>
            <a:r>
              <a:rPr lang="en-US" sz="1600" b="1" kern="1200" dirty="0" smtClean="0">
                <a:solidFill>
                  <a:schemeClr val="accent1"/>
                </a:solidFill>
              </a:rPr>
              <a:t>is essentially identical, where: </a:t>
            </a:r>
          </a:p>
          <a:p>
            <a:r>
              <a:rPr lang="en-US" sz="1600" b="1" kern="1200" dirty="0" smtClean="0">
                <a:solidFill>
                  <a:schemeClr val="accent1"/>
                </a:solidFill>
              </a:rPr>
              <a:t>TOR = HLR and TR = LLR</a:t>
            </a:r>
          </a:p>
        </p:txBody>
      </p:sp>
    </p:spTree>
    <p:extLst>
      <p:ext uri="{BB962C8B-B14F-4D97-AF65-F5344CB8AC3E}">
        <p14:creationId xmlns:p14="http://schemas.microsoft.com/office/powerpoint/2010/main" val="3704988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pproach for defining Tool Operational Requirements (TORs = HLRs)</a:t>
            </a:r>
            <a:endParaRPr lang="en-US" dirty="0"/>
          </a:p>
        </p:txBody>
      </p:sp>
      <p:sp>
        <p:nvSpPr>
          <p:cNvPr id="3" name="Content Placeholder 2"/>
          <p:cNvSpPr>
            <a:spLocks noGrp="1"/>
          </p:cNvSpPr>
          <p:nvPr>
            <p:ph sz="half" idx="10"/>
          </p:nvPr>
        </p:nvSpPr>
        <p:spPr/>
        <p:txBody>
          <a:bodyPr>
            <a:normAutofit fontScale="85000" lnSpcReduction="20000"/>
          </a:bodyPr>
          <a:lstStyle/>
          <a:p>
            <a:r>
              <a:rPr lang="en-US" dirty="0" smtClean="0"/>
              <a:t>TORs define transformations between input model and target language in steps</a:t>
            </a:r>
          </a:p>
          <a:p>
            <a:pPr lvl="1"/>
            <a:r>
              <a:rPr lang="en-US" dirty="0" smtClean="0"/>
              <a:t>TORs define the transformation between input model and intermediate language</a:t>
            </a:r>
          </a:p>
          <a:p>
            <a:pPr lvl="2"/>
            <a:r>
              <a:rPr lang="en-US" dirty="0" smtClean="0"/>
              <a:t>Generic </a:t>
            </a:r>
            <a:r>
              <a:rPr lang="en-US" b="1" dirty="0" smtClean="0"/>
              <a:t>functionality</a:t>
            </a:r>
          </a:p>
          <a:p>
            <a:pPr lvl="2"/>
            <a:r>
              <a:rPr lang="en-US" dirty="0" smtClean="0"/>
              <a:t>Generic parameters</a:t>
            </a:r>
          </a:p>
          <a:p>
            <a:pPr lvl="2"/>
            <a:r>
              <a:rPr lang="en-US" dirty="0" smtClean="0"/>
              <a:t>Accepted combinations (types, dimensions, block parameters)</a:t>
            </a:r>
          </a:p>
          <a:p>
            <a:pPr lvl="1"/>
            <a:r>
              <a:rPr lang="en-US" dirty="0" smtClean="0"/>
              <a:t>TORs to define transformations within the intermediate language</a:t>
            </a:r>
          </a:p>
          <a:p>
            <a:pPr lvl="2"/>
            <a:r>
              <a:rPr lang="en-US" b="1" dirty="0" smtClean="0"/>
              <a:t>Optimizations</a:t>
            </a:r>
          </a:p>
          <a:p>
            <a:pPr lvl="3"/>
            <a:r>
              <a:rPr lang="en-US" dirty="0" smtClean="0"/>
              <a:t>Removal of intermediate variables,</a:t>
            </a:r>
            <a:r>
              <a:rPr lang="is-IS" dirty="0" smtClean="0"/>
              <a:t>…</a:t>
            </a:r>
            <a:endParaRPr lang="en-US" dirty="0" smtClean="0"/>
          </a:p>
          <a:p>
            <a:pPr lvl="2"/>
            <a:r>
              <a:rPr lang="en-US" b="1" dirty="0" smtClean="0"/>
              <a:t>Expansions</a:t>
            </a:r>
          </a:p>
          <a:p>
            <a:pPr lvl="3"/>
            <a:r>
              <a:rPr lang="en-US" dirty="0"/>
              <a:t>Typing, loops according to </a:t>
            </a:r>
            <a:r>
              <a:rPr lang="en-US" dirty="0" smtClean="0"/>
              <a:t>dimensions,</a:t>
            </a:r>
            <a:r>
              <a:rPr lang="is-IS" dirty="0" smtClean="0"/>
              <a:t>…</a:t>
            </a:r>
            <a:endParaRPr lang="en-US" dirty="0" smtClean="0"/>
          </a:p>
          <a:p>
            <a:pPr lvl="1"/>
            <a:r>
              <a:rPr lang="en-US" dirty="0" smtClean="0"/>
              <a:t>TORs to define the representation in the target language (C or Ada)</a:t>
            </a:r>
          </a:p>
          <a:p>
            <a:pPr lvl="2"/>
            <a:r>
              <a:rPr lang="en-US" dirty="0" smtClean="0"/>
              <a:t>Relation between generic and </a:t>
            </a:r>
            <a:r>
              <a:rPr lang="en-US" b="1" dirty="0" smtClean="0"/>
              <a:t>concrete patterns</a:t>
            </a:r>
          </a:p>
          <a:p>
            <a:pPr lvl="2"/>
            <a:r>
              <a:rPr lang="en-US" dirty="0" smtClean="0"/>
              <a:t>Language-specific transformations</a:t>
            </a:r>
          </a:p>
          <a:p>
            <a:pPr lvl="3"/>
            <a:r>
              <a:rPr lang="en-US" dirty="0" smtClean="0"/>
              <a:t>For example, use of specific ++ operator in C</a:t>
            </a:r>
          </a:p>
          <a:p>
            <a:pPr lvl="3"/>
            <a:endParaRPr lang="en-US" dirty="0"/>
          </a:p>
          <a:p>
            <a:r>
              <a:rPr lang="en-US" dirty="0" smtClean="0"/>
              <a:t>TORs defining the transformation between the input model and the target language in a single step are too complex</a:t>
            </a:r>
          </a:p>
          <a:p>
            <a:endParaRPr lang="en-US" dirty="0"/>
          </a:p>
          <a:p>
            <a:r>
              <a:rPr lang="en-US" dirty="0" smtClean="0"/>
              <a:t>TORs are self-contained</a:t>
            </a:r>
          </a:p>
          <a:p>
            <a:pPr lvl="1"/>
            <a:r>
              <a:rPr lang="en-US" dirty="0" smtClean="0"/>
              <a:t>Defined semantics</a:t>
            </a:r>
          </a:p>
          <a:p>
            <a:pPr lvl="1"/>
            <a:r>
              <a:rPr lang="en-US" dirty="0" smtClean="0"/>
              <a:t>Do </a:t>
            </a:r>
            <a:r>
              <a:rPr lang="en-US" dirty="0"/>
              <a:t>not refer to Simulink/</a:t>
            </a:r>
            <a:r>
              <a:rPr lang="en-US" dirty="0" err="1" smtClean="0"/>
              <a:t>Stateflow</a:t>
            </a:r>
            <a:r>
              <a:rPr lang="en-US" dirty="0" smtClean="0"/>
              <a:t> documentation</a:t>
            </a:r>
          </a:p>
          <a:p>
            <a:pPr lvl="2"/>
            <a:r>
              <a:rPr lang="en-US" dirty="0" smtClean="0"/>
              <a:t>Although obviously based on it</a:t>
            </a:r>
          </a:p>
          <a:p>
            <a:pPr lvl="2"/>
            <a:r>
              <a:rPr lang="en-US" dirty="0" smtClean="0"/>
              <a:t>Tests verify that behavior of the generated source code is equivalent to the simulation</a:t>
            </a:r>
            <a:endParaRPr lang="en-US" dirty="0"/>
          </a:p>
        </p:txBody>
      </p:sp>
      <p:sp>
        <p:nvSpPr>
          <p:cNvPr id="4" name="Right Brace 3"/>
          <p:cNvSpPr/>
          <p:nvPr/>
        </p:nvSpPr>
        <p:spPr bwMode="auto">
          <a:xfrm>
            <a:off x="7086600" y="1447800"/>
            <a:ext cx="45719" cy="8382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solidFill>
                <a:schemeClr val="tx1"/>
              </a:solidFill>
              <a:effectLst/>
              <a:latin typeface="Arial" charset="0"/>
            </a:endParaRPr>
          </a:p>
        </p:txBody>
      </p:sp>
      <p:sp>
        <p:nvSpPr>
          <p:cNvPr id="5" name="Right Brace 4"/>
          <p:cNvSpPr/>
          <p:nvPr/>
        </p:nvSpPr>
        <p:spPr bwMode="auto">
          <a:xfrm>
            <a:off x="7086600" y="2362200"/>
            <a:ext cx="45719" cy="8382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solidFill>
                <a:schemeClr val="tx1"/>
              </a:solidFill>
              <a:effectLst/>
              <a:latin typeface="Arial" charset="0"/>
            </a:endParaRPr>
          </a:p>
        </p:txBody>
      </p:sp>
      <p:sp>
        <p:nvSpPr>
          <p:cNvPr id="6" name="Right Brace 5"/>
          <p:cNvSpPr/>
          <p:nvPr/>
        </p:nvSpPr>
        <p:spPr bwMode="auto">
          <a:xfrm>
            <a:off x="7086600" y="3276600"/>
            <a:ext cx="45719" cy="8382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solidFill>
                <a:schemeClr val="tx1"/>
              </a:solidFill>
              <a:effectLst/>
              <a:latin typeface="Arial" charset="0"/>
            </a:endParaRPr>
          </a:p>
        </p:txBody>
      </p:sp>
      <p:sp>
        <p:nvSpPr>
          <p:cNvPr id="7" name="TextBox 6"/>
          <p:cNvSpPr txBox="1"/>
          <p:nvPr/>
        </p:nvSpPr>
        <p:spPr>
          <a:xfrm>
            <a:off x="7120272" y="1676400"/>
            <a:ext cx="1185528" cy="307777"/>
          </a:xfrm>
          <a:prstGeom prst="rect">
            <a:avLst/>
          </a:prstGeom>
          <a:noFill/>
        </p:spPr>
        <p:txBody>
          <a:bodyPr wrap="none" rtlCol="0">
            <a:spAutoFit/>
          </a:bodyPr>
          <a:lstStyle/>
          <a:p>
            <a:pPr algn="r"/>
            <a:r>
              <a:rPr lang="en-US" sz="1400" b="1" i="0" kern="1200" dirty="0" smtClean="0">
                <a:solidFill>
                  <a:schemeClr val="accent1"/>
                </a:solidFill>
              </a:rPr>
              <a:t>TOR-Type-1</a:t>
            </a:r>
          </a:p>
        </p:txBody>
      </p:sp>
      <p:sp>
        <p:nvSpPr>
          <p:cNvPr id="8" name="TextBox 7"/>
          <p:cNvSpPr txBox="1"/>
          <p:nvPr/>
        </p:nvSpPr>
        <p:spPr>
          <a:xfrm>
            <a:off x="7120272" y="2590800"/>
            <a:ext cx="1185528" cy="307777"/>
          </a:xfrm>
          <a:prstGeom prst="rect">
            <a:avLst/>
          </a:prstGeom>
          <a:noFill/>
        </p:spPr>
        <p:txBody>
          <a:bodyPr wrap="none" rtlCol="0">
            <a:spAutoFit/>
          </a:bodyPr>
          <a:lstStyle/>
          <a:p>
            <a:pPr algn="r"/>
            <a:r>
              <a:rPr lang="en-US" sz="1400" b="1" i="0" kern="1200" dirty="0" smtClean="0">
                <a:solidFill>
                  <a:schemeClr val="accent1"/>
                </a:solidFill>
              </a:rPr>
              <a:t>TOR-Type-2</a:t>
            </a:r>
          </a:p>
        </p:txBody>
      </p:sp>
      <p:sp>
        <p:nvSpPr>
          <p:cNvPr id="9" name="TextBox 8"/>
          <p:cNvSpPr txBox="1"/>
          <p:nvPr/>
        </p:nvSpPr>
        <p:spPr>
          <a:xfrm>
            <a:off x="7120272" y="3505200"/>
            <a:ext cx="1185528" cy="307777"/>
          </a:xfrm>
          <a:prstGeom prst="rect">
            <a:avLst/>
          </a:prstGeom>
          <a:noFill/>
        </p:spPr>
        <p:txBody>
          <a:bodyPr wrap="none" rtlCol="0">
            <a:spAutoFit/>
          </a:bodyPr>
          <a:lstStyle/>
          <a:p>
            <a:pPr algn="r"/>
            <a:r>
              <a:rPr lang="en-US" sz="1400" b="1" i="0" kern="1200" dirty="0" smtClean="0">
                <a:solidFill>
                  <a:schemeClr val="accent1"/>
                </a:solidFill>
              </a:rPr>
              <a:t>TOR-Type-3</a:t>
            </a:r>
          </a:p>
        </p:txBody>
      </p:sp>
    </p:spTree>
    <p:extLst>
      <p:ext uri="{BB962C8B-B14F-4D97-AF65-F5344CB8AC3E}">
        <p14:creationId xmlns:p14="http://schemas.microsoft.com/office/powerpoint/2010/main" val="1960478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Intermediate P language</a:t>
            </a:r>
            <a:endParaRPr lang="en-US" dirty="0"/>
          </a:p>
        </p:txBody>
      </p:sp>
      <p:sp>
        <p:nvSpPr>
          <p:cNvPr id="3" name="Content Placeholder 2"/>
          <p:cNvSpPr>
            <a:spLocks noGrp="1"/>
          </p:cNvSpPr>
          <p:nvPr>
            <p:ph sz="half" idx="10"/>
          </p:nvPr>
        </p:nvSpPr>
        <p:spPr/>
        <p:txBody>
          <a:bodyPr>
            <a:normAutofit/>
          </a:bodyPr>
          <a:lstStyle/>
          <a:p>
            <a:r>
              <a:rPr lang="en-US" dirty="0" smtClean="0"/>
              <a:t>Goal</a:t>
            </a:r>
          </a:p>
          <a:p>
            <a:pPr lvl="1"/>
            <a:r>
              <a:rPr lang="en-US" dirty="0" smtClean="0"/>
              <a:t>Used to define abstract patterns of code</a:t>
            </a:r>
          </a:p>
          <a:p>
            <a:pPr lvl="2"/>
            <a:r>
              <a:rPr lang="en-US" dirty="0"/>
              <a:t>H</a:t>
            </a:r>
            <a:r>
              <a:rPr lang="en-US" dirty="0" smtClean="0"/>
              <a:t>igh</a:t>
            </a:r>
            <a:r>
              <a:rPr lang="en-US" dirty="0"/>
              <a:t>-level language that abstracts aspects of dimensionality and </a:t>
            </a:r>
            <a:r>
              <a:rPr lang="en-US" dirty="0" smtClean="0"/>
              <a:t>concrete typing</a:t>
            </a:r>
          </a:p>
          <a:p>
            <a:pPr lvl="2"/>
            <a:endParaRPr lang="en-US" dirty="0"/>
          </a:p>
          <a:p>
            <a:r>
              <a:rPr lang="en-US" dirty="0" smtClean="0"/>
              <a:t>Why</a:t>
            </a:r>
          </a:p>
          <a:p>
            <a:pPr lvl="1"/>
            <a:r>
              <a:rPr lang="en-US" dirty="0" smtClean="0"/>
              <a:t>Define clear semantics</a:t>
            </a:r>
          </a:p>
          <a:p>
            <a:pPr lvl="2"/>
            <a:r>
              <a:rPr lang="en-US" dirty="0" smtClean="0"/>
              <a:t>Do not refer to Simulink/</a:t>
            </a:r>
            <a:r>
              <a:rPr lang="en-US" dirty="0" err="1" smtClean="0"/>
              <a:t>Stateflow</a:t>
            </a:r>
            <a:r>
              <a:rPr lang="en-US" dirty="0" smtClean="0"/>
              <a:t> documentation</a:t>
            </a:r>
          </a:p>
          <a:p>
            <a:pPr lvl="1"/>
            <a:r>
              <a:rPr lang="en-US" dirty="0" smtClean="0"/>
              <a:t>Compact</a:t>
            </a:r>
          </a:p>
          <a:p>
            <a:pPr lvl="1"/>
            <a:r>
              <a:rPr lang="en-US" dirty="0" smtClean="0"/>
              <a:t>Simplifies </a:t>
            </a:r>
            <a:r>
              <a:rPr lang="en-US" dirty="0"/>
              <a:t>writing and understanding requirements</a:t>
            </a:r>
          </a:p>
          <a:p>
            <a:pPr lvl="2"/>
            <a:r>
              <a:rPr lang="en-US" dirty="0" smtClean="0"/>
              <a:t>Remove details</a:t>
            </a:r>
          </a:p>
          <a:p>
            <a:pPr lvl="1"/>
            <a:r>
              <a:rPr lang="en-US" dirty="0" smtClean="0"/>
              <a:t>Reduce combinatorial explosion</a:t>
            </a:r>
          </a:p>
          <a:p>
            <a:pPr lvl="2"/>
            <a:r>
              <a:rPr lang="en-US" dirty="0"/>
              <a:t>P</a:t>
            </a:r>
            <a:r>
              <a:rPr lang="en-US" dirty="0" smtClean="0"/>
              <a:t>attern applies to every type (uint8, int8,</a:t>
            </a:r>
            <a:r>
              <a:rPr lang="is-IS" dirty="0" smtClean="0"/>
              <a:t>…) and every dimension (scalar, vector, matrix)</a:t>
            </a:r>
          </a:p>
          <a:p>
            <a:pPr lvl="3"/>
            <a:r>
              <a:rPr lang="is-IS" dirty="0" smtClean="0"/>
              <a:t>And their combinations</a:t>
            </a:r>
          </a:p>
          <a:p>
            <a:pPr lvl="1"/>
            <a:r>
              <a:rPr lang="is-IS" dirty="0" smtClean="0"/>
              <a:t>Reuse among target languages</a:t>
            </a:r>
          </a:p>
          <a:p>
            <a:pPr lvl="2"/>
            <a:r>
              <a:rPr lang="is-IS" dirty="0" smtClean="0"/>
              <a:t>C, Ada,...</a:t>
            </a:r>
          </a:p>
        </p:txBody>
      </p:sp>
    </p:spTree>
    <p:extLst>
      <p:ext uri="{BB962C8B-B14F-4D97-AF65-F5344CB8AC3E}">
        <p14:creationId xmlns:p14="http://schemas.microsoft.com/office/powerpoint/2010/main" val="3739424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Operational Requirements using intermediate P language</a:t>
            </a:r>
            <a:endParaRPr lang="en-US" dirty="0"/>
          </a:p>
        </p:txBody>
      </p:sp>
      <p:sp>
        <p:nvSpPr>
          <p:cNvPr id="3" name="Content Placeholder 2"/>
          <p:cNvSpPr>
            <a:spLocks noGrp="1"/>
          </p:cNvSpPr>
          <p:nvPr>
            <p:ph sz="half" idx="10"/>
          </p:nvPr>
        </p:nvSpPr>
        <p:spPr/>
        <p:txBody>
          <a:bodyPr>
            <a:normAutofit fontScale="85000" lnSpcReduction="10000"/>
          </a:bodyPr>
          <a:lstStyle/>
          <a:p>
            <a:r>
              <a:rPr lang="en-US" dirty="0" smtClean="0"/>
              <a:t>Transformation </a:t>
            </a:r>
            <a:r>
              <a:rPr lang="en-US" dirty="0"/>
              <a:t>between input model and intermediate P </a:t>
            </a:r>
            <a:r>
              <a:rPr lang="en-US" dirty="0" smtClean="0"/>
              <a:t>language</a:t>
            </a:r>
          </a:p>
          <a:p>
            <a:pPr lvl="1"/>
            <a:r>
              <a:rPr lang="en-US" dirty="0">
                <a:sym typeface="Wingdings"/>
              </a:rPr>
              <a:t>Expected generic pattern of </a:t>
            </a:r>
            <a:r>
              <a:rPr lang="en-US" dirty="0" smtClean="0">
                <a:sym typeface="Wingdings"/>
              </a:rPr>
              <a:t>code</a:t>
            </a:r>
          </a:p>
          <a:p>
            <a:pPr lvl="1"/>
            <a:r>
              <a:rPr lang="en-US" dirty="0" smtClean="0">
                <a:sym typeface="Wingdings"/>
              </a:rPr>
              <a:t>Generic parameters</a:t>
            </a:r>
            <a:endParaRPr lang="en-US" dirty="0">
              <a:sym typeface="Wingdings"/>
            </a:endParaRPr>
          </a:p>
          <a:p>
            <a:pPr lvl="2"/>
            <a:r>
              <a:rPr lang="en-US" dirty="0">
                <a:sym typeface="Wingdings"/>
              </a:rPr>
              <a:t>Types of ports, types of parameters, values of parameters</a:t>
            </a:r>
          </a:p>
          <a:p>
            <a:pPr lvl="1"/>
            <a:r>
              <a:rPr lang="en-US" dirty="0" smtClean="0">
                <a:sym typeface="Wingdings"/>
              </a:rPr>
              <a:t>Set </a:t>
            </a:r>
            <a:r>
              <a:rPr lang="en-US" dirty="0">
                <a:sym typeface="Wingdings"/>
              </a:rPr>
              <a:t>of supported cases (combination of parameters</a:t>
            </a:r>
            <a:r>
              <a:rPr lang="en-US" dirty="0" smtClean="0">
                <a:sym typeface="Wingdings"/>
              </a:rPr>
              <a:t>)</a:t>
            </a:r>
          </a:p>
          <a:p>
            <a:pPr lvl="1"/>
            <a:endParaRPr lang="en-US" dirty="0"/>
          </a:p>
          <a:p>
            <a:r>
              <a:rPr lang="en-US" dirty="0" smtClean="0"/>
              <a:t>Transformations within </a:t>
            </a:r>
            <a:r>
              <a:rPr lang="en-US" dirty="0"/>
              <a:t>the intermediate P </a:t>
            </a:r>
            <a:r>
              <a:rPr lang="en-US" dirty="0" smtClean="0"/>
              <a:t>language</a:t>
            </a:r>
          </a:p>
          <a:p>
            <a:pPr lvl="1"/>
            <a:r>
              <a:rPr lang="en-US" dirty="0">
                <a:sym typeface="Wingdings"/>
              </a:rPr>
              <a:t>Source pattern  target pattern</a:t>
            </a:r>
          </a:p>
          <a:p>
            <a:pPr lvl="1"/>
            <a:r>
              <a:rPr lang="en-US" dirty="0">
                <a:sym typeface="Wingdings"/>
              </a:rPr>
              <a:t>We no longer have </a:t>
            </a:r>
            <a:r>
              <a:rPr lang="en-US" dirty="0" err="1">
                <a:sym typeface="Wingdings"/>
              </a:rPr>
              <a:t>genericity</a:t>
            </a:r>
            <a:r>
              <a:rPr lang="en-US" dirty="0">
                <a:sym typeface="Wingdings"/>
              </a:rPr>
              <a:t> on </a:t>
            </a:r>
            <a:r>
              <a:rPr lang="en-US" dirty="0" smtClean="0">
                <a:sym typeface="Wingdings"/>
              </a:rPr>
              <a:t>dimensions: scalar/vector/matrix have separate TORs</a:t>
            </a:r>
            <a:endParaRPr lang="en-US" dirty="0">
              <a:sym typeface="Wingdings"/>
            </a:endParaRPr>
          </a:p>
          <a:p>
            <a:pPr lvl="1"/>
            <a:r>
              <a:rPr lang="en-US" dirty="0">
                <a:sym typeface="Wingdings"/>
              </a:rPr>
              <a:t>We still have </a:t>
            </a:r>
            <a:r>
              <a:rPr lang="en-US" dirty="0" err="1">
                <a:sym typeface="Wingdings"/>
              </a:rPr>
              <a:t>genericity</a:t>
            </a:r>
            <a:r>
              <a:rPr lang="en-US" dirty="0">
                <a:sym typeface="Wingdings"/>
              </a:rPr>
              <a:t> on </a:t>
            </a:r>
            <a:r>
              <a:rPr lang="en-US" dirty="0" smtClean="0">
                <a:sym typeface="Wingdings"/>
              </a:rPr>
              <a:t>operators and base types</a:t>
            </a:r>
            <a:endParaRPr lang="en-US" dirty="0">
              <a:sym typeface="Wingdings"/>
            </a:endParaRPr>
          </a:p>
          <a:p>
            <a:pPr lvl="1"/>
            <a:r>
              <a:rPr lang="en-US" dirty="0">
                <a:sym typeface="Wingdings"/>
              </a:rPr>
              <a:t>No </a:t>
            </a:r>
            <a:r>
              <a:rPr lang="en-US" dirty="0" smtClean="0">
                <a:sym typeface="Wingdings"/>
              </a:rPr>
              <a:t>language-specific expansions</a:t>
            </a:r>
          </a:p>
          <a:p>
            <a:pPr lvl="1"/>
            <a:endParaRPr lang="en-US" dirty="0"/>
          </a:p>
          <a:p>
            <a:r>
              <a:rPr lang="en-US" dirty="0" smtClean="0"/>
              <a:t>Transformations between </a:t>
            </a:r>
            <a:r>
              <a:rPr lang="en-US" dirty="0"/>
              <a:t>intermediate P </a:t>
            </a:r>
            <a:r>
              <a:rPr lang="en-US" dirty="0" smtClean="0"/>
              <a:t>language and </a:t>
            </a:r>
            <a:r>
              <a:rPr lang="en-US" dirty="0"/>
              <a:t>target language (C or Ada</a:t>
            </a:r>
            <a:r>
              <a:rPr lang="en-US" dirty="0" smtClean="0"/>
              <a:t>)</a:t>
            </a:r>
          </a:p>
          <a:p>
            <a:pPr lvl="1"/>
            <a:r>
              <a:rPr lang="en-US" dirty="0"/>
              <a:t>Regular printing </a:t>
            </a:r>
            <a:r>
              <a:rPr lang="en-US" dirty="0" smtClean="0"/>
              <a:t>rules</a:t>
            </a:r>
          </a:p>
          <a:p>
            <a:pPr lvl="1"/>
            <a:r>
              <a:rPr lang="en-US" dirty="0" smtClean="0"/>
              <a:t>We </a:t>
            </a:r>
            <a:r>
              <a:rPr lang="en-US" dirty="0"/>
              <a:t>are allowed to </a:t>
            </a:r>
            <a:r>
              <a:rPr lang="en-US" dirty="0" smtClean="0"/>
              <a:t>do intermediate expansion</a:t>
            </a:r>
            <a:r>
              <a:rPr lang="en-US" dirty="0" smtClean="0">
                <a:sym typeface="Wingdings"/>
              </a:rPr>
              <a:t> </a:t>
            </a:r>
            <a:r>
              <a:rPr lang="en-US" dirty="0">
                <a:sym typeface="Wingdings"/>
              </a:rPr>
              <a:t>to account for </a:t>
            </a:r>
            <a:r>
              <a:rPr lang="en-US" dirty="0"/>
              <a:t>language specific rules:</a:t>
            </a:r>
          </a:p>
          <a:p>
            <a:pPr lvl="2"/>
            <a:r>
              <a:rPr lang="en-US" dirty="0" smtClean="0"/>
              <a:t>P language</a:t>
            </a:r>
            <a:r>
              <a:rPr lang="en-US" dirty="0"/>
              <a:t>	</a:t>
            </a:r>
            <a:r>
              <a:rPr lang="en-US" dirty="0" smtClean="0"/>
              <a:t>	a</a:t>
            </a:r>
            <a:r>
              <a:rPr lang="en-US" dirty="0"/>
              <a:t>++;</a:t>
            </a:r>
          </a:p>
          <a:p>
            <a:pPr lvl="2"/>
            <a:r>
              <a:rPr lang="en-US" dirty="0"/>
              <a:t>Ada-specific </a:t>
            </a:r>
            <a:r>
              <a:rPr lang="en-US" dirty="0" smtClean="0"/>
              <a:t>P language	a := </a:t>
            </a:r>
            <a:r>
              <a:rPr lang="en-US" dirty="0"/>
              <a:t>a + 1</a:t>
            </a:r>
            <a:r>
              <a:rPr lang="en-US" dirty="0" smtClean="0"/>
              <a:t>;</a:t>
            </a:r>
          </a:p>
          <a:p>
            <a:pPr lvl="2"/>
            <a:endParaRPr lang="en-US" dirty="0" smtClean="0"/>
          </a:p>
          <a:p>
            <a:r>
              <a:rPr lang="en-US" dirty="0"/>
              <a:t>Exceptional blocks specified in natural language</a:t>
            </a:r>
          </a:p>
          <a:p>
            <a:pPr lvl="1"/>
            <a:r>
              <a:rPr lang="en-US" dirty="0"/>
              <a:t>Virtual Subsystems that shall be </a:t>
            </a:r>
            <a:r>
              <a:rPr lang="en-US" dirty="0" err="1"/>
              <a:t>inlined</a:t>
            </a:r>
            <a:endParaRPr lang="en-US" dirty="0"/>
          </a:p>
          <a:p>
            <a:pPr lvl="1"/>
            <a:r>
              <a:rPr lang="en-US" dirty="0" err="1"/>
              <a:t>Goto</a:t>
            </a:r>
            <a:r>
              <a:rPr lang="en-US" dirty="0"/>
              <a:t>/</a:t>
            </a:r>
            <a:r>
              <a:rPr lang="en-US" dirty="0" smtClean="0"/>
              <a:t>From blocks</a:t>
            </a:r>
            <a:endParaRPr lang="en-US" dirty="0"/>
          </a:p>
          <a:p>
            <a:pPr lvl="1"/>
            <a:endParaRPr lang="en-US" dirty="0"/>
          </a:p>
          <a:p>
            <a:endParaRPr lang="en-US" dirty="0" smtClean="0"/>
          </a:p>
          <a:p>
            <a:endParaRPr lang="en-US" dirty="0" smtClean="0"/>
          </a:p>
          <a:p>
            <a:pPr lvl="1"/>
            <a:endParaRPr lang="en-US" dirty="0"/>
          </a:p>
        </p:txBody>
      </p:sp>
      <p:sp>
        <p:nvSpPr>
          <p:cNvPr id="4" name="TextBox 3"/>
          <p:cNvSpPr txBox="1"/>
          <p:nvPr/>
        </p:nvSpPr>
        <p:spPr>
          <a:xfrm rot="16200000">
            <a:off x="-57875" y="1734276"/>
            <a:ext cx="1185528" cy="307777"/>
          </a:xfrm>
          <a:prstGeom prst="rect">
            <a:avLst/>
          </a:prstGeom>
          <a:noFill/>
        </p:spPr>
        <p:txBody>
          <a:bodyPr wrap="none" rtlCol="0">
            <a:spAutoFit/>
          </a:bodyPr>
          <a:lstStyle/>
          <a:p>
            <a:pPr algn="r"/>
            <a:r>
              <a:rPr lang="en-US" sz="1400" b="1" i="0" kern="1200" dirty="0" smtClean="0">
                <a:solidFill>
                  <a:schemeClr val="accent1"/>
                </a:solidFill>
              </a:rPr>
              <a:t>TOR-Type-1</a:t>
            </a:r>
          </a:p>
        </p:txBody>
      </p:sp>
      <p:sp>
        <p:nvSpPr>
          <p:cNvPr id="5" name="TextBox 4"/>
          <p:cNvSpPr txBox="1"/>
          <p:nvPr/>
        </p:nvSpPr>
        <p:spPr>
          <a:xfrm rot="16200000">
            <a:off x="18325" y="3258276"/>
            <a:ext cx="1185528" cy="307777"/>
          </a:xfrm>
          <a:prstGeom prst="rect">
            <a:avLst/>
          </a:prstGeom>
          <a:noFill/>
        </p:spPr>
        <p:txBody>
          <a:bodyPr wrap="none" rtlCol="0">
            <a:spAutoFit/>
          </a:bodyPr>
          <a:lstStyle/>
          <a:p>
            <a:pPr algn="r"/>
            <a:r>
              <a:rPr lang="en-US" sz="1400" b="1" i="0" kern="1200" dirty="0" smtClean="0">
                <a:solidFill>
                  <a:schemeClr val="accent1"/>
                </a:solidFill>
              </a:rPr>
              <a:t>TOR-Type-2</a:t>
            </a:r>
          </a:p>
        </p:txBody>
      </p:sp>
      <p:sp>
        <p:nvSpPr>
          <p:cNvPr id="6" name="TextBox 5"/>
          <p:cNvSpPr txBox="1"/>
          <p:nvPr/>
        </p:nvSpPr>
        <p:spPr>
          <a:xfrm rot="16200000">
            <a:off x="18325" y="4569023"/>
            <a:ext cx="1185528" cy="307777"/>
          </a:xfrm>
          <a:prstGeom prst="rect">
            <a:avLst/>
          </a:prstGeom>
          <a:noFill/>
        </p:spPr>
        <p:txBody>
          <a:bodyPr wrap="none" rtlCol="0">
            <a:spAutoFit/>
          </a:bodyPr>
          <a:lstStyle/>
          <a:p>
            <a:pPr algn="r"/>
            <a:r>
              <a:rPr lang="en-US" sz="1400" b="1" i="0" kern="1200" dirty="0" smtClean="0">
                <a:solidFill>
                  <a:schemeClr val="accent1"/>
                </a:solidFill>
              </a:rPr>
              <a:t>TOR-Type-3</a:t>
            </a:r>
          </a:p>
        </p:txBody>
      </p:sp>
    </p:spTree>
    <p:extLst>
      <p:ext uri="{BB962C8B-B14F-4D97-AF65-F5344CB8AC3E}">
        <p14:creationId xmlns:p14="http://schemas.microsoft.com/office/powerpoint/2010/main" val="3690114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TORs: Functional for Saturation (supported configuration)</a:t>
            </a:r>
            <a:endParaRPr lang="en-US" dirty="0"/>
          </a:p>
        </p:txBody>
      </p:sp>
      <p:graphicFrame>
        <p:nvGraphicFramePr>
          <p:cNvPr id="5" name="Tableau 6"/>
          <p:cNvGraphicFramePr>
            <a:graphicFrameLocks noGrp="1"/>
          </p:cNvGraphicFramePr>
          <p:nvPr>
            <p:extLst>
              <p:ext uri="{D42A27DB-BD31-4B8C-83A1-F6EECF244321}">
                <p14:modId xmlns:p14="http://schemas.microsoft.com/office/powerpoint/2010/main" val="603605490"/>
              </p:ext>
            </p:extLst>
          </p:nvPr>
        </p:nvGraphicFramePr>
        <p:xfrm>
          <a:off x="152400" y="1752600"/>
          <a:ext cx="8915400" cy="2286000"/>
        </p:xfrm>
        <a:graphic>
          <a:graphicData uri="http://schemas.openxmlformats.org/drawingml/2006/table">
            <a:tbl>
              <a:tblPr firstRow="1" bandRow="1">
                <a:effectLst>
                  <a:outerShdw blurRad="50800" dist="12700" dir="3660000" algn="tl" rotWithShape="0">
                    <a:srgbClr val="000000">
                      <a:alpha val="75000"/>
                    </a:srgbClr>
                  </a:outerShdw>
                </a:effectLst>
                <a:tableStyleId>{5C22544A-7EE6-4342-B048-85BDC9FD1C3A}</a:tableStyleId>
              </a:tblPr>
              <a:tblGrid>
                <a:gridCol w="8915400"/>
              </a:tblGrid>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noProof="0" dirty="0" smtClean="0">
                          <a:solidFill>
                            <a:schemeClr val="tx1"/>
                          </a:solidFill>
                          <a:latin typeface="Courier New" pitchFamily="49" charset="0"/>
                          <a:cs typeface="Courier New" pitchFamily="49" charset="0"/>
                        </a:rPr>
                        <a:t>A legal Saturation block shall have 1 input, 1 output and the "</a:t>
                      </a:r>
                      <a:r>
                        <a:rPr lang="en-US" sz="1600" b="0" i="0" noProof="0" dirty="0" err="1" smtClean="0">
                          <a:solidFill>
                            <a:schemeClr val="tx1"/>
                          </a:solidFill>
                          <a:latin typeface="Courier New" pitchFamily="49" charset="0"/>
                          <a:cs typeface="Courier New" pitchFamily="49" charset="0"/>
                        </a:rPr>
                        <a:t>UpperLimit</a:t>
                      </a:r>
                      <a:r>
                        <a:rPr lang="en-US" sz="1600" b="0" i="0" noProof="0" dirty="0" smtClean="0">
                          <a:solidFill>
                            <a:schemeClr val="tx1"/>
                          </a:solidFill>
                          <a:latin typeface="Courier New" pitchFamily="49" charset="0"/>
                          <a:cs typeface="Courier New" pitchFamily="49" charset="0"/>
                        </a:rPr>
                        <a:t>" and "</a:t>
                      </a:r>
                      <a:r>
                        <a:rPr lang="en-US" sz="1600" b="0" i="0" noProof="0" dirty="0" err="1" smtClean="0">
                          <a:solidFill>
                            <a:schemeClr val="tx1"/>
                          </a:solidFill>
                          <a:latin typeface="Courier New" pitchFamily="49" charset="0"/>
                          <a:cs typeface="Courier New" pitchFamily="49" charset="0"/>
                        </a:rPr>
                        <a:t>LowerLimit</a:t>
                      </a:r>
                      <a:r>
                        <a:rPr lang="en-US" sz="1600" b="0" i="0" noProof="0" dirty="0" smtClean="0">
                          <a:solidFill>
                            <a:schemeClr val="tx1"/>
                          </a:solidFill>
                          <a:latin typeface="Courier New" pitchFamily="49" charset="0"/>
                          <a:cs typeface="Courier New" pitchFamily="49" charset="0"/>
                        </a:rPr>
                        <a:t>" parameter.</a:t>
                      </a:r>
                      <a:endParaRPr lang="en-US" sz="1600" b="0" i="0" baseline="0" noProof="0" dirty="0" smtClean="0">
                        <a:solidFill>
                          <a:schemeClr val="tx1"/>
                        </a:solidFill>
                        <a:latin typeface="Courier New" pitchFamily="49" charset="0"/>
                        <a:cs typeface="Courier New"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noProof="0" dirty="0" smtClean="0">
                          <a:solidFill>
                            <a:schemeClr val="tx1"/>
                          </a:solidFill>
                          <a:latin typeface="Courier New" pitchFamily="49" charset="0"/>
                          <a:cs typeface="Courier New" pitchFamily="49" charset="0"/>
                        </a:rPr>
                        <a:t>The base types of input port and output port shall coincide.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noProof="0" dirty="0" smtClean="0">
                          <a:solidFill>
                            <a:schemeClr val="tx1"/>
                          </a:solidFill>
                          <a:latin typeface="Courier New" pitchFamily="49" charset="0"/>
                          <a:cs typeface="Courier New" pitchFamily="49" charset="0"/>
                        </a:rPr>
                        <a:t>If the input and output are scalar then "</a:t>
                      </a:r>
                      <a:r>
                        <a:rPr lang="en-US" sz="1600" b="0" i="0" noProof="0" dirty="0" err="1" smtClean="0">
                          <a:solidFill>
                            <a:schemeClr val="tx1"/>
                          </a:solidFill>
                          <a:latin typeface="Courier New" pitchFamily="49" charset="0"/>
                          <a:cs typeface="Courier New" pitchFamily="49" charset="0"/>
                        </a:rPr>
                        <a:t>UpperLimit</a:t>
                      </a:r>
                      <a:r>
                        <a:rPr lang="en-US" sz="1600" b="0" i="0" noProof="0" dirty="0" smtClean="0">
                          <a:solidFill>
                            <a:schemeClr val="tx1"/>
                          </a:solidFill>
                          <a:latin typeface="Courier New" pitchFamily="49" charset="0"/>
                          <a:cs typeface="Courier New" pitchFamily="49" charset="0"/>
                        </a:rPr>
                        <a:t>" and "</a:t>
                      </a:r>
                      <a:r>
                        <a:rPr lang="en-US" sz="1600" b="0" i="0" noProof="0" dirty="0" err="1" smtClean="0">
                          <a:solidFill>
                            <a:schemeClr val="tx1"/>
                          </a:solidFill>
                          <a:latin typeface="Courier New" pitchFamily="49" charset="0"/>
                          <a:cs typeface="Courier New" pitchFamily="49" charset="0"/>
                        </a:rPr>
                        <a:t>LowerLimit</a:t>
                      </a:r>
                      <a:r>
                        <a:rPr lang="en-US" sz="1600" b="0" i="0" noProof="0" dirty="0" smtClean="0">
                          <a:solidFill>
                            <a:schemeClr val="tx1"/>
                          </a:solidFill>
                          <a:latin typeface="Courier New" pitchFamily="49" charset="0"/>
                          <a:cs typeface="Courier New" pitchFamily="49" charset="0"/>
                        </a:rPr>
                        <a:t>” shall be scalars.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noProof="0" dirty="0" smtClean="0">
                          <a:solidFill>
                            <a:schemeClr val="tx1"/>
                          </a:solidFill>
                          <a:latin typeface="Courier New" pitchFamily="49" charset="0"/>
                          <a:cs typeface="Courier New" pitchFamily="49" charset="0"/>
                        </a:rPr>
                        <a:t>If the input and output are vectors or matrices then "</a:t>
                      </a:r>
                      <a:r>
                        <a:rPr lang="en-US" sz="1600" b="0" i="0" noProof="0" dirty="0" err="1" smtClean="0">
                          <a:solidFill>
                            <a:schemeClr val="tx1"/>
                          </a:solidFill>
                          <a:latin typeface="Courier New" pitchFamily="49" charset="0"/>
                          <a:cs typeface="Courier New" pitchFamily="49" charset="0"/>
                        </a:rPr>
                        <a:t>UpperLimit</a:t>
                      </a:r>
                      <a:r>
                        <a:rPr lang="en-US" sz="1600" b="0" i="0" noProof="0" dirty="0" smtClean="0">
                          <a:solidFill>
                            <a:schemeClr val="tx1"/>
                          </a:solidFill>
                          <a:latin typeface="Courier New" pitchFamily="49" charset="0"/>
                          <a:cs typeface="Courier New" pitchFamily="49" charset="0"/>
                        </a:rPr>
                        <a:t>" and "</a:t>
                      </a:r>
                      <a:r>
                        <a:rPr lang="en-US" sz="1600" b="0" i="0" noProof="0" dirty="0" err="1" smtClean="0">
                          <a:solidFill>
                            <a:schemeClr val="tx1"/>
                          </a:solidFill>
                          <a:latin typeface="Courier New" pitchFamily="49" charset="0"/>
                          <a:cs typeface="Courier New" pitchFamily="49" charset="0"/>
                        </a:rPr>
                        <a:t>LowerLimit</a:t>
                      </a:r>
                      <a:r>
                        <a:rPr lang="en-US" sz="1600" b="0" i="0" noProof="0" dirty="0" smtClean="0">
                          <a:solidFill>
                            <a:schemeClr val="tx1"/>
                          </a:solidFill>
                          <a:latin typeface="Courier New" pitchFamily="49" charset="0"/>
                          <a:cs typeface="Courier New" pitchFamily="49" charset="0"/>
                        </a:rPr>
                        <a:t>” shall be either scalars or have the same dimensions as the</a:t>
                      </a:r>
                      <a:r>
                        <a:rPr lang="en-US" sz="1600" b="0" i="0" baseline="0" noProof="0" dirty="0" smtClean="0">
                          <a:solidFill>
                            <a:schemeClr val="tx1"/>
                          </a:solidFill>
                          <a:latin typeface="Courier New" pitchFamily="49" charset="0"/>
                          <a:cs typeface="Courier New" pitchFamily="49" charset="0"/>
                        </a:rPr>
                        <a:t> block’s</a:t>
                      </a:r>
                      <a:r>
                        <a:rPr lang="en-US" sz="1600" b="0" i="0" noProof="0" dirty="0" smtClean="0">
                          <a:solidFill>
                            <a:schemeClr val="tx1"/>
                          </a:solidFill>
                          <a:latin typeface="Courier New" pitchFamily="49" charset="0"/>
                          <a:cs typeface="Courier New" pitchFamily="49" charset="0"/>
                        </a:rPr>
                        <a:t> output.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noProof="0" dirty="0" smtClean="0">
                          <a:solidFill>
                            <a:schemeClr val="tx1"/>
                          </a:solidFill>
                          <a:latin typeface="Courier New" pitchFamily="49" charset="0"/>
                          <a:cs typeface="Courier New" pitchFamily="49" charset="0"/>
                        </a:rPr>
                        <a:t>"</a:t>
                      </a:r>
                      <a:r>
                        <a:rPr lang="en-US" sz="1600" b="0" i="0" noProof="0" dirty="0" err="1" smtClean="0">
                          <a:solidFill>
                            <a:schemeClr val="tx1"/>
                          </a:solidFill>
                          <a:latin typeface="Courier New" pitchFamily="49" charset="0"/>
                          <a:cs typeface="Courier New" pitchFamily="49" charset="0"/>
                        </a:rPr>
                        <a:t>UpperLimit</a:t>
                      </a:r>
                      <a:r>
                        <a:rPr lang="en-US" sz="1600" b="0" i="0" noProof="0" dirty="0" smtClean="0">
                          <a:solidFill>
                            <a:schemeClr val="tx1"/>
                          </a:solidFill>
                          <a:latin typeface="Courier New" pitchFamily="49" charset="0"/>
                          <a:cs typeface="Courier New" pitchFamily="49" charset="0"/>
                        </a:rPr>
                        <a:t>”</a:t>
                      </a:r>
                      <a:r>
                        <a:rPr lang="en-US" sz="1600" b="0" i="0" baseline="0" noProof="0" dirty="0" smtClean="0">
                          <a:solidFill>
                            <a:schemeClr val="tx1"/>
                          </a:solidFill>
                          <a:latin typeface="Courier New" pitchFamily="49" charset="0"/>
                          <a:cs typeface="Courier New" pitchFamily="49" charset="0"/>
                        </a:rPr>
                        <a:t> shall be greater than or equal to </a:t>
                      </a:r>
                      <a:r>
                        <a:rPr lang="en-US" sz="1600" b="0" i="0" noProof="0" dirty="0" smtClean="0">
                          <a:solidFill>
                            <a:schemeClr val="tx1"/>
                          </a:solidFill>
                          <a:latin typeface="Courier New" pitchFamily="49" charset="0"/>
                          <a:cs typeface="Courier New" pitchFamily="49" charset="0"/>
                        </a:rPr>
                        <a:t>"</a:t>
                      </a:r>
                      <a:r>
                        <a:rPr lang="en-US" sz="1600" b="0" i="0" noProof="0" dirty="0" err="1" smtClean="0">
                          <a:solidFill>
                            <a:schemeClr val="tx1"/>
                          </a:solidFill>
                          <a:latin typeface="Courier New" pitchFamily="49" charset="0"/>
                          <a:cs typeface="Courier New" pitchFamily="49" charset="0"/>
                        </a:rPr>
                        <a:t>LowerLimit</a:t>
                      </a:r>
                      <a:r>
                        <a:rPr lang="en-US" sz="1600" b="0" i="0" noProof="0" dirty="0" smtClean="0">
                          <a:solidFill>
                            <a:schemeClr val="tx1"/>
                          </a:solidFill>
                          <a:latin typeface="Courier New" pitchFamily="49" charset="0"/>
                          <a:cs typeface="Courier New" pitchFamily="49" charset="0"/>
                        </a:rPr>
                        <a:t>”.</a:t>
                      </a:r>
                    </a:p>
                  </a:txBody>
                  <a:tcPr>
                    <a:solidFill>
                      <a:schemeClr val="bg1"/>
                    </a:solidFill>
                  </a:tcPr>
                </a:tc>
              </a:tr>
            </a:tbl>
          </a:graphicData>
        </a:graphic>
      </p:graphicFrame>
      <p:sp>
        <p:nvSpPr>
          <p:cNvPr id="9" name="TextBox 8"/>
          <p:cNvSpPr txBox="1"/>
          <p:nvPr/>
        </p:nvSpPr>
        <p:spPr>
          <a:xfrm>
            <a:off x="8305800" y="3654623"/>
            <a:ext cx="710125" cy="307777"/>
          </a:xfrm>
          <a:prstGeom prst="rect">
            <a:avLst/>
          </a:prstGeom>
          <a:noFill/>
        </p:spPr>
        <p:txBody>
          <a:bodyPr vert="horz" wrap="none" rtlCol="0">
            <a:spAutoFit/>
          </a:bodyPr>
          <a:lstStyle/>
          <a:p>
            <a:pPr algn="r"/>
            <a:r>
              <a:rPr lang="en-US" sz="1400" b="1" i="0" kern="1200" dirty="0" smtClean="0">
                <a:solidFill>
                  <a:schemeClr val="accent1"/>
                </a:solidFill>
              </a:rPr>
              <a:t>TOR.1</a:t>
            </a:r>
          </a:p>
        </p:txBody>
      </p:sp>
      <p:sp>
        <p:nvSpPr>
          <p:cNvPr id="6" name="TextBox 5"/>
          <p:cNvSpPr txBox="1"/>
          <p:nvPr/>
        </p:nvSpPr>
        <p:spPr>
          <a:xfrm>
            <a:off x="3538872" y="990600"/>
            <a:ext cx="1185528" cy="307777"/>
          </a:xfrm>
          <a:prstGeom prst="rect">
            <a:avLst/>
          </a:prstGeom>
          <a:noFill/>
        </p:spPr>
        <p:txBody>
          <a:bodyPr wrap="none" rtlCol="0">
            <a:spAutoFit/>
          </a:bodyPr>
          <a:lstStyle/>
          <a:p>
            <a:pPr algn="r"/>
            <a:r>
              <a:rPr lang="en-US" sz="1400" b="1" i="0" kern="1200" dirty="0" smtClean="0">
                <a:solidFill>
                  <a:schemeClr val="accent1"/>
                </a:solidFill>
              </a:rPr>
              <a:t>TOR-Type-1</a:t>
            </a:r>
          </a:p>
        </p:txBody>
      </p:sp>
    </p:spTree>
    <p:extLst>
      <p:ext uri="{BB962C8B-B14F-4D97-AF65-F5344CB8AC3E}">
        <p14:creationId xmlns:p14="http://schemas.microsoft.com/office/powerpoint/2010/main" val="4183712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TORs: Functional for Saturation (scalar case)</a:t>
            </a:r>
            <a:endParaRPr lang="en-US" dirty="0"/>
          </a:p>
        </p:txBody>
      </p:sp>
      <p:graphicFrame>
        <p:nvGraphicFramePr>
          <p:cNvPr id="10" name="Tableau 6"/>
          <p:cNvGraphicFramePr>
            <a:graphicFrameLocks noGrp="1"/>
          </p:cNvGraphicFramePr>
          <p:nvPr>
            <p:extLst>
              <p:ext uri="{D42A27DB-BD31-4B8C-83A1-F6EECF244321}">
                <p14:modId xmlns:p14="http://schemas.microsoft.com/office/powerpoint/2010/main" val="3242787796"/>
              </p:ext>
            </p:extLst>
          </p:nvPr>
        </p:nvGraphicFramePr>
        <p:xfrm>
          <a:off x="152400" y="1752600"/>
          <a:ext cx="8917200" cy="3992880"/>
        </p:xfrm>
        <a:graphic>
          <a:graphicData uri="http://schemas.openxmlformats.org/drawingml/2006/table">
            <a:tbl>
              <a:tblPr firstRow="1" bandRow="1">
                <a:effectLst>
                  <a:outerShdw blurRad="50800" dist="12700" dir="3660000" algn="tl" rotWithShape="0">
                    <a:srgbClr val="000000">
                      <a:alpha val="75000"/>
                    </a:srgbClr>
                  </a:outerShdw>
                </a:effectLst>
                <a:tableStyleId>{5C22544A-7EE6-4342-B048-85BDC9FD1C3A}</a:tableStyleId>
              </a:tblPr>
              <a:tblGrid>
                <a:gridCol w="8917200"/>
              </a:tblGrid>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noProof="0" dirty="0" smtClean="0">
                          <a:solidFill>
                            <a:schemeClr val="tx1"/>
                          </a:solidFill>
                          <a:latin typeface="Courier New" pitchFamily="49" charset="0"/>
                          <a:cs typeface="Courier New" pitchFamily="49" charset="0"/>
                        </a:rPr>
                        <a:t>The Saturation block imposes upper and lower limits on an input signal. The block output</a:t>
                      </a:r>
                      <a:r>
                        <a:rPr lang="en-US" sz="1600" b="0" i="0" baseline="0" noProof="0" dirty="0" smtClean="0">
                          <a:solidFill>
                            <a:schemeClr val="tx1"/>
                          </a:solidFill>
                          <a:latin typeface="Courier New" pitchFamily="49" charset="0"/>
                          <a:cs typeface="Courier New" pitchFamily="49" charset="0"/>
                        </a:rPr>
                        <a:t> is equal to the input value when the input value is within the range specified by the “</a:t>
                      </a:r>
                      <a:r>
                        <a:rPr lang="en-US" sz="1600" b="0" i="0" baseline="0" noProof="0" dirty="0" err="1" smtClean="0">
                          <a:solidFill>
                            <a:schemeClr val="tx1"/>
                          </a:solidFill>
                          <a:latin typeface="Courier New" pitchFamily="49" charset="0"/>
                          <a:cs typeface="Courier New" pitchFamily="49" charset="0"/>
                        </a:rPr>
                        <a:t>LowerLimit</a:t>
                      </a:r>
                      <a:r>
                        <a:rPr lang="en-US" sz="1600" b="0" i="0" baseline="0" noProof="0" dirty="0" smtClean="0">
                          <a:solidFill>
                            <a:schemeClr val="tx1"/>
                          </a:solidFill>
                          <a:latin typeface="Courier New" pitchFamily="49" charset="0"/>
                          <a:cs typeface="Courier New" pitchFamily="49" charset="0"/>
                        </a:rPr>
                        <a:t>” and “</a:t>
                      </a:r>
                      <a:r>
                        <a:rPr lang="en-US" sz="1600" b="0" i="0" baseline="0" noProof="0" dirty="0" err="1" smtClean="0">
                          <a:solidFill>
                            <a:schemeClr val="tx1"/>
                          </a:solidFill>
                          <a:latin typeface="Courier New" pitchFamily="49" charset="0"/>
                          <a:cs typeface="Courier New" pitchFamily="49" charset="0"/>
                        </a:rPr>
                        <a:t>UpperLimit</a:t>
                      </a:r>
                      <a:r>
                        <a:rPr lang="en-US" sz="1600" b="0" i="0" baseline="0" noProof="0" dirty="0" smtClean="0">
                          <a:solidFill>
                            <a:schemeClr val="tx1"/>
                          </a:solidFill>
                          <a:latin typeface="Courier New" pitchFamily="49" charset="0"/>
                          <a:cs typeface="Courier New" pitchFamily="49" charset="0"/>
                        </a:rPr>
                        <a:t>” parameters, “</a:t>
                      </a:r>
                      <a:r>
                        <a:rPr lang="en-US" sz="1600" b="0" i="0" baseline="0" noProof="0" dirty="0" err="1" smtClean="0">
                          <a:solidFill>
                            <a:schemeClr val="tx1"/>
                          </a:solidFill>
                          <a:latin typeface="Courier New" pitchFamily="49" charset="0"/>
                          <a:cs typeface="Courier New" pitchFamily="49" charset="0"/>
                        </a:rPr>
                        <a:t>LowerLimit</a:t>
                      </a:r>
                      <a:r>
                        <a:rPr lang="en-US" sz="1600" b="0" i="0" baseline="0" noProof="0" dirty="0" smtClean="0">
                          <a:solidFill>
                            <a:schemeClr val="tx1"/>
                          </a:solidFill>
                          <a:latin typeface="Courier New" pitchFamily="49" charset="0"/>
                          <a:cs typeface="Courier New" pitchFamily="49" charset="0"/>
                        </a:rPr>
                        <a:t>” when the input value is lower than “</a:t>
                      </a:r>
                      <a:r>
                        <a:rPr lang="en-US" sz="1600" b="0" i="0" baseline="0" noProof="0" dirty="0" err="1" smtClean="0">
                          <a:solidFill>
                            <a:schemeClr val="tx1"/>
                          </a:solidFill>
                          <a:latin typeface="Courier New" pitchFamily="49" charset="0"/>
                          <a:cs typeface="Courier New" pitchFamily="49" charset="0"/>
                        </a:rPr>
                        <a:t>LowerLimit</a:t>
                      </a:r>
                      <a:r>
                        <a:rPr lang="en-US" sz="1600" b="0" i="0" baseline="0" noProof="0" dirty="0" smtClean="0">
                          <a:solidFill>
                            <a:schemeClr val="tx1"/>
                          </a:solidFill>
                          <a:latin typeface="Courier New" pitchFamily="49" charset="0"/>
                          <a:cs typeface="Courier New" pitchFamily="49" charset="0"/>
                        </a:rPr>
                        <a:t>”, and “</a:t>
                      </a:r>
                      <a:r>
                        <a:rPr lang="en-US" sz="1600" b="0" i="0" baseline="0" noProof="0" dirty="0" err="1" smtClean="0">
                          <a:solidFill>
                            <a:schemeClr val="tx1"/>
                          </a:solidFill>
                          <a:latin typeface="Courier New" pitchFamily="49" charset="0"/>
                          <a:cs typeface="Courier New" pitchFamily="49" charset="0"/>
                        </a:rPr>
                        <a:t>UpperLimit</a:t>
                      </a:r>
                      <a:r>
                        <a:rPr lang="en-US" sz="1600" b="0" i="0" baseline="0" noProof="0" dirty="0" smtClean="0">
                          <a:solidFill>
                            <a:schemeClr val="tx1"/>
                          </a:solidFill>
                          <a:latin typeface="Courier New" pitchFamily="49" charset="0"/>
                          <a:cs typeface="Courier New" pitchFamily="49" charset="0"/>
                        </a:rPr>
                        <a:t>” when the input value is greater than “</a:t>
                      </a:r>
                      <a:r>
                        <a:rPr lang="en-US" sz="1600" b="0" i="0" baseline="0" noProof="0" dirty="0" err="1" smtClean="0">
                          <a:solidFill>
                            <a:schemeClr val="tx1"/>
                          </a:solidFill>
                          <a:latin typeface="Courier New" pitchFamily="49" charset="0"/>
                          <a:cs typeface="Courier New" pitchFamily="49" charset="0"/>
                        </a:rPr>
                        <a:t>UpperLimit</a:t>
                      </a:r>
                      <a:r>
                        <a:rPr lang="en-US" sz="1600" b="0" i="0" baseline="0" noProof="0" dirty="0" smtClean="0">
                          <a:solidFill>
                            <a:schemeClr val="tx1"/>
                          </a:solidFill>
                          <a:latin typeface="Courier New" pitchFamily="49" charset="0"/>
                          <a:cs typeface="Courier New" pitchFamily="49" charset="0"/>
                        </a:rPr>
                        <a:t>”</a:t>
                      </a:r>
                      <a:r>
                        <a:rPr lang="en-US" sz="1600" b="0" i="0" noProof="0" dirty="0" smtClean="0">
                          <a:solidFill>
                            <a:schemeClr val="tx1"/>
                          </a:solidFill>
                          <a:latin typeface="Courier New" pitchFamily="49" charset="0"/>
                          <a:cs typeface="Courier New" pitchFamily="49"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i="0" noProof="0" dirty="0" smtClean="0">
                        <a:solidFill>
                          <a:schemeClr val="tx1"/>
                        </a:solidFill>
                        <a:latin typeface="Courier New" pitchFamily="49" charset="0"/>
                        <a:cs typeface="Courier New" pitchFamily="49" charset="0"/>
                      </a:endParaRPr>
                    </a:p>
                    <a:p>
                      <a:r>
                        <a:rPr lang="en-US" sz="1600" b="0" i="0" noProof="0" dirty="0" smtClean="0">
                          <a:solidFill>
                            <a:schemeClr val="tx1"/>
                          </a:solidFill>
                          <a:latin typeface="Courier New" pitchFamily="49" charset="0"/>
                          <a:cs typeface="Courier New" pitchFamily="49" charset="0"/>
                        </a:rPr>
                        <a:t>if the block’s output is scalar then the generated</a:t>
                      </a:r>
                      <a:r>
                        <a:rPr lang="en-US" sz="1600" b="0" i="0" baseline="0" noProof="0" dirty="0" smtClean="0">
                          <a:solidFill>
                            <a:schemeClr val="tx1"/>
                          </a:solidFill>
                          <a:latin typeface="Courier New" pitchFamily="49" charset="0"/>
                          <a:cs typeface="Courier New" pitchFamily="49" charset="0"/>
                        </a:rPr>
                        <a:t> code model shall be:</a:t>
                      </a:r>
                      <a:endParaRPr lang="en-US" sz="1600" b="0" i="0" noProof="0" dirty="0" smtClean="0">
                        <a:solidFill>
                          <a:schemeClr val="tx1"/>
                        </a:solidFill>
                        <a:latin typeface="Courier New" pitchFamily="49" charset="0"/>
                        <a:cs typeface="Courier New" pitchFamily="49" charset="0"/>
                      </a:endParaRPr>
                    </a:p>
                    <a:p>
                      <a:endParaRPr lang="en-US" sz="1600" b="0" i="0" noProof="0" dirty="0" smtClean="0">
                        <a:solidFill>
                          <a:schemeClr val="tx1"/>
                        </a:solidFill>
                        <a:latin typeface="Courier New" pitchFamily="49" charset="0"/>
                        <a:cs typeface="Courier New" pitchFamily="49" charset="0"/>
                      </a:endParaRPr>
                    </a:p>
                    <a:p>
                      <a:r>
                        <a:rPr lang="en-US" sz="1600" b="0" i="0" baseline="0" noProof="0" dirty="0" smtClean="0">
                          <a:solidFill>
                            <a:schemeClr val="tx1"/>
                          </a:solidFill>
                          <a:latin typeface="Arial"/>
                          <a:cs typeface="Arial"/>
                        </a:rPr>
                        <a:t> </a:t>
                      </a:r>
                      <a:r>
                        <a:rPr lang="en-US" sz="1600" b="0" i="0" baseline="0" noProof="0" dirty="0" smtClean="0">
                          <a:solidFill>
                            <a:schemeClr val="accent1"/>
                          </a:solidFill>
                          <a:latin typeface="Arial"/>
                          <a:cs typeface="Arial"/>
                        </a:rPr>
                        <a:t>  </a:t>
                      </a:r>
                      <a:r>
                        <a:rPr lang="en-US" sz="1600" b="1" i="0" noProof="0" dirty="0" smtClean="0">
                          <a:solidFill>
                            <a:schemeClr val="accent1"/>
                          </a:solidFill>
                          <a:latin typeface="Arial"/>
                          <a:cs typeface="Arial"/>
                        </a:rPr>
                        <a:t>if</a:t>
                      </a:r>
                      <a:r>
                        <a:rPr lang="en-US" sz="1600" b="0" i="0" noProof="0" dirty="0" smtClean="0">
                          <a:solidFill>
                            <a:schemeClr val="accent1"/>
                          </a:solidFill>
                          <a:latin typeface="Arial"/>
                          <a:cs typeface="Arial"/>
                        </a:rPr>
                        <a:t> in &lt; </a:t>
                      </a:r>
                      <a:r>
                        <a:rPr lang="en-US" sz="1600" b="0" i="0" noProof="0" dirty="0" err="1" smtClean="0">
                          <a:solidFill>
                            <a:schemeClr val="accent1"/>
                          </a:solidFill>
                          <a:latin typeface="Arial"/>
                          <a:cs typeface="Arial"/>
                        </a:rPr>
                        <a:t>Params.LowerLimit</a:t>
                      </a:r>
                      <a:endParaRPr lang="en-US" sz="1600" b="1" i="0" noProof="0" dirty="0" smtClean="0">
                        <a:solidFill>
                          <a:schemeClr val="accent1"/>
                        </a:solidFill>
                        <a:latin typeface="Arial"/>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noProof="0" dirty="0" smtClean="0">
                          <a:solidFill>
                            <a:schemeClr val="accent1"/>
                          </a:solidFill>
                          <a:latin typeface="Arial"/>
                          <a:cs typeface="Arial"/>
                        </a:rPr>
                        <a:t>   </a:t>
                      </a:r>
                      <a:r>
                        <a:rPr lang="en-US" sz="1600" b="0" i="0" baseline="0" noProof="0" dirty="0" smtClean="0">
                          <a:solidFill>
                            <a:schemeClr val="accent1"/>
                          </a:solidFill>
                          <a:latin typeface="Arial"/>
                          <a:cs typeface="Arial"/>
                        </a:rPr>
                        <a:t>   </a:t>
                      </a:r>
                      <a:r>
                        <a:rPr lang="en-US" sz="1600" b="0" i="0" noProof="0" dirty="0" smtClean="0">
                          <a:solidFill>
                            <a:schemeClr val="accent1"/>
                          </a:solidFill>
                          <a:latin typeface="Arial"/>
                          <a:cs typeface="Arial"/>
                        </a:rPr>
                        <a:t>out = </a:t>
                      </a:r>
                      <a:r>
                        <a:rPr lang="en-US" sz="1600" b="0" i="0" noProof="0" dirty="0" err="1" smtClean="0">
                          <a:solidFill>
                            <a:schemeClr val="accent1"/>
                          </a:solidFill>
                          <a:latin typeface="+mn-lt"/>
                          <a:cs typeface="Arial"/>
                        </a:rPr>
                        <a:t>Params.LowerLimit</a:t>
                      </a:r>
                      <a:endParaRPr lang="en-US" sz="1600" b="0" i="0" noProof="0" dirty="0" smtClean="0">
                        <a:solidFill>
                          <a:schemeClr val="accent1"/>
                        </a:solidFill>
                        <a:latin typeface="Arial"/>
                        <a:cs typeface="Arial"/>
                      </a:endParaRPr>
                    </a:p>
                    <a:p>
                      <a:r>
                        <a:rPr lang="en-US" sz="1600" b="0" i="0" baseline="0" noProof="0" dirty="0" smtClean="0">
                          <a:solidFill>
                            <a:schemeClr val="accent1"/>
                          </a:solidFill>
                          <a:latin typeface="Arial"/>
                          <a:cs typeface="Arial"/>
                        </a:rPr>
                        <a:t>   </a:t>
                      </a:r>
                      <a:r>
                        <a:rPr lang="en-US" sz="1600" b="1" i="0" noProof="0" dirty="0" smtClean="0">
                          <a:solidFill>
                            <a:schemeClr val="accent1"/>
                          </a:solidFill>
                          <a:latin typeface="Arial"/>
                          <a:cs typeface="Arial"/>
                        </a:rPr>
                        <a:t>else</a:t>
                      </a:r>
                    </a:p>
                    <a:p>
                      <a:r>
                        <a:rPr lang="en-US" sz="1600" b="0" i="0" noProof="0" dirty="0" smtClean="0">
                          <a:solidFill>
                            <a:schemeClr val="accent1"/>
                          </a:solidFill>
                          <a:latin typeface="Arial"/>
                          <a:cs typeface="Arial"/>
                        </a:rPr>
                        <a:t>   </a:t>
                      </a:r>
                      <a:r>
                        <a:rPr lang="en-US" sz="1600" b="0" i="0" baseline="0" noProof="0" dirty="0" smtClean="0">
                          <a:solidFill>
                            <a:schemeClr val="accent1"/>
                          </a:solidFill>
                          <a:latin typeface="Arial"/>
                          <a:cs typeface="Arial"/>
                        </a:rPr>
                        <a:t>  </a:t>
                      </a:r>
                      <a:r>
                        <a:rPr lang="en-US" sz="1600" b="0" i="0" baseline="0" noProof="0" dirty="0" smtClean="0">
                          <a:solidFill>
                            <a:schemeClr val="accent1"/>
                          </a:solidFill>
                          <a:latin typeface="+mn-lt"/>
                          <a:cs typeface="Arial"/>
                        </a:rPr>
                        <a:t> </a:t>
                      </a:r>
                      <a:r>
                        <a:rPr lang="en-US" sz="1600" b="1" i="0" noProof="0" dirty="0" smtClean="0">
                          <a:solidFill>
                            <a:schemeClr val="accent1"/>
                          </a:solidFill>
                          <a:latin typeface="+mn-lt"/>
                          <a:cs typeface="Arial"/>
                        </a:rPr>
                        <a:t>if</a:t>
                      </a:r>
                      <a:r>
                        <a:rPr lang="en-US" sz="1600" b="0" i="0" noProof="0" dirty="0" smtClean="0">
                          <a:solidFill>
                            <a:schemeClr val="accent1"/>
                          </a:solidFill>
                          <a:latin typeface="+mn-lt"/>
                          <a:cs typeface="Arial"/>
                        </a:rPr>
                        <a:t> in &gt; </a:t>
                      </a:r>
                      <a:r>
                        <a:rPr lang="en-US" sz="1600" b="0" i="0" noProof="0" dirty="0" err="1" smtClean="0">
                          <a:solidFill>
                            <a:schemeClr val="accent1"/>
                          </a:solidFill>
                          <a:latin typeface="+mn-lt"/>
                          <a:cs typeface="Arial"/>
                        </a:rPr>
                        <a:t>Params.UpperLimit</a:t>
                      </a:r>
                      <a:endParaRPr lang="en-US" sz="1600" b="1" i="0" noProof="0" dirty="0" smtClean="0">
                        <a:solidFill>
                          <a:schemeClr val="accent1"/>
                        </a:solidFill>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noProof="0" dirty="0" smtClean="0">
                          <a:solidFill>
                            <a:schemeClr val="accent1"/>
                          </a:solidFill>
                          <a:latin typeface="+mn-lt"/>
                          <a:cs typeface="Arial"/>
                        </a:rPr>
                        <a:t>         out = </a:t>
                      </a:r>
                      <a:r>
                        <a:rPr lang="en-US" sz="1600" b="0" i="0" noProof="0" dirty="0" err="1" smtClean="0">
                          <a:solidFill>
                            <a:schemeClr val="accent1"/>
                          </a:solidFill>
                          <a:latin typeface="+mn-lt"/>
                          <a:cs typeface="Arial"/>
                        </a:rPr>
                        <a:t>Params.UpperLimit</a:t>
                      </a:r>
                      <a:endParaRPr lang="en-US" sz="1600" b="0" i="0" noProof="0" dirty="0" smtClean="0">
                        <a:solidFill>
                          <a:schemeClr val="accent1"/>
                        </a:solidFill>
                        <a:latin typeface="+mn-lt"/>
                        <a:cs typeface="Arial"/>
                      </a:endParaRPr>
                    </a:p>
                    <a:p>
                      <a:r>
                        <a:rPr lang="en-US" sz="1600" b="0" i="0" baseline="0" noProof="0" dirty="0" smtClean="0">
                          <a:solidFill>
                            <a:schemeClr val="accent1"/>
                          </a:solidFill>
                          <a:latin typeface="+mn-lt"/>
                          <a:cs typeface="Arial"/>
                        </a:rPr>
                        <a:t>      </a:t>
                      </a:r>
                      <a:r>
                        <a:rPr lang="en-US" sz="1600" b="1" i="0" noProof="0" dirty="0" smtClean="0">
                          <a:solidFill>
                            <a:schemeClr val="accent1"/>
                          </a:solidFill>
                          <a:latin typeface="+mn-lt"/>
                          <a:cs typeface="Arial"/>
                        </a:rPr>
                        <a:t>else</a:t>
                      </a:r>
                    </a:p>
                    <a:p>
                      <a:r>
                        <a:rPr lang="en-US" sz="1600" b="0" i="0" noProof="0" dirty="0" smtClean="0">
                          <a:solidFill>
                            <a:schemeClr val="accent1"/>
                          </a:solidFill>
                          <a:latin typeface="Arial"/>
                          <a:cs typeface="Arial"/>
                        </a:rPr>
                        <a:t>         out = in</a:t>
                      </a:r>
                    </a:p>
                  </a:txBody>
                  <a:tcPr>
                    <a:solidFill>
                      <a:schemeClr val="bg1"/>
                    </a:solidFill>
                  </a:tcPr>
                </a:tc>
              </a:tr>
            </a:tbl>
          </a:graphicData>
        </a:graphic>
      </p:graphicFrame>
      <p:sp>
        <p:nvSpPr>
          <p:cNvPr id="12" name="TextBox 11"/>
          <p:cNvSpPr txBox="1"/>
          <p:nvPr/>
        </p:nvSpPr>
        <p:spPr>
          <a:xfrm>
            <a:off x="8153400" y="5135880"/>
            <a:ext cx="710125" cy="307777"/>
          </a:xfrm>
          <a:prstGeom prst="rect">
            <a:avLst/>
          </a:prstGeom>
          <a:noFill/>
        </p:spPr>
        <p:txBody>
          <a:bodyPr vert="horz" wrap="none" rtlCol="0">
            <a:spAutoFit/>
          </a:bodyPr>
          <a:lstStyle/>
          <a:p>
            <a:pPr algn="r"/>
            <a:r>
              <a:rPr lang="en-US" sz="1400" b="1" i="0" kern="1200" dirty="0" smtClean="0">
                <a:solidFill>
                  <a:schemeClr val="accent1"/>
                </a:solidFill>
              </a:rPr>
              <a:t>TOR.2</a:t>
            </a:r>
          </a:p>
        </p:txBody>
      </p:sp>
      <p:sp>
        <p:nvSpPr>
          <p:cNvPr id="5" name="TextBox 4"/>
          <p:cNvSpPr txBox="1"/>
          <p:nvPr/>
        </p:nvSpPr>
        <p:spPr>
          <a:xfrm>
            <a:off x="3581400" y="1066800"/>
            <a:ext cx="1185528" cy="307777"/>
          </a:xfrm>
          <a:prstGeom prst="rect">
            <a:avLst/>
          </a:prstGeom>
          <a:noFill/>
        </p:spPr>
        <p:txBody>
          <a:bodyPr wrap="none" rtlCol="0">
            <a:spAutoFit/>
          </a:bodyPr>
          <a:lstStyle/>
          <a:p>
            <a:pPr algn="r"/>
            <a:r>
              <a:rPr lang="en-US" sz="1400" b="1" i="0" kern="1200" dirty="0" smtClean="0">
                <a:solidFill>
                  <a:schemeClr val="accent1"/>
                </a:solidFill>
              </a:rPr>
              <a:t>TOR-Type-1</a:t>
            </a:r>
          </a:p>
        </p:txBody>
      </p:sp>
    </p:spTree>
    <p:extLst>
      <p:ext uri="{BB962C8B-B14F-4D97-AF65-F5344CB8AC3E}">
        <p14:creationId xmlns:p14="http://schemas.microsoft.com/office/powerpoint/2010/main" val="3457871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TORs: Functional for Saturation (non scalar case)</a:t>
            </a:r>
            <a:endParaRPr lang="en-US" dirty="0"/>
          </a:p>
        </p:txBody>
      </p:sp>
      <p:graphicFrame>
        <p:nvGraphicFramePr>
          <p:cNvPr id="10" name="Tableau 6"/>
          <p:cNvGraphicFramePr>
            <a:graphicFrameLocks noGrp="1"/>
          </p:cNvGraphicFramePr>
          <p:nvPr>
            <p:extLst>
              <p:ext uri="{D42A27DB-BD31-4B8C-83A1-F6EECF244321}">
                <p14:modId xmlns:p14="http://schemas.microsoft.com/office/powerpoint/2010/main" val="1562183930"/>
              </p:ext>
            </p:extLst>
          </p:nvPr>
        </p:nvGraphicFramePr>
        <p:xfrm>
          <a:off x="152400" y="1173479"/>
          <a:ext cx="8917200" cy="5699761"/>
        </p:xfrm>
        <a:graphic>
          <a:graphicData uri="http://schemas.openxmlformats.org/drawingml/2006/table">
            <a:tbl>
              <a:tblPr firstRow="1" bandRow="1">
                <a:effectLst>
                  <a:outerShdw blurRad="50800" dist="12700" dir="3660000" algn="tl" rotWithShape="0">
                    <a:srgbClr val="000000">
                      <a:alpha val="75000"/>
                    </a:srgbClr>
                  </a:outerShdw>
                </a:effectLst>
                <a:tableStyleId>{5C22544A-7EE6-4342-B048-85BDC9FD1C3A}</a:tableStyleId>
              </a:tblPr>
              <a:tblGrid>
                <a:gridCol w="8917200"/>
              </a:tblGrid>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noProof="0" dirty="0" smtClean="0">
                          <a:solidFill>
                            <a:schemeClr val="tx1"/>
                          </a:solidFill>
                          <a:latin typeface="Courier New" pitchFamily="49" charset="0"/>
                          <a:cs typeface="Courier New" pitchFamily="49" charset="0"/>
                        </a:rPr>
                        <a:t>The Saturation block imposes upper and lower limits on an input signal. The block output</a:t>
                      </a:r>
                      <a:r>
                        <a:rPr lang="en-US" sz="1600" b="0" i="0" baseline="0" noProof="0" dirty="0" smtClean="0">
                          <a:solidFill>
                            <a:schemeClr val="tx1"/>
                          </a:solidFill>
                          <a:latin typeface="Courier New" pitchFamily="49" charset="0"/>
                          <a:cs typeface="Courier New" pitchFamily="49" charset="0"/>
                        </a:rPr>
                        <a:t> is equal to the input value when the input value is within the range specified by the “</a:t>
                      </a:r>
                      <a:r>
                        <a:rPr lang="en-US" sz="1600" b="0" i="0" baseline="0" noProof="0" dirty="0" err="1" smtClean="0">
                          <a:solidFill>
                            <a:schemeClr val="tx1"/>
                          </a:solidFill>
                          <a:latin typeface="Courier New" pitchFamily="49" charset="0"/>
                          <a:cs typeface="Courier New" pitchFamily="49" charset="0"/>
                        </a:rPr>
                        <a:t>LowerLimit</a:t>
                      </a:r>
                      <a:r>
                        <a:rPr lang="en-US" sz="1600" b="0" i="0" baseline="0" noProof="0" dirty="0" smtClean="0">
                          <a:solidFill>
                            <a:schemeClr val="tx1"/>
                          </a:solidFill>
                          <a:latin typeface="Courier New" pitchFamily="49" charset="0"/>
                          <a:cs typeface="Courier New" pitchFamily="49" charset="0"/>
                        </a:rPr>
                        <a:t>” and “</a:t>
                      </a:r>
                      <a:r>
                        <a:rPr lang="en-US" sz="1600" b="0" i="0" baseline="0" noProof="0" dirty="0" err="1" smtClean="0">
                          <a:solidFill>
                            <a:schemeClr val="tx1"/>
                          </a:solidFill>
                          <a:latin typeface="Courier New" pitchFamily="49" charset="0"/>
                          <a:cs typeface="Courier New" pitchFamily="49" charset="0"/>
                        </a:rPr>
                        <a:t>UpperLimit</a:t>
                      </a:r>
                      <a:r>
                        <a:rPr lang="en-US" sz="1600" b="0" i="0" baseline="0" noProof="0" dirty="0" smtClean="0">
                          <a:solidFill>
                            <a:schemeClr val="tx1"/>
                          </a:solidFill>
                          <a:latin typeface="Courier New" pitchFamily="49" charset="0"/>
                          <a:cs typeface="Courier New" pitchFamily="49" charset="0"/>
                        </a:rPr>
                        <a:t>” parameters, “</a:t>
                      </a:r>
                      <a:r>
                        <a:rPr lang="en-US" sz="1600" b="0" i="0" baseline="0" noProof="0" dirty="0" err="1" smtClean="0">
                          <a:solidFill>
                            <a:schemeClr val="tx1"/>
                          </a:solidFill>
                          <a:latin typeface="Courier New" pitchFamily="49" charset="0"/>
                          <a:cs typeface="Courier New" pitchFamily="49" charset="0"/>
                        </a:rPr>
                        <a:t>LowerLimit</a:t>
                      </a:r>
                      <a:r>
                        <a:rPr lang="en-US" sz="1600" b="0" i="0" baseline="0" noProof="0" dirty="0" smtClean="0">
                          <a:solidFill>
                            <a:schemeClr val="tx1"/>
                          </a:solidFill>
                          <a:latin typeface="Courier New" pitchFamily="49" charset="0"/>
                          <a:cs typeface="Courier New" pitchFamily="49" charset="0"/>
                        </a:rPr>
                        <a:t>” when the input value is lower than “</a:t>
                      </a:r>
                      <a:r>
                        <a:rPr lang="en-US" sz="1600" b="0" i="0" baseline="0" noProof="0" dirty="0" err="1" smtClean="0">
                          <a:solidFill>
                            <a:schemeClr val="tx1"/>
                          </a:solidFill>
                          <a:latin typeface="Courier New" pitchFamily="49" charset="0"/>
                          <a:cs typeface="Courier New" pitchFamily="49" charset="0"/>
                        </a:rPr>
                        <a:t>LowerLimit</a:t>
                      </a:r>
                      <a:r>
                        <a:rPr lang="en-US" sz="1600" b="0" i="0" baseline="0" noProof="0" dirty="0" smtClean="0">
                          <a:solidFill>
                            <a:schemeClr val="tx1"/>
                          </a:solidFill>
                          <a:latin typeface="Courier New" pitchFamily="49" charset="0"/>
                          <a:cs typeface="Courier New" pitchFamily="49" charset="0"/>
                        </a:rPr>
                        <a:t>”, and “</a:t>
                      </a:r>
                      <a:r>
                        <a:rPr lang="en-US" sz="1600" b="0" i="0" baseline="0" noProof="0" dirty="0" err="1" smtClean="0">
                          <a:solidFill>
                            <a:schemeClr val="tx1"/>
                          </a:solidFill>
                          <a:latin typeface="Courier New" pitchFamily="49" charset="0"/>
                          <a:cs typeface="Courier New" pitchFamily="49" charset="0"/>
                        </a:rPr>
                        <a:t>UpperLimit</a:t>
                      </a:r>
                      <a:r>
                        <a:rPr lang="en-US" sz="1600" b="0" i="0" baseline="0" noProof="0" dirty="0" smtClean="0">
                          <a:solidFill>
                            <a:schemeClr val="tx1"/>
                          </a:solidFill>
                          <a:latin typeface="Courier New" pitchFamily="49" charset="0"/>
                          <a:cs typeface="Courier New" pitchFamily="49" charset="0"/>
                        </a:rPr>
                        <a:t>” when the input value is greater than “</a:t>
                      </a:r>
                      <a:r>
                        <a:rPr lang="en-US" sz="1600" b="0" i="0" baseline="0" noProof="0" dirty="0" err="1" smtClean="0">
                          <a:solidFill>
                            <a:schemeClr val="tx1"/>
                          </a:solidFill>
                          <a:latin typeface="Courier New" pitchFamily="49" charset="0"/>
                          <a:cs typeface="Courier New" pitchFamily="49" charset="0"/>
                        </a:rPr>
                        <a:t>UpperLimit</a:t>
                      </a:r>
                      <a:r>
                        <a:rPr lang="en-US" sz="1600" b="0" i="0" baseline="0" noProof="0" dirty="0" smtClean="0">
                          <a:solidFill>
                            <a:schemeClr val="tx1"/>
                          </a:solidFill>
                          <a:latin typeface="Courier New" pitchFamily="49" charset="0"/>
                          <a:cs typeface="Courier New" pitchFamily="49" charset="0"/>
                        </a:rPr>
                        <a:t>”</a:t>
                      </a:r>
                      <a:r>
                        <a:rPr lang="en-US" sz="1600" b="0" i="0" noProof="0" dirty="0" smtClean="0">
                          <a:solidFill>
                            <a:schemeClr val="tx1"/>
                          </a:solidFill>
                          <a:latin typeface="Courier New" pitchFamily="49" charset="0"/>
                          <a:cs typeface="Courier New" pitchFamily="49"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i="0" noProof="0" dirty="0" smtClean="0">
                        <a:solidFill>
                          <a:schemeClr val="tx1"/>
                        </a:solidFill>
                        <a:latin typeface="Courier New" pitchFamily="49" charset="0"/>
                        <a:cs typeface="Courier New" pitchFamily="49" charset="0"/>
                      </a:endParaRPr>
                    </a:p>
                    <a:p>
                      <a:r>
                        <a:rPr lang="en-US" sz="1600" b="0" i="0" noProof="0" dirty="0" smtClean="0">
                          <a:solidFill>
                            <a:schemeClr val="tx1"/>
                          </a:solidFill>
                          <a:latin typeface="Courier New" pitchFamily="49" charset="0"/>
                          <a:cs typeface="Courier New" pitchFamily="49" charset="0"/>
                        </a:rPr>
                        <a:t>if the block’s output is a</a:t>
                      </a:r>
                      <a:r>
                        <a:rPr lang="en-US" sz="1600" b="0" i="0" baseline="0" noProof="0" dirty="0" smtClean="0">
                          <a:solidFill>
                            <a:schemeClr val="tx1"/>
                          </a:solidFill>
                          <a:latin typeface="Courier New" pitchFamily="49" charset="0"/>
                          <a:cs typeface="Courier New" pitchFamily="49" charset="0"/>
                        </a:rPr>
                        <a:t> vector or a matrix and </a:t>
                      </a:r>
                      <a:r>
                        <a:rPr lang="en-US" sz="1600" b="0" i="0" baseline="0" noProof="0" dirty="0" err="1" smtClean="0">
                          <a:solidFill>
                            <a:schemeClr val="tx1"/>
                          </a:solidFill>
                          <a:latin typeface="Courier New" pitchFamily="49" charset="0"/>
                          <a:cs typeface="Courier New" pitchFamily="49" charset="0"/>
                        </a:rPr>
                        <a:t>LowerLimit</a:t>
                      </a:r>
                      <a:r>
                        <a:rPr lang="en-US" sz="1600" b="0" i="0" baseline="0" noProof="0" dirty="0" smtClean="0">
                          <a:solidFill>
                            <a:schemeClr val="tx1"/>
                          </a:solidFill>
                          <a:latin typeface="Courier New" pitchFamily="49" charset="0"/>
                          <a:cs typeface="Courier New" pitchFamily="49" charset="0"/>
                        </a:rPr>
                        <a:t> and </a:t>
                      </a:r>
                      <a:r>
                        <a:rPr lang="en-US" sz="1600" b="0" i="0" baseline="0" noProof="0" dirty="0" err="1" smtClean="0">
                          <a:solidFill>
                            <a:schemeClr val="tx1"/>
                          </a:solidFill>
                          <a:latin typeface="Courier New" pitchFamily="49" charset="0"/>
                          <a:cs typeface="Courier New" pitchFamily="49" charset="0"/>
                        </a:rPr>
                        <a:t>UpperLimit</a:t>
                      </a:r>
                      <a:r>
                        <a:rPr lang="en-US" sz="1600" b="0" i="0" baseline="0" noProof="0" dirty="0" smtClean="0">
                          <a:solidFill>
                            <a:schemeClr val="tx1"/>
                          </a:solidFill>
                          <a:latin typeface="Courier New" pitchFamily="49" charset="0"/>
                          <a:cs typeface="Courier New" pitchFamily="49" charset="0"/>
                        </a:rPr>
                        <a:t> are of the same dimension </a:t>
                      </a:r>
                      <a:r>
                        <a:rPr lang="en-US" sz="1600" b="0" i="0" noProof="0" dirty="0" smtClean="0">
                          <a:solidFill>
                            <a:schemeClr val="tx1"/>
                          </a:solidFill>
                          <a:latin typeface="Courier New" pitchFamily="49" charset="0"/>
                          <a:cs typeface="Courier New" pitchFamily="49" charset="0"/>
                        </a:rPr>
                        <a:t>then the generated code model shall follow</a:t>
                      </a:r>
                      <a:r>
                        <a:rPr lang="en-US" sz="1600" b="0" i="0" baseline="0" noProof="0" dirty="0" smtClean="0">
                          <a:solidFill>
                            <a:schemeClr val="tx1"/>
                          </a:solidFill>
                          <a:latin typeface="Courier New" pitchFamily="49" charset="0"/>
                          <a:cs typeface="Courier New" pitchFamily="49" charset="0"/>
                        </a:rPr>
                        <a:t> the pattern specified in </a:t>
                      </a:r>
                      <a:r>
                        <a:rPr lang="en-US" sz="1600" b="1" i="0" baseline="0" noProof="0" dirty="0" smtClean="0">
                          <a:solidFill>
                            <a:schemeClr val="accent1"/>
                          </a:solidFill>
                          <a:latin typeface="Courier New" pitchFamily="49" charset="0"/>
                          <a:cs typeface="Courier New" pitchFamily="49" charset="0"/>
                        </a:rPr>
                        <a:t>TOR.4</a:t>
                      </a:r>
                      <a:r>
                        <a:rPr lang="en-US" sz="1600" b="0" i="0" baseline="0" noProof="0" dirty="0" smtClean="0">
                          <a:solidFill>
                            <a:schemeClr val="accent1"/>
                          </a:solidFill>
                          <a:latin typeface="Courier New" pitchFamily="49" charset="0"/>
                          <a:cs typeface="Courier New" pitchFamily="49" charset="0"/>
                        </a:rPr>
                        <a:t> </a:t>
                      </a:r>
                      <a:r>
                        <a:rPr lang="en-US" sz="1600" b="0" i="0" baseline="0" noProof="0" dirty="0" smtClean="0">
                          <a:solidFill>
                            <a:schemeClr val="tx1"/>
                          </a:solidFill>
                          <a:latin typeface="Courier New" pitchFamily="49" charset="0"/>
                          <a:cs typeface="Courier New" pitchFamily="49" charset="0"/>
                        </a:rPr>
                        <a:t>where</a:t>
                      </a:r>
                      <a:r>
                        <a:rPr lang="en-US" sz="1600" b="0" i="0" noProof="0" dirty="0" smtClean="0">
                          <a:solidFill>
                            <a:schemeClr val="tx1"/>
                          </a:solidFill>
                          <a:latin typeface="Courier New" pitchFamily="49" charset="0"/>
                          <a:cs typeface="Courier New" pitchFamily="49" charset="0"/>
                        </a:rPr>
                        <a:t>:</a:t>
                      </a:r>
                    </a:p>
                    <a:p>
                      <a:endParaRPr lang="en-US" sz="1600" b="0" i="0" noProof="0" dirty="0" smtClean="0">
                        <a:solidFill>
                          <a:schemeClr val="tx1"/>
                        </a:solidFill>
                        <a:latin typeface="Courier New" pitchFamily="49" charset="0"/>
                        <a:cs typeface="Courier New" pitchFamily="49" charset="0"/>
                      </a:endParaRPr>
                    </a:p>
                    <a:p>
                      <a:r>
                        <a:rPr lang="en-US" sz="1600" b="0" i="1" noProof="0" dirty="0" err="1" smtClean="0">
                          <a:solidFill>
                            <a:schemeClr val="tx1"/>
                          </a:solidFill>
                          <a:latin typeface="Courier New" pitchFamily="49" charset="0"/>
                          <a:cs typeface="Courier New" pitchFamily="49" charset="0"/>
                        </a:rPr>
                        <a:t>Code_Fragment</a:t>
                      </a:r>
                      <a:r>
                        <a:rPr lang="en-US" sz="1600" b="0" i="0" baseline="0" noProof="0" dirty="0" smtClean="0">
                          <a:solidFill>
                            <a:schemeClr val="tx1"/>
                          </a:solidFill>
                          <a:latin typeface="Courier New" pitchFamily="49" charset="0"/>
                          <a:cs typeface="Courier New" pitchFamily="49" charset="0"/>
                        </a:rPr>
                        <a:t> is:</a:t>
                      </a:r>
                      <a:endParaRPr lang="en-US" sz="1600" b="0" i="0" noProof="0" dirty="0" smtClean="0">
                        <a:solidFill>
                          <a:schemeClr val="tx1"/>
                        </a:solidFill>
                        <a:latin typeface="Courier New" pitchFamily="49" charset="0"/>
                        <a:cs typeface="Courier New" pitchFamily="49" charset="0"/>
                      </a:endParaRPr>
                    </a:p>
                    <a:p>
                      <a:endParaRPr lang="en-US" sz="1600" b="0" i="0" noProof="0" dirty="0" smtClean="0">
                        <a:solidFill>
                          <a:schemeClr val="tx1"/>
                        </a:solidFill>
                        <a:latin typeface="Courier New" pitchFamily="49" charset="0"/>
                        <a:cs typeface="Courier New" pitchFamily="49" charset="0"/>
                      </a:endParaRPr>
                    </a:p>
                    <a:p>
                      <a:r>
                        <a:rPr lang="en-US" sz="1600" b="0" i="0" baseline="0" noProof="0" dirty="0" smtClean="0">
                          <a:solidFill>
                            <a:schemeClr val="tx1"/>
                          </a:solidFill>
                          <a:latin typeface="Arial"/>
                          <a:cs typeface="Arial"/>
                        </a:rPr>
                        <a:t> </a:t>
                      </a:r>
                      <a:r>
                        <a:rPr lang="en-US" sz="1600" b="0" i="0" baseline="0" noProof="0" dirty="0" smtClean="0">
                          <a:solidFill>
                            <a:schemeClr val="accent1"/>
                          </a:solidFill>
                          <a:latin typeface="Arial"/>
                          <a:cs typeface="Arial"/>
                        </a:rPr>
                        <a:t>  </a:t>
                      </a:r>
                      <a:r>
                        <a:rPr lang="en-US" sz="1600" b="1" i="0" noProof="0" dirty="0" smtClean="0">
                          <a:solidFill>
                            <a:schemeClr val="accent1"/>
                          </a:solidFill>
                          <a:latin typeface="Arial"/>
                          <a:cs typeface="Arial"/>
                        </a:rPr>
                        <a:t>if</a:t>
                      </a:r>
                      <a:r>
                        <a:rPr lang="en-US" sz="1600" b="0" i="0" noProof="0" dirty="0" smtClean="0">
                          <a:solidFill>
                            <a:schemeClr val="accent1"/>
                          </a:solidFill>
                          <a:latin typeface="Arial"/>
                          <a:cs typeface="Arial"/>
                        </a:rPr>
                        <a:t> in &lt; </a:t>
                      </a:r>
                      <a:r>
                        <a:rPr lang="en-US" sz="1600" b="0" i="0" noProof="0" dirty="0" err="1" smtClean="0">
                          <a:solidFill>
                            <a:schemeClr val="accent1"/>
                          </a:solidFill>
                          <a:latin typeface="Arial"/>
                          <a:cs typeface="Arial"/>
                        </a:rPr>
                        <a:t>Params.LowerLimit</a:t>
                      </a:r>
                      <a:endParaRPr lang="en-US" sz="1600" b="1" i="0" noProof="0" dirty="0" smtClean="0">
                        <a:solidFill>
                          <a:schemeClr val="accent1"/>
                        </a:solidFill>
                        <a:latin typeface="Arial"/>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noProof="0" dirty="0" smtClean="0">
                          <a:solidFill>
                            <a:schemeClr val="accent1"/>
                          </a:solidFill>
                          <a:latin typeface="Arial"/>
                          <a:cs typeface="Arial"/>
                        </a:rPr>
                        <a:t>   </a:t>
                      </a:r>
                      <a:r>
                        <a:rPr lang="en-US" sz="1600" b="0" i="0" baseline="0" noProof="0" dirty="0" smtClean="0">
                          <a:solidFill>
                            <a:schemeClr val="accent1"/>
                          </a:solidFill>
                          <a:latin typeface="Arial"/>
                          <a:cs typeface="Arial"/>
                        </a:rPr>
                        <a:t>   </a:t>
                      </a:r>
                      <a:r>
                        <a:rPr lang="en-US" sz="1600" b="0" i="0" noProof="0" dirty="0" smtClean="0">
                          <a:solidFill>
                            <a:schemeClr val="accent1"/>
                          </a:solidFill>
                          <a:latin typeface="Arial"/>
                          <a:cs typeface="Arial"/>
                        </a:rPr>
                        <a:t>out = </a:t>
                      </a:r>
                      <a:r>
                        <a:rPr lang="en-US" sz="1600" b="0" i="0" noProof="0" dirty="0" err="1" smtClean="0">
                          <a:solidFill>
                            <a:schemeClr val="accent1"/>
                          </a:solidFill>
                          <a:latin typeface="+mn-lt"/>
                          <a:cs typeface="Arial"/>
                        </a:rPr>
                        <a:t>Params.LowerLimit</a:t>
                      </a:r>
                      <a:endParaRPr lang="en-US" sz="1600" b="0" i="0" noProof="0" dirty="0" smtClean="0">
                        <a:solidFill>
                          <a:schemeClr val="accent1"/>
                        </a:solidFill>
                        <a:latin typeface="Arial"/>
                        <a:cs typeface="Arial"/>
                      </a:endParaRPr>
                    </a:p>
                    <a:p>
                      <a:r>
                        <a:rPr lang="en-US" sz="1600" b="0" i="0" baseline="0" noProof="0" dirty="0" smtClean="0">
                          <a:solidFill>
                            <a:schemeClr val="accent1"/>
                          </a:solidFill>
                          <a:latin typeface="Arial"/>
                          <a:cs typeface="Arial"/>
                        </a:rPr>
                        <a:t>   </a:t>
                      </a:r>
                      <a:r>
                        <a:rPr lang="en-US" sz="1600" b="1" i="0" noProof="0" dirty="0" smtClean="0">
                          <a:solidFill>
                            <a:schemeClr val="accent1"/>
                          </a:solidFill>
                          <a:latin typeface="Arial"/>
                          <a:cs typeface="Arial"/>
                        </a:rPr>
                        <a:t>else</a:t>
                      </a:r>
                    </a:p>
                    <a:p>
                      <a:r>
                        <a:rPr lang="en-US" sz="1600" b="0" i="0" noProof="0" dirty="0" smtClean="0">
                          <a:solidFill>
                            <a:schemeClr val="accent1"/>
                          </a:solidFill>
                          <a:latin typeface="Arial"/>
                          <a:cs typeface="Arial"/>
                        </a:rPr>
                        <a:t>   </a:t>
                      </a:r>
                      <a:r>
                        <a:rPr lang="en-US" sz="1600" b="0" i="0" baseline="0" noProof="0" dirty="0" smtClean="0">
                          <a:solidFill>
                            <a:schemeClr val="accent1"/>
                          </a:solidFill>
                          <a:latin typeface="Arial"/>
                          <a:cs typeface="Arial"/>
                        </a:rPr>
                        <a:t>  </a:t>
                      </a:r>
                      <a:r>
                        <a:rPr lang="en-US" sz="1600" b="0" i="0" baseline="0" noProof="0" dirty="0" smtClean="0">
                          <a:solidFill>
                            <a:schemeClr val="accent1"/>
                          </a:solidFill>
                          <a:latin typeface="+mn-lt"/>
                          <a:cs typeface="Arial"/>
                        </a:rPr>
                        <a:t> </a:t>
                      </a:r>
                      <a:r>
                        <a:rPr lang="en-US" sz="1600" b="1" i="0" noProof="0" dirty="0" smtClean="0">
                          <a:solidFill>
                            <a:schemeClr val="accent1"/>
                          </a:solidFill>
                          <a:latin typeface="+mn-lt"/>
                          <a:cs typeface="Arial"/>
                        </a:rPr>
                        <a:t>if</a:t>
                      </a:r>
                      <a:r>
                        <a:rPr lang="en-US" sz="1600" b="0" i="0" noProof="0" dirty="0" smtClean="0">
                          <a:solidFill>
                            <a:schemeClr val="accent1"/>
                          </a:solidFill>
                          <a:latin typeface="+mn-lt"/>
                          <a:cs typeface="Arial"/>
                        </a:rPr>
                        <a:t> in &gt; </a:t>
                      </a:r>
                      <a:r>
                        <a:rPr lang="en-US" sz="1600" b="0" i="0" noProof="0" dirty="0" err="1" smtClean="0">
                          <a:solidFill>
                            <a:schemeClr val="accent1"/>
                          </a:solidFill>
                          <a:latin typeface="+mn-lt"/>
                          <a:cs typeface="Arial"/>
                        </a:rPr>
                        <a:t>Params.UpperLimit</a:t>
                      </a:r>
                      <a:endParaRPr lang="en-US" sz="1600" b="1" i="0" noProof="0" dirty="0" smtClean="0">
                        <a:solidFill>
                          <a:schemeClr val="accent1"/>
                        </a:solidFill>
                        <a:latin typeface="+mn-lt"/>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noProof="0" dirty="0" smtClean="0">
                          <a:solidFill>
                            <a:schemeClr val="accent1"/>
                          </a:solidFill>
                          <a:latin typeface="+mn-lt"/>
                          <a:cs typeface="Arial"/>
                        </a:rPr>
                        <a:t>         out = </a:t>
                      </a:r>
                      <a:r>
                        <a:rPr lang="en-US" sz="1600" b="0" i="0" noProof="0" dirty="0" err="1" smtClean="0">
                          <a:solidFill>
                            <a:schemeClr val="accent1"/>
                          </a:solidFill>
                          <a:latin typeface="+mn-lt"/>
                          <a:cs typeface="Arial"/>
                        </a:rPr>
                        <a:t>Params.UpperLimit</a:t>
                      </a:r>
                      <a:endParaRPr lang="en-US" sz="1600" b="0" i="0" noProof="0" dirty="0" smtClean="0">
                        <a:solidFill>
                          <a:schemeClr val="accent1"/>
                        </a:solidFill>
                        <a:latin typeface="+mn-lt"/>
                        <a:cs typeface="Arial"/>
                      </a:endParaRPr>
                    </a:p>
                    <a:p>
                      <a:r>
                        <a:rPr lang="en-US" sz="1600" b="0" i="0" baseline="0" noProof="0" dirty="0" smtClean="0">
                          <a:solidFill>
                            <a:schemeClr val="accent1"/>
                          </a:solidFill>
                          <a:latin typeface="+mn-lt"/>
                          <a:cs typeface="Arial"/>
                        </a:rPr>
                        <a:t>      </a:t>
                      </a:r>
                      <a:r>
                        <a:rPr lang="en-US" sz="1600" b="1" i="0" noProof="0" dirty="0" smtClean="0">
                          <a:solidFill>
                            <a:schemeClr val="accent1"/>
                          </a:solidFill>
                          <a:latin typeface="+mn-lt"/>
                          <a:cs typeface="Arial"/>
                        </a:rPr>
                        <a:t>else</a:t>
                      </a:r>
                    </a:p>
                    <a:p>
                      <a:r>
                        <a:rPr lang="en-US" sz="1600" b="0" i="0" noProof="0" dirty="0" smtClean="0">
                          <a:solidFill>
                            <a:schemeClr val="accent1"/>
                          </a:solidFill>
                          <a:latin typeface="Arial"/>
                          <a:cs typeface="Arial"/>
                        </a:rPr>
                        <a:t>         out = in</a:t>
                      </a:r>
                    </a:p>
                    <a:p>
                      <a:endParaRPr lang="en-US" sz="1600" b="0" i="0" noProof="0" dirty="0" smtClean="0">
                        <a:solidFill>
                          <a:schemeClr val="tx1"/>
                        </a:solidFill>
                        <a:latin typeface="Courier New"/>
                        <a:cs typeface="Courier New"/>
                      </a:endParaRPr>
                    </a:p>
                    <a:p>
                      <a:r>
                        <a:rPr lang="en-US" sz="1600" b="0" i="0" noProof="0" dirty="0" smtClean="0">
                          <a:solidFill>
                            <a:schemeClr val="tx1"/>
                          </a:solidFill>
                          <a:latin typeface="Courier New"/>
                          <a:cs typeface="Courier New"/>
                        </a:rPr>
                        <a:t>Dims are the dimensions of output port</a:t>
                      </a:r>
                    </a:p>
                    <a:p>
                      <a:r>
                        <a:rPr lang="en-US" sz="1600" b="0" i="0" noProof="0" dirty="0" err="1" smtClean="0">
                          <a:solidFill>
                            <a:schemeClr val="tx1"/>
                          </a:solidFill>
                          <a:latin typeface="Courier New"/>
                          <a:cs typeface="Courier New"/>
                        </a:rPr>
                        <a:t>Indexed_Expressions</a:t>
                      </a:r>
                      <a:r>
                        <a:rPr lang="en-US" sz="1600" b="0" i="0" noProof="0" dirty="0" smtClean="0">
                          <a:solidFill>
                            <a:schemeClr val="tx1"/>
                          </a:solidFill>
                          <a:latin typeface="Courier New"/>
                          <a:cs typeface="Courier New"/>
                        </a:rPr>
                        <a:t> are:</a:t>
                      </a:r>
                      <a:r>
                        <a:rPr lang="en-US" sz="1600" b="0" i="0" baseline="0" noProof="0" dirty="0" smtClean="0">
                          <a:solidFill>
                            <a:schemeClr val="tx1"/>
                          </a:solidFill>
                          <a:latin typeface="Courier New"/>
                          <a:cs typeface="Courier New"/>
                        </a:rPr>
                        <a:t> </a:t>
                      </a:r>
                      <a:r>
                        <a:rPr lang="en-US" sz="1600" b="0" i="0" noProof="0" dirty="0" smtClean="0">
                          <a:solidFill>
                            <a:schemeClr val="tx1"/>
                          </a:solidFill>
                          <a:latin typeface="Courier New"/>
                          <a:cs typeface="Courier New"/>
                        </a:rPr>
                        <a:t>in, out, </a:t>
                      </a:r>
                      <a:r>
                        <a:rPr lang="en-US" sz="1600" b="0" i="0" noProof="0" dirty="0" err="1" smtClean="0">
                          <a:solidFill>
                            <a:schemeClr val="tx1"/>
                          </a:solidFill>
                          <a:latin typeface="Courier New"/>
                          <a:cs typeface="Courier New"/>
                        </a:rPr>
                        <a:t>Params.LowerLimit</a:t>
                      </a:r>
                      <a:r>
                        <a:rPr lang="en-US" sz="1600" b="0" i="0" noProof="0" dirty="0" smtClean="0">
                          <a:solidFill>
                            <a:schemeClr val="tx1"/>
                          </a:solidFill>
                          <a:latin typeface="Courier New"/>
                          <a:cs typeface="Courier New"/>
                        </a:rPr>
                        <a:t>, </a:t>
                      </a:r>
                      <a:r>
                        <a:rPr lang="en-US" sz="1600" b="0" i="0" noProof="0" dirty="0" err="1" smtClean="0">
                          <a:solidFill>
                            <a:schemeClr val="tx1"/>
                          </a:solidFill>
                          <a:latin typeface="Courier New"/>
                          <a:cs typeface="Courier New"/>
                        </a:rPr>
                        <a:t>Params.UpperLimit</a:t>
                      </a:r>
                      <a:endParaRPr lang="en-US" sz="1600" b="0" i="0" noProof="0" dirty="0" smtClean="0">
                        <a:solidFill>
                          <a:schemeClr val="tx1"/>
                        </a:solidFill>
                        <a:latin typeface="Courier New"/>
                        <a:cs typeface="Courier New"/>
                      </a:endParaRPr>
                    </a:p>
                  </a:txBody>
                  <a:tcPr>
                    <a:solidFill>
                      <a:schemeClr val="bg1"/>
                    </a:solidFill>
                  </a:tcPr>
                </a:tc>
              </a:tr>
            </a:tbl>
          </a:graphicData>
        </a:graphic>
      </p:graphicFrame>
      <p:sp>
        <p:nvSpPr>
          <p:cNvPr id="7" name="TextBox 6"/>
          <p:cNvSpPr txBox="1"/>
          <p:nvPr/>
        </p:nvSpPr>
        <p:spPr>
          <a:xfrm>
            <a:off x="8153400" y="5516879"/>
            <a:ext cx="710125" cy="307777"/>
          </a:xfrm>
          <a:prstGeom prst="rect">
            <a:avLst/>
          </a:prstGeom>
          <a:noFill/>
        </p:spPr>
        <p:txBody>
          <a:bodyPr vert="horz" wrap="none" rtlCol="0">
            <a:spAutoFit/>
          </a:bodyPr>
          <a:lstStyle/>
          <a:p>
            <a:pPr algn="r"/>
            <a:r>
              <a:rPr lang="en-US" sz="1400" b="1" i="0" kern="1200" dirty="0" smtClean="0">
                <a:solidFill>
                  <a:schemeClr val="accent1"/>
                </a:solidFill>
              </a:rPr>
              <a:t>TOR.3</a:t>
            </a:r>
          </a:p>
        </p:txBody>
      </p:sp>
      <p:sp>
        <p:nvSpPr>
          <p:cNvPr id="5" name="TextBox 4"/>
          <p:cNvSpPr txBox="1"/>
          <p:nvPr/>
        </p:nvSpPr>
        <p:spPr>
          <a:xfrm>
            <a:off x="3767472" y="762000"/>
            <a:ext cx="1185528" cy="307777"/>
          </a:xfrm>
          <a:prstGeom prst="rect">
            <a:avLst/>
          </a:prstGeom>
          <a:noFill/>
        </p:spPr>
        <p:txBody>
          <a:bodyPr wrap="none" rtlCol="0">
            <a:spAutoFit/>
          </a:bodyPr>
          <a:lstStyle/>
          <a:p>
            <a:pPr algn="r"/>
            <a:r>
              <a:rPr lang="en-US" sz="1400" b="1" i="0" kern="1200" dirty="0" smtClean="0">
                <a:solidFill>
                  <a:schemeClr val="accent1"/>
                </a:solidFill>
              </a:rPr>
              <a:t>TOR-Type-1</a:t>
            </a:r>
          </a:p>
        </p:txBody>
      </p:sp>
    </p:spTree>
    <p:extLst>
      <p:ext uri="{BB962C8B-B14F-4D97-AF65-F5344CB8AC3E}">
        <p14:creationId xmlns:p14="http://schemas.microsoft.com/office/powerpoint/2010/main" val="1336325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TORs: Expansion</a:t>
            </a:r>
            <a:endParaRPr lang="en-US" dirty="0"/>
          </a:p>
        </p:txBody>
      </p:sp>
      <p:graphicFrame>
        <p:nvGraphicFramePr>
          <p:cNvPr id="10" name="Tableau 6"/>
          <p:cNvGraphicFramePr>
            <a:graphicFrameLocks noGrp="1"/>
          </p:cNvGraphicFramePr>
          <p:nvPr>
            <p:extLst>
              <p:ext uri="{D42A27DB-BD31-4B8C-83A1-F6EECF244321}">
                <p14:modId xmlns:p14="http://schemas.microsoft.com/office/powerpoint/2010/main" val="3672904286"/>
              </p:ext>
            </p:extLst>
          </p:nvPr>
        </p:nvGraphicFramePr>
        <p:xfrm>
          <a:off x="152400" y="990600"/>
          <a:ext cx="8917200" cy="5699761"/>
        </p:xfrm>
        <a:graphic>
          <a:graphicData uri="http://schemas.openxmlformats.org/drawingml/2006/table">
            <a:tbl>
              <a:tblPr firstRow="1" bandRow="1">
                <a:effectLst>
                  <a:outerShdw blurRad="50800" dist="12700" dir="3660000" algn="tl" rotWithShape="0">
                    <a:srgbClr val="000000">
                      <a:alpha val="75000"/>
                    </a:srgbClr>
                  </a:outerShdw>
                </a:effectLst>
                <a:tableStyleId>{5C22544A-7EE6-4342-B048-85BDC9FD1C3A}</a:tableStyleId>
              </a:tblPr>
              <a:tblGrid>
                <a:gridCol w="8917200"/>
              </a:tblGrid>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noProof="0" dirty="0" smtClean="0">
                          <a:solidFill>
                            <a:schemeClr val="tx1"/>
                          </a:solidFill>
                          <a:latin typeface="Courier New" pitchFamily="49" charset="0"/>
                          <a:cs typeface="Courier New" pitchFamily="49" charset="0"/>
                        </a:rPr>
                        <a:t>The expansion</a:t>
                      </a:r>
                      <a:r>
                        <a:rPr lang="en-US" sz="1600" b="0" i="0" baseline="0" noProof="0" dirty="0" smtClean="0">
                          <a:solidFill>
                            <a:schemeClr val="tx1"/>
                          </a:solidFill>
                          <a:latin typeface="Courier New" pitchFamily="49" charset="0"/>
                          <a:cs typeface="Courier New" pitchFamily="49" charset="0"/>
                        </a:rPr>
                        <a:t> of a code fragment for multidimensional data is parameterized by the following aspects:</a:t>
                      </a:r>
                      <a:endParaRPr lang="en-US" sz="1600" b="0" i="0" noProof="0" dirty="0" smtClean="0">
                        <a:solidFill>
                          <a:schemeClr val="tx1"/>
                        </a:solidFill>
                        <a:latin typeface="Courier New" pitchFamily="49" charset="0"/>
                        <a:cs typeface="Courier New"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i="0" noProof="0" dirty="0" smtClean="0">
                        <a:solidFill>
                          <a:schemeClr val="tx1"/>
                        </a:solidFill>
                        <a:latin typeface="Courier New" pitchFamily="49" charset="0"/>
                        <a:cs typeface="Courier New" pitchFamily="49" charset="0"/>
                      </a:endParaRP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b="0" i="0" noProof="0" dirty="0" smtClean="0">
                          <a:solidFill>
                            <a:schemeClr val="tx1"/>
                          </a:solidFill>
                          <a:latin typeface="Courier New" pitchFamily="49" charset="0"/>
                          <a:cs typeface="Courier New" pitchFamily="49" charset="0"/>
                        </a:rPr>
                        <a:t>A code model fragment: </a:t>
                      </a:r>
                      <a:r>
                        <a:rPr lang="en-US" sz="1600" b="0" i="1" noProof="0" dirty="0" err="1" smtClean="0">
                          <a:solidFill>
                            <a:schemeClr val="tx1"/>
                          </a:solidFill>
                          <a:latin typeface="Courier New" pitchFamily="49" charset="0"/>
                          <a:cs typeface="Courier New" pitchFamily="49" charset="0"/>
                        </a:rPr>
                        <a:t>Code_Fragment</a:t>
                      </a:r>
                      <a:endParaRPr lang="en-US" sz="1600" b="0" i="1" noProof="0" dirty="0" smtClean="0">
                        <a:solidFill>
                          <a:schemeClr val="tx1"/>
                        </a:solidFill>
                        <a:latin typeface="Courier New" pitchFamily="49" charset="0"/>
                        <a:cs typeface="Courier New" pitchFamily="49" charset="0"/>
                      </a:endParaRP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b="0" i="0" noProof="0" dirty="0" smtClean="0">
                          <a:solidFill>
                            <a:schemeClr val="tx1"/>
                          </a:solidFill>
                          <a:latin typeface="Courier New" pitchFamily="49" charset="0"/>
                          <a:cs typeface="Courier New" pitchFamily="49" charset="0"/>
                        </a:rPr>
                        <a:t>List of dimensions: </a:t>
                      </a:r>
                      <a:r>
                        <a:rPr lang="en-US" sz="1600" b="0" i="1" noProof="0" dirty="0" smtClean="0">
                          <a:solidFill>
                            <a:schemeClr val="tx1"/>
                          </a:solidFill>
                          <a:latin typeface="Courier New" pitchFamily="49" charset="0"/>
                          <a:cs typeface="Courier New" pitchFamily="49" charset="0"/>
                        </a:rPr>
                        <a:t>Dims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b="0" i="0" noProof="0" dirty="0" smtClean="0">
                          <a:solidFill>
                            <a:schemeClr val="tx1"/>
                          </a:solidFill>
                          <a:latin typeface="Courier New" pitchFamily="49" charset="0"/>
                          <a:cs typeface="Courier New" pitchFamily="49" charset="0"/>
                        </a:rPr>
                        <a:t>List of sub-expressions that are to be indexed in </a:t>
                      </a:r>
                      <a:r>
                        <a:rPr lang="en-US" sz="1600" b="0" i="1" noProof="0" dirty="0" err="1" smtClean="0">
                          <a:solidFill>
                            <a:schemeClr val="tx1"/>
                          </a:solidFill>
                          <a:latin typeface="Courier New" pitchFamily="49" charset="0"/>
                          <a:cs typeface="Courier New" pitchFamily="49" charset="0"/>
                        </a:rPr>
                        <a:t>Code_Fragment</a:t>
                      </a:r>
                      <a:r>
                        <a:rPr lang="en-US" sz="1600" b="0" i="0" noProof="0" dirty="0" smtClean="0">
                          <a:solidFill>
                            <a:schemeClr val="tx1"/>
                          </a:solidFill>
                          <a:latin typeface="Courier New" pitchFamily="49" charset="0"/>
                          <a:cs typeface="Courier New" pitchFamily="49" charset="0"/>
                        </a:rPr>
                        <a:t>: </a:t>
                      </a:r>
                      <a:r>
                        <a:rPr lang="en-US" sz="1600" b="0" i="1" noProof="0" dirty="0" err="1" smtClean="0">
                          <a:solidFill>
                            <a:schemeClr val="tx1"/>
                          </a:solidFill>
                          <a:latin typeface="Courier New" pitchFamily="49" charset="0"/>
                          <a:cs typeface="Courier New" pitchFamily="49" charset="0"/>
                        </a:rPr>
                        <a:t>Indexed_Expressions</a:t>
                      </a:r>
                      <a:endParaRPr lang="en-US" sz="1600" b="0" i="1" noProof="0" dirty="0" smtClean="0">
                        <a:solidFill>
                          <a:schemeClr val="tx1"/>
                        </a:solidFill>
                        <a:latin typeface="Courier New" pitchFamily="49" charset="0"/>
                        <a:cs typeface="Courier New"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i="0" noProof="0" dirty="0" smtClean="0">
                        <a:solidFill>
                          <a:schemeClr val="tx1"/>
                        </a:solidFill>
                        <a:latin typeface="Courier New" pitchFamily="49" charset="0"/>
                        <a:cs typeface="Courier New" pitchFamily="49" charset="0"/>
                      </a:endParaRPr>
                    </a:p>
                    <a:p>
                      <a:r>
                        <a:rPr lang="en-US" sz="1600" b="0" i="0" noProof="0" dirty="0" smtClean="0">
                          <a:solidFill>
                            <a:schemeClr val="tx1"/>
                          </a:solidFill>
                          <a:latin typeface="Courier New" pitchFamily="49" charset="0"/>
                          <a:cs typeface="Courier New" pitchFamily="49" charset="0"/>
                        </a:rPr>
                        <a:t>The following transformation shall be performed:</a:t>
                      </a:r>
                    </a:p>
                    <a:p>
                      <a:endParaRPr lang="en-US" sz="1600" b="0" i="0" noProof="0" dirty="0" smtClean="0">
                        <a:solidFill>
                          <a:schemeClr val="tx1"/>
                        </a:solidFill>
                        <a:latin typeface="Courier New" pitchFamily="49" charset="0"/>
                        <a:cs typeface="Courier New" pitchFamily="49" charset="0"/>
                      </a:endParaRPr>
                    </a:p>
                    <a:p>
                      <a:pPr marL="342900" indent="-342900">
                        <a:buFont typeface="+mj-lt"/>
                        <a:buAutoNum type="arabicPeriod"/>
                      </a:pPr>
                      <a:r>
                        <a:rPr lang="en-US" sz="1600" b="0" i="0" noProof="0" dirty="0" smtClean="0">
                          <a:solidFill>
                            <a:schemeClr val="tx1"/>
                          </a:solidFill>
                          <a:latin typeface="Courier New" pitchFamily="49" charset="0"/>
                          <a:cs typeface="Courier New" pitchFamily="49" charset="0"/>
                        </a:rPr>
                        <a:t>The code model fragment </a:t>
                      </a:r>
                      <a:r>
                        <a:rPr lang="en-US" sz="1600" b="0" i="1" noProof="0" dirty="0" err="1" smtClean="0">
                          <a:solidFill>
                            <a:schemeClr val="tx1"/>
                          </a:solidFill>
                          <a:latin typeface="Courier New" pitchFamily="49" charset="0"/>
                          <a:cs typeface="Courier New" pitchFamily="49" charset="0"/>
                        </a:rPr>
                        <a:t>Code_Fragment</a:t>
                      </a:r>
                      <a:r>
                        <a:rPr lang="en-US" sz="1600" b="0" i="0" noProof="0" dirty="0" smtClean="0">
                          <a:solidFill>
                            <a:schemeClr val="tx1"/>
                          </a:solidFill>
                          <a:latin typeface="Courier New" pitchFamily="49" charset="0"/>
                          <a:cs typeface="Courier New" pitchFamily="49" charset="0"/>
                        </a:rPr>
                        <a:t> shall be wrapped into N </a:t>
                      </a:r>
                      <a:r>
                        <a:rPr lang="en-US" sz="1600" b="0" i="0" noProof="0" dirty="0" err="1" smtClean="0">
                          <a:solidFill>
                            <a:schemeClr val="tx1"/>
                          </a:solidFill>
                          <a:latin typeface="Courier New" pitchFamily="49" charset="0"/>
                          <a:cs typeface="Courier New" pitchFamily="49" charset="0"/>
                        </a:rPr>
                        <a:t>RangeIterationStatements</a:t>
                      </a:r>
                      <a:r>
                        <a:rPr lang="en-US" sz="1600" b="0" i="0" noProof="0" dirty="0" smtClean="0">
                          <a:solidFill>
                            <a:schemeClr val="tx1"/>
                          </a:solidFill>
                          <a:latin typeface="Courier New" pitchFamily="49" charset="0"/>
                          <a:cs typeface="Courier New" pitchFamily="49" charset="0"/>
                        </a:rPr>
                        <a:t>, where N is the number of dimensions in </a:t>
                      </a:r>
                      <a:r>
                        <a:rPr lang="en-US" sz="1600" b="0" i="1" noProof="0" dirty="0" smtClean="0">
                          <a:solidFill>
                            <a:schemeClr val="tx1"/>
                          </a:solidFill>
                          <a:latin typeface="Courier New" pitchFamily="49" charset="0"/>
                          <a:cs typeface="Courier New" pitchFamily="49" charset="0"/>
                        </a:rPr>
                        <a:t>Dims</a:t>
                      </a:r>
                      <a:r>
                        <a:rPr lang="en-US" sz="1600" b="0" i="0" noProof="0" dirty="0" smtClean="0">
                          <a:solidFill>
                            <a:schemeClr val="tx1"/>
                          </a:solidFill>
                          <a:latin typeface="Courier New" pitchFamily="49" charset="0"/>
                          <a:cs typeface="Courier New" pitchFamily="49" charset="0"/>
                        </a:rPr>
                        <a:t>. N can</a:t>
                      </a:r>
                      <a:r>
                        <a:rPr lang="en-US" sz="1600" b="0" i="0" baseline="0" noProof="0" dirty="0" smtClean="0">
                          <a:solidFill>
                            <a:schemeClr val="tx1"/>
                          </a:solidFill>
                          <a:latin typeface="Courier New" pitchFamily="49" charset="0"/>
                          <a:cs typeface="Courier New" pitchFamily="49" charset="0"/>
                        </a:rPr>
                        <a:t> only be 1 or 2.</a:t>
                      </a:r>
                      <a:endParaRPr lang="en-US" sz="1600" b="0" i="1" noProof="0" dirty="0" smtClean="0">
                        <a:solidFill>
                          <a:schemeClr val="tx1"/>
                        </a:solidFill>
                        <a:latin typeface="Courier New" pitchFamily="49" charset="0"/>
                        <a:cs typeface="Courier New" pitchFamily="49" charset="0"/>
                      </a:endParaRPr>
                    </a:p>
                    <a:p>
                      <a:pPr marL="342900" indent="-342900">
                        <a:buFont typeface="+mj-lt"/>
                        <a:buAutoNum type="arabicPeriod"/>
                      </a:pPr>
                      <a:r>
                        <a:rPr lang="en-US" sz="1600" b="0" i="0" noProof="0" dirty="0" smtClean="0">
                          <a:solidFill>
                            <a:schemeClr val="tx1"/>
                          </a:solidFill>
                          <a:latin typeface="Courier New" pitchFamily="49" charset="0"/>
                          <a:cs typeface="Courier New" pitchFamily="49" charset="0"/>
                        </a:rPr>
                        <a:t>The iteration ranges are 0 .. Dims (K) - 1, where K = 1 .. N</a:t>
                      </a:r>
                    </a:p>
                    <a:p>
                      <a:pPr marL="342900" indent="-342900">
                        <a:buFont typeface="+mj-lt"/>
                        <a:buAutoNum type="arabicPeriod"/>
                      </a:pPr>
                      <a:r>
                        <a:rPr lang="en-US" sz="1600" b="0" i="0" noProof="0" dirty="0" smtClean="0">
                          <a:solidFill>
                            <a:schemeClr val="tx1"/>
                          </a:solidFill>
                          <a:latin typeface="Courier New" pitchFamily="49" charset="0"/>
                          <a:cs typeface="Courier New" pitchFamily="49" charset="0"/>
                        </a:rPr>
                        <a:t>Each occurrence of an </a:t>
                      </a:r>
                      <a:r>
                        <a:rPr lang="en-US" sz="1600" b="0" i="0" noProof="0" dirty="0" err="1" smtClean="0">
                          <a:solidFill>
                            <a:schemeClr val="tx1"/>
                          </a:solidFill>
                          <a:latin typeface="Courier New" pitchFamily="49" charset="0"/>
                          <a:cs typeface="Courier New" pitchFamily="49" charset="0"/>
                        </a:rPr>
                        <a:t>iterable</a:t>
                      </a:r>
                      <a:r>
                        <a:rPr lang="en-US" sz="1600" b="0" i="0" noProof="0" dirty="0" smtClean="0">
                          <a:solidFill>
                            <a:schemeClr val="tx1"/>
                          </a:solidFill>
                          <a:latin typeface="Courier New" pitchFamily="49" charset="0"/>
                          <a:cs typeface="Courier New" pitchFamily="49" charset="0"/>
                        </a:rPr>
                        <a:t> expression in </a:t>
                      </a:r>
                      <a:r>
                        <a:rPr lang="en-US" sz="1600" b="0" i="1" noProof="0" dirty="0" err="1" smtClean="0">
                          <a:solidFill>
                            <a:schemeClr val="tx1"/>
                          </a:solidFill>
                          <a:latin typeface="Courier New" pitchFamily="49" charset="0"/>
                          <a:cs typeface="Courier New" pitchFamily="49" charset="0"/>
                        </a:rPr>
                        <a:t>Indexed_Expressions</a:t>
                      </a:r>
                      <a:r>
                        <a:rPr lang="en-US" sz="1600" b="0" i="0" noProof="0" dirty="0" smtClean="0">
                          <a:solidFill>
                            <a:schemeClr val="tx1"/>
                          </a:solidFill>
                          <a:latin typeface="Courier New" pitchFamily="49" charset="0"/>
                          <a:cs typeface="Courier New" pitchFamily="49" charset="0"/>
                        </a:rPr>
                        <a:t> shall be suffixed with M indices, where M is the dimensionality of the given </a:t>
                      </a:r>
                      <a:r>
                        <a:rPr lang="en-US" sz="1600" b="0" i="1" noProof="0" dirty="0" err="1" smtClean="0">
                          <a:solidFill>
                            <a:schemeClr val="tx1"/>
                          </a:solidFill>
                          <a:latin typeface="Courier New" pitchFamily="49" charset="0"/>
                          <a:cs typeface="Courier New" pitchFamily="49" charset="0"/>
                        </a:rPr>
                        <a:t>Indexed_Expression</a:t>
                      </a:r>
                      <a:r>
                        <a:rPr lang="en-US" sz="1600" b="0" i="0" noProof="0" dirty="0" smtClean="0">
                          <a:solidFill>
                            <a:schemeClr val="tx1"/>
                          </a:solidFill>
                          <a:latin typeface="Courier New" pitchFamily="49" charset="0"/>
                          <a:cs typeface="Courier New" pitchFamily="49" charset="0"/>
                        </a:rPr>
                        <a:t> and index values set to appropriate index variables</a:t>
                      </a:r>
                    </a:p>
                    <a:p>
                      <a:pPr marL="342900" indent="-342900">
                        <a:buFont typeface="+mj-lt"/>
                        <a:buAutoNum type="arabicPeriod"/>
                      </a:pPr>
                      <a:r>
                        <a:rPr lang="en-US" sz="1600" b="0" i="0" noProof="0" dirty="0" smtClean="0">
                          <a:solidFill>
                            <a:schemeClr val="tx1"/>
                          </a:solidFill>
                          <a:latin typeface="Courier New" pitchFamily="49" charset="0"/>
                          <a:cs typeface="Courier New" pitchFamily="49" charset="0"/>
                        </a:rPr>
                        <a:t>A literal non-scalar expression in </a:t>
                      </a:r>
                      <a:r>
                        <a:rPr lang="en-US" sz="1600" b="0" i="1" noProof="0" dirty="0" err="1" smtClean="0">
                          <a:solidFill>
                            <a:schemeClr val="tx1"/>
                          </a:solidFill>
                          <a:latin typeface="Courier New" pitchFamily="49" charset="0"/>
                          <a:cs typeface="Courier New" pitchFamily="49" charset="0"/>
                        </a:rPr>
                        <a:t>Indexed_Expressions</a:t>
                      </a:r>
                      <a:r>
                        <a:rPr lang="en-US" sz="1600" b="0" i="0" noProof="0" dirty="0" smtClean="0">
                          <a:solidFill>
                            <a:schemeClr val="tx1"/>
                          </a:solidFill>
                          <a:latin typeface="Courier New" pitchFamily="49" charset="0"/>
                          <a:cs typeface="Courier New" pitchFamily="49" charset="0"/>
                        </a:rPr>
                        <a:t> (block parameters only) shall be copied to a new variable named &lt;</a:t>
                      </a:r>
                      <a:r>
                        <a:rPr lang="en-US" sz="1600" b="0" i="0" noProof="0" dirty="0" err="1" smtClean="0">
                          <a:solidFill>
                            <a:schemeClr val="tx1"/>
                          </a:solidFill>
                          <a:latin typeface="Courier New" pitchFamily="49" charset="0"/>
                          <a:cs typeface="Courier New" pitchFamily="49" charset="0"/>
                        </a:rPr>
                        <a:t>block_name</a:t>
                      </a:r>
                      <a:r>
                        <a:rPr lang="en-US" sz="1600" b="0" i="0" noProof="0" dirty="0" smtClean="0">
                          <a:solidFill>
                            <a:schemeClr val="tx1"/>
                          </a:solidFill>
                          <a:latin typeface="Courier New" pitchFamily="49" charset="0"/>
                          <a:cs typeface="Courier New" pitchFamily="49" charset="0"/>
                        </a:rPr>
                        <a:t>&gt;_&lt;</a:t>
                      </a:r>
                      <a:r>
                        <a:rPr lang="en-US" sz="1600" b="0" i="0" noProof="0" dirty="0" err="1" smtClean="0">
                          <a:solidFill>
                            <a:schemeClr val="tx1"/>
                          </a:solidFill>
                          <a:latin typeface="Courier New" pitchFamily="49" charset="0"/>
                          <a:cs typeface="Courier New" pitchFamily="49" charset="0"/>
                        </a:rPr>
                        <a:t>parameter_Name</a:t>
                      </a:r>
                      <a:r>
                        <a:rPr lang="en-US" sz="1600" b="0" i="0" noProof="0" dirty="0" smtClean="0">
                          <a:solidFill>
                            <a:schemeClr val="tx1"/>
                          </a:solidFill>
                          <a:latin typeface="Courier New" pitchFamily="49" charset="0"/>
                          <a:cs typeface="Courier New" pitchFamily="49" charset="0"/>
                        </a:rPr>
                        <a:t>&gt;. Then, each occurrence of the given expression in </a:t>
                      </a:r>
                      <a:r>
                        <a:rPr lang="en-US" sz="1600" b="0" i="1" noProof="0" dirty="0" err="1" smtClean="0">
                          <a:solidFill>
                            <a:schemeClr val="tx1"/>
                          </a:solidFill>
                          <a:latin typeface="Courier New" pitchFamily="49" charset="0"/>
                          <a:cs typeface="Courier New" pitchFamily="49" charset="0"/>
                        </a:rPr>
                        <a:t>Indexed_Expressions</a:t>
                      </a:r>
                      <a:r>
                        <a:rPr lang="en-US" sz="1600" b="0" i="0" noProof="0" dirty="0" smtClean="0">
                          <a:solidFill>
                            <a:schemeClr val="tx1"/>
                          </a:solidFill>
                          <a:latin typeface="Courier New" pitchFamily="49" charset="0"/>
                          <a:cs typeface="Courier New" pitchFamily="49" charset="0"/>
                        </a:rPr>
                        <a:t> shall be replaced by the appropriate indexed variable expression</a:t>
                      </a:r>
                    </a:p>
                  </a:txBody>
                  <a:tcPr>
                    <a:solidFill>
                      <a:schemeClr val="bg1"/>
                    </a:solidFill>
                  </a:tcPr>
                </a:tc>
              </a:tr>
            </a:tbl>
          </a:graphicData>
        </a:graphic>
      </p:graphicFrame>
      <p:sp>
        <p:nvSpPr>
          <p:cNvPr id="7" name="TextBox 6"/>
          <p:cNvSpPr txBox="1"/>
          <p:nvPr/>
        </p:nvSpPr>
        <p:spPr>
          <a:xfrm>
            <a:off x="8153400" y="1600200"/>
            <a:ext cx="710125" cy="307777"/>
          </a:xfrm>
          <a:prstGeom prst="rect">
            <a:avLst/>
          </a:prstGeom>
          <a:noFill/>
        </p:spPr>
        <p:txBody>
          <a:bodyPr vert="horz" wrap="none" rtlCol="0">
            <a:spAutoFit/>
          </a:bodyPr>
          <a:lstStyle/>
          <a:p>
            <a:pPr algn="r"/>
            <a:r>
              <a:rPr lang="en-US" sz="1400" b="1" i="0" kern="1200" dirty="0" smtClean="0">
                <a:solidFill>
                  <a:schemeClr val="accent1"/>
                </a:solidFill>
              </a:rPr>
              <a:t>TOR.4</a:t>
            </a:r>
          </a:p>
        </p:txBody>
      </p:sp>
      <p:sp>
        <p:nvSpPr>
          <p:cNvPr id="5" name="TextBox 4"/>
          <p:cNvSpPr txBox="1"/>
          <p:nvPr/>
        </p:nvSpPr>
        <p:spPr>
          <a:xfrm>
            <a:off x="3843672" y="685800"/>
            <a:ext cx="1185528" cy="307777"/>
          </a:xfrm>
          <a:prstGeom prst="rect">
            <a:avLst/>
          </a:prstGeom>
          <a:noFill/>
        </p:spPr>
        <p:txBody>
          <a:bodyPr wrap="none" rtlCol="0">
            <a:spAutoFit/>
          </a:bodyPr>
          <a:lstStyle/>
          <a:p>
            <a:pPr algn="r"/>
            <a:r>
              <a:rPr lang="en-US" sz="1400" b="1" i="0" kern="1200" dirty="0" smtClean="0">
                <a:solidFill>
                  <a:schemeClr val="accent1"/>
                </a:solidFill>
              </a:rPr>
              <a:t>TOR-Type-2</a:t>
            </a:r>
          </a:p>
        </p:txBody>
      </p:sp>
    </p:spTree>
    <p:extLst>
      <p:ext uri="{BB962C8B-B14F-4D97-AF65-F5344CB8AC3E}">
        <p14:creationId xmlns:p14="http://schemas.microsoft.com/office/powerpoint/2010/main" val="2848197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p:cNvSpPr>
          <p:nvPr>
            <p:ph type="title"/>
          </p:nvPr>
        </p:nvSpPr>
        <p:spPr>
          <a:prstGeom prst="rect">
            <a:avLst/>
          </a:prstGeom>
        </p:spPr>
        <p:txBody>
          <a:bodyPr>
            <a:noAutofit/>
          </a:bodyPr>
          <a:lstStyle>
            <a:lvl1pPr defTabSz="438150" rtl="0">
              <a:defRPr sz="3375"/>
            </a:lvl1pPr>
          </a:lstStyle>
          <a:p>
            <a:r>
              <a:rPr sz="2000" dirty="0"/>
              <a:t>Model-driven Development of Critical Software</a:t>
            </a:r>
          </a:p>
        </p:txBody>
      </p:sp>
      <p:sp>
        <p:nvSpPr>
          <p:cNvPr id="275" name="Shape 275"/>
          <p:cNvSpPr>
            <a:spLocks noGrp="1"/>
          </p:cNvSpPr>
          <p:nvPr>
            <p:ph sz="half" idx="10"/>
          </p:nvPr>
        </p:nvSpPr>
        <p:spPr>
          <a:prstGeom prst="rect">
            <a:avLst/>
          </a:prstGeom>
        </p:spPr>
        <p:txBody>
          <a:bodyPr lIns="0" tIns="0" rIns="0" bIns="0">
            <a:normAutofit fontScale="77500" lnSpcReduction="20000"/>
          </a:bodyPr>
          <a:lstStyle/>
          <a:p>
            <a:pPr marL="289296" indent="-289296" defTabSz="369656">
              <a:spcBef>
                <a:spcPts val="1266"/>
              </a:spcBef>
              <a:defRPr sz="2700"/>
            </a:pPr>
            <a:r>
              <a:rPr dirty="0"/>
              <a:t>An Automatic Code Generator (ACG) produces the source code from a model-based specification</a:t>
            </a:r>
          </a:p>
          <a:p>
            <a:pPr marL="289296" indent="-289296" defTabSz="369656">
              <a:spcBef>
                <a:spcPts val="1266"/>
              </a:spcBef>
              <a:defRPr sz="2700"/>
            </a:pPr>
            <a:endParaRPr dirty="0"/>
          </a:p>
          <a:p>
            <a:pPr marL="289296" indent="-289296" defTabSz="369656">
              <a:spcBef>
                <a:spcPts val="1266"/>
              </a:spcBef>
              <a:defRPr sz="2700"/>
            </a:pPr>
            <a:endParaRPr dirty="0"/>
          </a:p>
          <a:p>
            <a:pPr marL="289296" indent="-289296" defTabSz="369656">
              <a:spcBef>
                <a:spcPts val="1266"/>
              </a:spcBef>
              <a:defRPr sz="2700"/>
            </a:pPr>
            <a:endParaRPr dirty="0"/>
          </a:p>
          <a:p>
            <a:pPr marL="289296" indent="-289296" defTabSz="369656">
              <a:spcBef>
                <a:spcPts val="1266"/>
              </a:spcBef>
              <a:defRPr sz="2700"/>
            </a:pPr>
            <a:r>
              <a:rPr dirty="0"/>
              <a:t>To avoid verifying the generated code the ACG must be </a:t>
            </a:r>
            <a:r>
              <a:rPr lang="en-US" dirty="0" smtClean="0"/>
              <a:t>"</a:t>
            </a:r>
            <a:r>
              <a:rPr b="1" dirty="0" smtClean="0"/>
              <a:t>Qualified</a:t>
            </a:r>
            <a:r>
              <a:rPr lang="en-US" b="1" dirty="0" smtClean="0"/>
              <a:t>" (i.e. Trusted) (or “</a:t>
            </a:r>
            <a:r>
              <a:rPr lang="en-US" b="1" dirty="0" err="1" smtClean="0"/>
              <a:t>Qualifiable</a:t>
            </a:r>
            <a:r>
              <a:rPr lang="en-US" b="1" dirty="0" smtClean="0"/>
              <a:t>”)</a:t>
            </a:r>
            <a:endParaRPr b="1" dirty="0"/>
          </a:p>
          <a:p>
            <a:pPr marL="289296" indent="-289296" defTabSz="369656">
              <a:spcBef>
                <a:spcPts val="1266"/>
              </a:spcBef>
              <a:defRPr sz="2700">
                <a:solidFill>
                  <a:schemeClr val="accent5"/>
                </a:solidFill>
              </a:defRPr>
            </a:pPr>
            <a:r>
              <a:rPr dirty="0">
                <a:solidFill>
                  <a:schemeClr val="tx1"/>
                </a:solidFill>
              </a:rPr>
              <a:t>Qualification requires a rigorous and thorough verification </a:t>
            </a:r>
            <a:r>
              <a:rPr b="1" dirty="0">
                <a:solidFill>
                  <a:schemeClr val="tx1"/>
                </a:solidFill>
              </a:rPr>
              <a:t>of </a:t>
            </a:r>
            <a:r>
              <a:rPr b="1" dirty="0" smtClean="0">
                <a:solidFill>
                  <a:schemeClr val="tx1"/>
                </a:solidFill>
              </a:rPr>
              <a:t>the</a:t>
            </a:r>
            <a:r>
              <a:rPr lang="en-US" b="1" dirty="0" smtClean="0">
                <a:solidFill>
                  <a:schemeClr val="tx1"/>
                </a:solidFill>
              </a:rPr>
              <a:t> ACG</a:t>
            </a:r>
            <a:r>
              <a:rPr b="1" dirty="0" smtClean="0">
                <a:solidFill>
                  <a:schemeClr val="tx1"/>
                </a:solidFill>
              </a:rPr>
              <a:t> </a:t>
            </a:r>
            <a:endParaRPr lang="en-US" b="1" dirty="0" smtClean="0">
              <a:solidFill>
                <a:schemeClr val="tx1"/>
              </a:solidFill>
            </a:endParaRPr>
          </a:p>
          <a:p>
            <a:pPr marL="689346" lvl="1" indent="-289296" defTabSz="369656">
              <a:spcBef>
                <a:spcPts val="1266"/>
              </a:spcBef>
              <a:defRPr sz="2700">
                <a:solidFill>
                  <a:schemeClr val="accent5"/>
                </a:solidFill>
              </a:defRPr>
            </a:pPr>
            <a:r>
              <a:rPr lang="en-US" b="1" dirty="0" smtClean="0">
                <a:solidFill>
                  <a:schemeClr val="tx1"/>
                </a:solidFill>
              </a:rPr>
              <a:t>Extensive testing of the ACG with high exhaustiveness</a:t>
            </a:r>
            <a:endParaRPr b="1" dirty="0"/>
          </a:p>
          <a:p>
            <a:pPr marL="635676" lvl="1" indent="-314236" defTabSz="369656">
              <a:spcBef>
                <a:spcPts val="352"/>
              </a:spcBef>
              <a:defRPr sz="2430"/>
            </a:pPr>
            <a:endParaRPr b="1" dirty="0"/>
          </a:p>
          <a:p>
            <a:pPr marL="0" indent="0" algn="ctr" defTabSz="369656">
              <a:spcBef>
                <a:spcPts val="1266"/>
              </a:spcBef>
              <a:buSzTx/>
              <a:buNone/>
              <a:defRPr sz="3059" b="1"/>
            </a:pPr>
            <a:r>
              <a:rPr dirty="0"/>
              <a:t>Testing is a major cost in ACG qualification</a:t>
            </a:r>
          </a:p>
        </p:txBody>
      </p:sp>
      <p:sp>
        <p:nvSpPr>
          <p:cNvPr id="276" name="Shape 276"/>
          <p:cNvSpPr>
            <a:spLocks noGrp="1"/>
          </p:cNvSpPr>
          <p:nvPr>
            <p:ph type="sldNum" sz="quarter" idx="4294967295"/>
          </p:nvPr>
        </p:nvSpPr>
        <p:spPr>
          <a:xfrm>
            <a:off x="8980488" y="6442075"/>
            <a:ext cx="163512" cy="27305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a:t>
            </a:fld>
            <a:endParaRPr/>
          </a:p>
        </p:txBody>
      </p:sp>
      <p:sp>
        <p:nvSpPr>
          <p:cNvPr id="277" name="Shape 277"/>
          <p:cNvSpPr/>
          <p:nvPr/>
        </p:nvSpPr>
        <p:spPr>
          <a:xfrm>
            <a:off x="3312668" y="2507680"/>
            <a:ext cx="2518664" cy="1"/>
          </a:xfrm>
          <a:prstGeom prst="line">
            <a:avLst/>
          </a:prstGeom>
          <a:ln w="88900">
            <a:solidFill>
              <a:srgbClr val="000000"/>
            </a:solidFill>
            <a:miter lim="400000"/>
            <a:tailEnd type="triangle"/>
          </a:ln>
        </p:spPr>
        <p:txBody>
          <a:bodyPr lIns="35715" tIns="35715" rIns="35715" bIns="35715" anchor="ctr"/>
          <a:lstStyle/>
          <a:p>
            <a:pPr algn="ctr" defTabSz="410730" fontAlgn="auto" hangingPunct="0">
              <a:spcBef>
                <a:spcPts val="0"/>
              </a:spcBef>
              <a:spcAft>
                <a:spcPts val="0"/>
              </a:spcAft>
              <a:defRPr sz="1900">
                <a:latin typeface="+mn-lt"/>
                <a:ea typeface="+mn-ea"/>
                <a:cs typeface="+mn-cs"/>
                <a:sym typeface="Helvetica"/>
              </a:defRPr>
            </a:pPr>
            <a:endParaRPr sz="1300" i="0" kern="0">
              <a:solidFill>
                <a:srgbClr val="000000"/>
              </a:solidFill>
              <a:latin typeface="Helvetica"/>
              <a:ea typeface="Helvetica"/>
              <a:cs typeface="Helvetica"/>
              <a:sym typeface="Helvetica"/>
            </a:endParaRPr>
          </a:p>
        </p:txBody>
      </p:sp>
      <p:sp>
        <p:nvSpPr>
          <p:cNvPr id="278" name="Shape 278"/>
          <p:cNvSpPr/>
          <p:nvPr/>
        </p:nvSpPr>
        <p:spPr>
          <a:xfrm>
            <a:off x="2501681" y="2309529"/>
            <a:ext cx="802059" cy="396302"/>
          </a:xfrm>
          <a:prstGeom prst="rect">
            <a:avLst/>
          </a:prstGeom>
          <a:solidFill>
            <a:srgbClr val="FFFFFF"/>
          </a:solidFill>
          <a:ln w="254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a:defRPr sz="2000"/>
            </a:lvl1pPr>
          </a:lstStyle>
          <a:p>
            <a:pPr algn="ctr" defTabSz="410730" fontAlgn="auto" hangingPunct="0">
              <a:spcBef>
                <a:spcPts val="0"/>
              </a:spcBef>
              <a:spcAft>
                <a:spcPts val="0"/>
              </a:spcAft>
            </a:pPr>
            <a:r>
              <a:rPr sz="1800" i="0" kern="0" dirty="0">
                <a:solidFill>
                  <a:srgbClr val="000000"/>
                </a:solidFill>
                <a:latin typeface="Palatino"/>
                <a:ea typeface="Palatino"/>
                <a:cs typeface="Palatino"/>
                <a:sym typeface="Palatino"/>
              </a:rPr>
              <a:t>Model</a:t>
            </a:r>
          </a:p>
        </p:txBody>
      </p:sp>
      <p:sp>
        <p:nvSpPr>
          <p:cNvPr id="279" name="Shape 279"/>
          <p:cNvSpPr/>
          <p:nvPr/>
        </p:nvSpPr>
        <p:spPr>
          <a:xfrm>
            <a:off x="3834052" y="1988906"/>
            <a:ext cx="1475897" cy="1037550"/>
          </a:xfrm>
          <a:prstGeom prst="ellipse">
            <a:avLst/>
          </a:prstGeom>
          <a:solidFill>
            <a:srgbClr val="FFFFFF"/>
          </a:solidFill>
          <a:ln w="254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a:defRPr sz="2000"/>
            </a:lvl1pPr>
          </a:lstStyle>
          <a:p>
            <a:pPr algn="ctr" defTabSz="410730" fontAlgn="auto" hangingPunct="0">
              <a:spcBef>
                <a:spcPts val="0"/>
              </a:spcBef>
              <a:spcAft>
                <a:spcPts val="0"/>
              </a:spcAft>
            </a:pPr>
            <a:r>
              <a:rPr sz="1600" i="0" kern="0" dirty="0">
                <a:solidFill>
                  <a:srgbClr val="000000"/>
                </a:solidFill>
                <a:latin typeface="Palatino"/>
                <a:ea typeface="Palatino"/>
                <a:cs typeface="Palatino"/>
                <a:sym typeface="Palatino"/>
              </a:rPr>
              <a:t>Automatic Code Generator</a:t>
            </a:r>
          </a:p>
        </p:txBody>
      </p:sp>
      <p:sp>
        <p:nvSpPr>
          <p:cNvPr id="280" name="Shape 280"/>
          <p:cNvSpPr/>
          <p:nvPr/>
        </p:nvSpPr>
        <p:spPr>
          <a:xfrm>
            <a:off x="5840261" y="2234520"/>
            <a:ext cx="973889" cy="546322"/>
          </a:xfrm>
          <a:prstGeom prst="rect">
            <a:avLst/>
          </a:prstGeom>
          <a:solidFill>
            <a:srgbClr val="FFFFFF"/>
          </a:solidFill>
          <a:ln w="254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a:defRPr sz="2000"/>
            </a:lvl1pPr>
          </a:lstStyle>
          <a:p>
            <a:pPr algn="ctr" defTabSz="410730" fontAlgn="auto" hangingPunct="0">
              <a:spcBef>
                <a:spcPts val="0"/>
              </a:spcBef>
              <a:spcAft>
                <a:spcPts val="0"/>
              </a:spcAft>
            </a:pPr>
            <a:r>
              <a:rPr sz="1800" i="0" kern="0" dirty="0">
                <a:solidFill>
                  <a:srgbClr val="000000"/>
                </a:solidFill>
                <a:latin typeface="Palatino"/>
                <a:ea typeface="Palatino"/>
                <a:cs typeface="Palatino"/>
                <a:sym typeface="Palatino"/>
              </a:rPr>
              <a:t>Source Code</a:t>
            </a:r>
          </a:p>
        </p:txBody>
      </p:sp>
    </p:spTree>
    <p:extLst>
      <p:ext uri="{BB962C8B-B14F-4D97-AF65-F5344CB8AC3E}">
        <p14:creationId xmlns:p14="http://schemas.microsoft.com/office/powerpoint/2010/main" val="274672024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TOR: Optimization</a:t>
            </a:r>
            <a:endParaRPr lang="en-US" dirty="0"/>
          </a:p>
        </p:txBody>
      </p:sp>
      <p:graphicFrame>
        <p:nvGraphicFramePr>
          <p:cNvPr id="4" name="Tableau 6"/>
          <p:cNvGraphicFramePr>
            <a:graphicFrameLocks noGrp="1"/>
          </p:cNvGraphicFramePr>
          <p:nvPr>
            <p:extLst>
              <p:ext uri="{D42A27DB-BD31-4B8C-83A1-F6EECF244321}">
                <p14:modId xmlns:p14="http://schemas.microsoft.com/office/powerpoint/2010/main" val="2736566757"/>
              </p:ext>
            </p:extLst>
          </p:nvPr>
        </p:nvGraphicFramePr>
        <p:xfrm>
          <a:off x="228600" y="1493520"/>
          <a:ext cx="8686800" cy="381000"/>
        </p:xfrm>
        <a:graphic>
          <a:graphicData uri="http://schemas.openxmlformats.org/drawingml/2006/table">
            <a:tbl>
              <a:tblPr firstRow="1" bandRow="1">
                <a:effectLst>
                  <a:outerShdw blurRad="50800" dist="12700" dir="3660000" algn="tl" rotWithShape="0">
                    <a:srgbClr val="000000">
                      <a:alpha val="75000"/>
                    </a:srgbClr>
                  </a:outerShdw>
                </a:effectLst>
                <a:tableStyleId>{5C22544A-7EE6-4342-B048-85BDC9FD1C3A}</a:tableStyleId>
              </a:tblPr>
              <a:tblGrid>
                <a:gridCol w="8686800"/>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noProof="0" dirty="0" smtClean="0">
                          <a:solidFill>
                            <a:schemeClr val="tx1"/>
                          </a:solidFill>
                          <a:latin typeface="Courier New" pitchFamily="49" charset="0"/>
                          <a:cs typeface="Courier New" pitchFamily="49" charset="0"/>
                        </a:rPr>
                        <a:t>A</a:t>
                      </a:r>
                      <a:r>
                        <a:rPr lang="en-US" sz="1600" b="0" i="0" baseline="0" noProof="0" dirty="0" smtClean="0">
                          <a:solidFill>
                            <a:schemeClr val="tx1"/>
                          </a:solidFill>
                          <a:latin typeface="Courier New" pitchFamily="49" charset="0"/>
                          <a:cs typeface="Courier New" pitchFamily="49" charset="0"/>
                        </a:rPr>
                        <a:t> variable that is assigned but never read </a:t>
                      </a:r>
                      <a:r>
                        <a:rPr lang="en-US" sz="1600" b="0" i="0" noProof="0" dirty="0" smtClean="0">
                          <a:solidFill>
                            <a:schemeClr val="tx1"/>
                          </a:solidFill>
                          <a:latin typeface="Courier New" pitchFamily="49" charset="0"/>
                          <a:cs typeface="Courier New" pitchFamily="49" charset="0"/>
                        </a:rPr>
                        <a:t>shall be removed</a:t>
                      </a:r>
                    </a:p>
                  </a:txBody>
                  <a:tcPr>
                    <a:solidFill>
                      <a:schemeClr val="bg1"/>
                    </a:solidFill>
                  </a:tcPr>
                </a:tc>
              </a:tr>
            </a:tbl>
          </a:graphicData>
        </a:graphic>
      </p:graphicFrame>
      <p:sp>
        <p:nvSpPr>
          <p:cNvPr id="5" name="TextBox 4"/>
          <p:cNvSpPr txBox="1"/>
          <p:nvPr/>
        </p:nvSpPr>
        <p:spPr>
          <a:xfrm>
            <a:off x="8123594" y="1569720"/>
            <a:ext cx="739931" cy="307777"/>
          </a:xfrm>
          <a:prstGeom prst="rect">
            <a:avLst/>
          </a:prstGeom>
          <a:noFill/>
        </p:spPr>
        <p:txBody>
          <a:bodyPr vert="horz" wrap="none" rtlCol="0">
            <a:spAutoFit/>
          </a:bodyPr>
          <a:lstStyle/>
          <a:p>
            <a:pPr algn="r"/>
            <a:r>
              <a:rPr lang="en-US" sz="1400" b="1" i="0" kern="1200" dirty="0" smtClean="0">
                <a:solidFill>
                  <a:schemeClr val="accent1"/>
                </a:solidFill>
              </a:rPr>
              <a:t>TOR.N</a:t>
            </a:r>
          </a:p>
        </p:txBody>
      </p:sp>
      <p:graphicFrame>
        <p:nvGraphicFramePr>
          <p:cNvPr id="6" name="Tableau 6"/>
          <p:cNvGraphicFramePr>
            <a:graphicFrameLocks noGrp="1"/>
          </p:cNvGraphicFramePr>
          <p:nvPr>
            <p:extLst>
              <p:ext uri="{D42A27DB-BD31-4B8C-83A1-F6EECF244321}">
                <p14:modId xmlns:p14="http://schemas.microsoft.com/office/powerpoint/2010/main" val="815539971"/>
              </p:ext>
            </p:extLst>
          </p:nvPr>
        </p:nvGraphicFramePr>
        <p:xfrm>
          <a:off x="228600" y="2026920"/>
          <a:ext cx="8686800" cy="1554480"/>
        </p:xfrm>
        <a:graphic>
          <a:graphicData uri="http://schemas.openxmlformats.org/drawingml/2006/table">
            <a:tbl>
              <a:tblPr firstRow="1" bandRow="1">
                <a:effectLst>
                  <a:outerShdw blurRad="50800" dist="12700" dir="3660000" algn="tl" rotWithShape="0">
                    <a:srgbClr val="000000">
                      <a:alpha val="75000"/>
                    </a:srgbClr>
                  </a:outerShdw>
                </a:effectLst>
                <a:tableStyleId>{5C22544A-7EE6-4342-B048-85BDC9FD1C3A}</a:tableStyleId>
              </a:tblPr>
              <a:tblGrid>
                <a:gridCol w="8686800"/>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noProof="0" dirty="0" smtClean="0">
                          <a:solidFill>
                            <a:schemeClr val="tx1"/>
                          </a:solidFill>
                          <a:latin typeface="Courier New" pitchFamily="49" charset="0"/>
                          <a:cs typeface="Courier New" pitchFamily="49" charset="0"/>
                        </a:rPr>
                        <a:t>A</a:t>
                      </a:r>
                      <a:r>
                        <a:rPr lang="en-US" sz="1600" b="0" i="0" baseline="0" noProof="0" dirty="0" smtClean="0">
                          <a:solidFill>
                            <a:schemeClr val="tx1"/>
                          </a:solidFill>
                          <a:latin typeface="Courier New" pitchFamily="49" charset="0"/>
                          <a:cs typeface="Courier New" pitchFamily="49" charset="0"/>
                        </a:rPr>
                        <a:t> variable that is assigned once shall be removed if the following conditions are true: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baseline="0" noProof="0" dirty="0" smtClean="0">
                          <a:solidFill>
                            <a:schemeClr val="tx1"/>
                          </a:solidFill>
                          <a:latin typeface="Courier New" pitchFamily="49" charset="0"/>
                          <a:cs typeface="Courier New" pitchFamily="49" charset="0"/>
                        </a:rPr>
                        <a:t> - It is assigned in a simple assignment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baseline="0" noProof="0" dirty="0" smtClean="0">
                          <a:solidFill>
                            <a:schemeClr val="tx1"/>
                          </a:solidFill>
                          <a:latin typeface="Courier New" pitchFamily="49" charset="0"/>
                          <a:cs typeface="Courier New" pitchFamily="49" charset="0"/>
                        </a:rPr>
                        <a:t> - The assignment is not for a single element of a vector or a matrix</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baseline="0" noProof="0" dirty="0" smtClean="0">
                          <a:solidFill>
                            <a:schemeClr val="tx1"/>
                          </a:solidFill>
                          <a:latin typeface="Courier New" pitchFamily="49" charset="0"/>
                          <a:cs typeface="Courier New" pitchFamily="49" charset="0"/>
                        </a:rPr>
                        <a:t> - The assignment is not for a component in a structure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baseline="0" noProof="0" dirty="0" smtClean="0">
                          <a:solidFill>
                            <a:schemeClr val="tx1"/>
                          </a:solidFill>
                          <a:latin typeface="Courier New" pitchFamily="49" charset="0"/>
                          <a:cs typeface="Courier New" pitchFamily="49" charset="0"/>
                        </a:rPr>
                        <a:t> - The variable is not the out argument of a subprogram call</a:t>
                      </a:r>
                    </a:p>
                  </a:txBody>
                  <a:tcPr>
                    <a:solidFill>
                      <a:schemeClr val="bg1"/>
                    </a:solidFill>
                  </a:tcPr>
                </a:tc>
              </a:tr>
            </a:tbl>
          </a:graphicData>
        </a:graphic>
      </p:graphicFrame>
      <p:sp>
        <p:nvSpPr>
          <p:cNvPr id="7" name="TextBox 6"/>
          <p:cNvSpPr txBox="1"/>
          <p:nvPr/>
        </p:nvSpPr>
        <p:spPr>
          <a:xfrm>
            <a:off x="7872504" y="3169920"/>
            <a:ext cx="944627" cy="307777"/>
          </a:xfrm>
          <a:prstGeom prst="rect">
            <a:avLst/>
          </a:prstGeom>
          <a:noFill/>
        </p:spPr>
        <p:txBody>
          <a:bodyPr vert="horz" wrap="none" rtlCol="0">
            <a:spAutoFit/>
          </a:bodyPr>
          <a:lstStyle/>
          <a:p>
            <a:pPr algn="r"/>
            <a:r>
              <a:rPr lang="en-US" sz="1400" b="1" i="0" kern="1200" dirty="0" smtClean="0">
                <a:solidFill>
                  <a:schemeClr val="accent1"/>
                </a:solidFill>
              </a:rPr>
              <a:t>TOR.N+1</a:t>
            </a:r>
          </a:p>
        </p:txBody>
      </p:sp>
      <p:pic>
        <p:nvPicPr>
          <p:cNvPr id="8" name="Picture 7" descr="optimize_add.pdf"/>
          <p:cNvPicPr>
            <a:picLocks noChangeAspect="1"/>
          </p:cNvPicPr>
          <p:nvPr/>
        </p:nvPicPr>
        <p:blipFill rotWithShape="1">
          <a:blip r:embed="rId3">
            <a:extLst>
              <a:ext uri="{28A0092B-C50C-407E-A947-70E740481C1C}">
                <a14:useLocalDpi xmlns:a14="http://schemas.microsoft.com/office/drawing/2010/main" val="0"/>
              </a:ext>
            </a:extLst>
          </a:blip>
          <a:srcRect l="28016" t="35700" r="27975" b="36215"/>
          <a:stretch/>
        </p:blipFill>
        <p:spPr>
          <a:xfrm>
            <a:off x="228600" y="3810000"/>
            <a:ext cx="3906000" cy="1926000"/>
          </a:xfrm>
          <a:prstGeom prst="rect">
            <a:avLst/>
          </a:prstGeom>
        </p:spPr>
      </p:pic>
      <p:graphicFrame>
        <p:nvGraphicFramePr>
          <p:cNvPr id="9" name="Tableau 6"/>
          <p:cNvGraphicFramePr>
            <a:graphicFrameLocks noGrp="1"/>
          </p:cNvGraphicFramePr>
          <p:nvPr>
            <p:extLst>
              <p:ext uri="{D42A27DB-BD31-4B8C-83A1-F6EECF244321}">
                <p14:modId xmlns:p14="http://schemas.microsoft.com/office/powerpoint/2010/main" val="112085516"/>
              </p:ext>
            </p:extLst>
          </p:nvPr>
        </p:nvGraphicFramePr>
        <p:xfrm>
          <a:off x="5334000" y="3886200"/>
          <a:ext cx="3200400" cy="731519"/>
        </p:xfrm>
        <a:graphic>
          <a:graphicData uri="http://schemas.openxmlformats.org/drawingml/2006/table">
            <a:tbl>
              <a:tblPr firstRow="1" bandRow="1">
                <a:effectLst>
                  <a:outerShdw blurRad="50800" dist="12700" dir="3660000" algn="tl" rotWithShape="0">
                    <a:srgbClr val="000000">
                      <a:alpha val="75000"/>
                    </a:srgbClr>
                  </a:outerShdw>
                </a:effectLst>
                <a:tableStyleId>{5C22544A-7EE6-4342-B048-85BDC9FD1C3A}</a:tableStyleId>
              </a:tblPr>
              <a:tblGrid>
                <a:gridCol w="3200400"/>
              </a:tblGrid>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solidFill>
                          <a:latin typeface="Courier New" pitchFamily="49" charset="0"/>
                          <a:cs typeface="Courier New" pitchFamily="49" charset="0"/>
                        </a:rPr>
                        <a:t>Sum1_out1 =</a:t>
                      </a:r>
                      <a:r>
                        <a:rPr lang="en-US" sz="1400" b="0" i="0" baseline="0" dirty="0" smtClean="0">
                          <a:solidFill>
                            <a:schemeClr val="tx1"/>
                          </a:solidFill>
                          <a:latin typeface="Courier New" pitchFamily="49" charset="0"/>
                          <a:cs typeface="Courier New" pitchFamily="49" charset="0"/>
                        </a:rPr>
                        <a:t> </a:t>
                      </a:r>
                      <a:r>
                        <a:rPr lang="en-US" sz="1400" b="0" i="0" dirty="0" smtClean="0">
                          <a:solidFill>
                            <a:schemeClr val="tx1"/>
                          </a:solidFill>
                          <a:latin typeface="Courier New" pitchFamily="49" charset="0"/>
                          <a:cs typeface="Courier New" pitchFamily="49" charset="0"/>
                        </a:rPr>
                        <a:t>In1 + In2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solidFill>
                          <a:latin typeface="Courier New" pitchFamily="49" charset="0"/>
                          <a:cs typeface="Courier New" pitchFamily="49" charset="0"/>
                        </a:rPr>
                        <a:t>Sum2_out1 = Sum1_out1</a:t>
                      </a:r>
                      <a:r>
                        <a:rPr lang="en-US" sz="1400" b="0" i="0" baseline="0" dirty="0" smtClean="0">
                          <a:solidFill>
                            <a:schemeClr val="tx1"/>
                          </a:solidFill>
                          <a:latin typeface="Courier New" pitchFamily="49" charset="0"/>
                          <a:cs typeface="Courier New" pitchFamily="49" charset="0"/>
                        </a:rPr>
                        <a:t> + </a:t>
                      </a:r>
                      <a:r>
                        <a:rPr lang="en-US" sz="1400" b="0" i="0" dirty="0" smtClean="0">
                          <a:solidFill>
                            <a:schemeClr val="tx1"/>
                          </a:solidFill>
                          <a:latin typeface="Courier New" pitchFamily="49" charset="0"/>
                          <a:cs typeface="Courier New" pitchFamily="49" charset="0"/>
                        </a:rPr>
                        <a:t>In3</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solidFill>
                            <a:schemeClr val="tx1"/>
                          </a:solidFill>
                          <a:latin typeface="Courier New" pitchFamily="49" charset="0"/>
                          <a:cs typeface="Courier New" pitchFamily="49" charset="0"/>
                        </a:rPr>
                        <a:t>Out1 = Sum2_out1</a:t>
                      </a:r>
                      <a:endParaRPr lang="fr-FR" sz="1400" b="0" i="0" dirty="0" smtClean="0">
                        <a:solidFill>
                          <a:schemeClr val="tx1"/>
                        </a:solidFill>
                        <a:latin typeface="Courier New" pitchFamily="49" charset="0"/>
                        <a:cs typeface="Courier New" pitchFamily="49" charset="0"/>
                      </a:endParaRPr>
                    </a:p>
                  </a:txBody>
                  <a:tcPr>
                    <a:solidFill>
                      <a:schemeClr val="bg1"/>
                    </a:solidFill>
                  </a:tcPr>
                </a:tc>
              </a:tr>
            </a:tbl>
          </a:graphicData>
        </a:graphic>
      </p:graphicFrame>
      <p:graphicFrame>
        <p:nvGraphicFramePr>
          <p:cNvPr id="10" name="Tableau 6"/>
          <p:cNvGraphicFramePr>
            <a:graphicFrameLocks noGrp="1"/>
          </p:cNvGraphicFramePr>
          <p:nvPr>
            <p:extLst>
              <p:ext uri="{D42A27DB-BD31-4B8C-83A1-F6EECF244321}">
                <p14:modId xmlns:p14="http://schemas.microsoft.com/office/powerpoint/2010/main" val="1629529591"/>
              </p:ext>
            </p:extLst>
          </p:nvPr>
        </p:nvGraphicFramePr>
        <p:xfrm>
          <a:off x="5562600" y="5593081"/>
          <a:ext cx="2743200" cy="350519"/>
        </p:xfrm>
        <a:graphic>
          <a:graphicData uri="http://schemas.openxmlformats.org/drawingml/2006/table">
            <a:tbl>
              <a:tblPr firstRow="1" bandRow="1">
                <a:effectLst>
                  <a:outerShdw blurRad="50800" dist="12700" dir="3660000" algn="tl" rotWithShape="0">
                    <a:srgbClr val="000000">
                      <a:alpha val="75000"/>
                    </a:srgbClr>
                  </a:outerShdw>
                </a:effectLst>
                <a:tableStyleId>{5C22544A-7EE6-4342-B048-85BDC9FD1C3A}</a:tableStyleId>
              </a:tblPr>
              <a:tblGrid>
                <a:gridCol w="2743200"/>
              </a:tblGrid>
              <a:tr h="350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sz="1400" b="0" i="0" dirty="0" smtClean="0">
                          <a:solidFill>
                            <a:schemeClr val="tx1"/>
                          </a:solidFill>
                          <a:latin typeface="Courier New" pitchFamily="49" charset="0"/>
                          <a:cs typeface="Courier New" pitchFamily="49" charset="0"/>
                        </a:rPr>
                        <a:t>Out1 = In1 + In2 + In3</a:t>
                      </a:r>
                      <a:endParaRPr lang="en-US" sz="1400" b="0" i="0" dirty="0" smtClean="0">
                        <a:solidFill>
                          <a:schemeClr val="tx1"/>
                        </a:solidFill>
                        <a:latin typeface="Courier New" pitchFamily="49" charset="0"/>
                        <a:cs typeface="Courier New" pitchFamily="49" charset="0"/>
                      </a:endParaRPr>
                    </a:p>
                  </a:txBody>
                  <a:tcPr>
                    <a:solidFill>
                      <a:schemeClr val="bg1"/>
                    </a:solidFill>
                  </a:tcPr>
                </a:tc>
              </a:tr>
            </a:tbl>
          </a:graphicData>
        </a:graphic>
      </p:graphicFrame>
      <p:sp>
        <p:nvSpPr>
          <p:cNvPr id="11" name="Down Arrow 10"/>
          <p:cNvSpPr/>
          <p:nvPr/>
        </p:nvSpPr>
        <p:spPr bwMode="auto">
          <a:xfrm>
            <a:off x="6477000" y="4983481"/>
            <a:ext cx="9144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dirty="0" smtClean="0">
              <a:solidFill>
                <a:schemeClr val="tx1"/>
              </a:solidFill>
              <a:effectLst/>
              <a:latin typeface="Arial" charset="0"/>
            </a:endParaRPr>
          </a:p>
        </p:txBody>
      </p:sp>
      <p:sp>
        <p:nvSpPr>
          <p:cNvPr id="12" name="TextBox 11"/>
          <p:cNvSpPr txBox="1"/>
          <p:nvPr/>
        </p:nvSpPr>
        <p:spPr>
          <a:xfrm>
            <a:off x="7467600" y="4953000"/>
            <a:ext cx="944627" cy="307777"/>
          </a:xfrm>
          <a:prstGeom prst="rect">
            <a:avLst/>
          </a:prstGeom>
          <a:noFill/>
        </p:spPr>
        <p:txBody>
          <a:bodyPr vert="horz" wrap="none" rtlCol="0">
            <a:spAutoFit/>
          </a:bodyPr>
          <a:lstStyle/>
          <a:p>
            <a:pPr algn="r"/>
            <a:r>
              <a:rPr lang="en-US" sz="1400" b="1" i="0" kern="1200" dirty="0" smtClean="0">
                <a:solidFill>
                  <a:schemeClr val="accent1"/>
                </a:solidFill>
              </a:rPr>
              <a:t>TOR.N+1</a:t>
            </a:r>
          </a:p>
        </p:txBody>
      </p:sp>
      <p:sp>
        <p:nvSpPr>
          <p:cNvPr id="13" name="TextBox 12"/>
          <p:cNvSpPr txBox="1"/>
          <p:nvPr/>
        </p:nvSpPr>
        <p:spPr>
          <a:xfrm>
            <a:off x="3886200" y="914400"/>
            <a:ext cx="1185528" cy="307777"/>
          </a:xfrm>
          <a:prstGeom prst="rect">
            <a:avLst/>
          </a:prstGeom>
          <a:noFill/>
        </p:spPr>
        <p:txBody>
          <a:bodyPr wrap="none" rtlCol="0">
            <a:spAutoFit/>
          </a:bodyPr>
          <a:lstStyle/>
          <a:p>
            <a:pPr algn="r"/>
            <a:r>
              <a:rPr lang="en-US" sz="1400" b="1" i="0" kern="1200" dirty="0" smtClean="0">
                <a:solidFill>
                  <a:schemeClr val="accent1"/>
                </a:solidFill>
              </a:rPr>
              <a:t>TOR-Type-2</a:t>
            </a:r>
          </a:p>
        </p:txBody>
      </p:sp>
    </p:spTree>
    <p:extLst>
      <p:ext uri="{BB962C8B-B14F-4D97-AF65-F5344CB8AC3E}">
        <p14:creationId xmlns:p14="http://schemas.microsoft.com/office/powerpoint/2010/main" val="761439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TOR: target code pattern</a:t>
            </a:r>
            <a:endParaRPr lang="en-US" dirty="0"/>
          </a:p>
        </p:txBody>
      </p:sp>
      <p:graphicFrame>
        <p:nvGraphicFramePr>
          <p:cNvPr id="4" name="Tableau 6"/>
          <p:cNvGraphicFramePr>
            <a:graphicFrameLocks noGrp="1"/>
          </p:cNvGraphicFramePr>
          <p:nvPr>
            <p:extLst>
              <p:ext uri="{D42A27DB-BD31-4B8C-83A1-F6EECF244321}">
                <p14:modId xmlns:p14="http://schemas.microsoft.com/office/powerpoint/2010/main" val="1812741507"/>
              </p:ext>
            </p:extLst>
          </p:nvPr>
        </p:nvGraphicFramePr>
        <p:xfrm>
          <a:off x="76200" y="685800"/>
          <a:ext cx="5943600" cy="5699761"/>
        </p:xfrm>
        <a:graphic>
          <a:graphicData uri="http://schemas.openxmlformats.org/drawingml/2006/table">
            <a:tbl>
              <a:tblPr firstRow="1" bandRow="1">
                <a:effectLst>
                  <a:outerShdw blurRad="50800" dist="12700" dir="3660000" algn="tl" rotWithShape="0">
                    <a:srgbClr val="000000">
                      <a:alpha val="75000"/>
                    </a:srgbClr>
                  </a:outerShdw>
                </a:effectLst>
                <a:tableStyleId>{5C22544A-7EE6-4342-B048-85BDC9FD1C3A}</a:tableStyleId>
              </a:tblPr>
              <a:tblGrid>
                <a:gridCol w="5943600"/>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noProof="0" dirty="0" smtClean="0">
                          <a:solidFill>
                            <a:schemeClr val="tx1"/>
                          </a:solidFill>
                          <a:latin typeface="Courier New" pitchFamily="49" charset="0"/>
                          <a:cs typeface="Courier New" pitchFamily="49" charset="0"/>
                        </a:rPr>
                        <a:t>The C code generated for an if statement that contains</a:t>
                      </a:r>
                      <a:r>
                        <a:rPr lang="en-US" sz="1600" b="0" i="0" baseline="0" noProof="0" dirty="0" smtClean="0">
                          <a:solidFill>
                            <a:schemeClr val="tx1"/>
                          </a:solidFill>
                          <a:latin typeface="Courier New" pitchFamily="49" charset="0"/>
                          <a:cs typeface="Courier New" pitchFamily="49" charset="0"/>
                        </a:rPr>
                        <a:t> an else alternative: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i="0" baseline="0" noProof="0" dirty="0" smtClean="0">
                        <a:solidFill>
                          <a:schemeClr val="tx1"/>
                        </a:solidFill>
                        <a:latin typeface="Courier New" pitchFamily="49" charset="0"/>
                        <a:cs typeface="Courier New"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baseline="0" noProof="0" dirty="0" smtClean="0">
                          <a:solidFill>
                            <a:schemeClr val="tx1"/>
                          </a:solidFill>
                          <a:latin typeface="Courier New" pitchFamily="49" charset="0"/>
                          <a:cs typeface="Courier New" pitchFamily="49" charset="0"/>
                        </a:rPr>
                        <a:t>   if &lt;condition&gt;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baseline="0" noProof="0" dirty="0" smtClean="0">
                          <a:solidFill>
                            <a:schemeClr val="tx1"/>
                          </a:solidFill>
                          <a:latin typeface="Courier New" pitchFamily="49" charset="0"/>
                          <a:cs typeface="Courier New" pitchFamily="49" charset="0"/>
                        </a:rPr>
                        <a:t>      &lt;</a:t>
                      </a:r>
                      <a:r>
                        <a:rPr lang="en-US" sz="1600" b="0" i="0" baseline="0" noProof="0" dirty="0" err="1" smtClean="0">
                          <a:solidFill>
                            <a:schemeClr val="tx1"/>
                          </a:solidFill>
                          <a:latin typeface="Courier New" pitchFamily="49" charset="0"/>
                          <a:cs typeface="Courier New" pitchFamily="49" charset="0"/>
                        </a:rPr>
                        <a:t>if_statements</a:t>
                      </a:r>
                      <a:r>
                        <a:rPr lang="en-US" sz="1600" b="0" i="0" baseline="0" noProof="0" dirty="0" smtClean="0">
                          <a:solidFill>
                            <a:schemeClr val="tx1"/>
                          </a:solidFill>
                          <a:latin typeface="Courier New" pitchFamily="49" charset="0"/>
                          <a:cs typeface="Courier New" pitchFamily="49" charset="0"/>
                        </a:rPr>
                        <a:t>&gt;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baseline="0" noProof="0" dirty="0" smtClean="0">
                          <a:solidFill>
                            <a:schemeClr val="tx1"/>
                          </a:solidFill>
                          <a:latin typeface="Courier New" pitchFamily="49" charset="0"/>
                          <a:cs typeface="Courier New" pitchFamily="49" charset="0"/>
                        </a:rPr>
                        <a:t>   else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baseline="0" noProof="0" dirty="0" smtClean="0">
                          <a:solidFill>
                            <a:schemeClr val="tx1"/>
                          </a:solidFill>
                          <a:latin typeface="Courier New" pitchFamily="49" charset="0"/>
                          <a:cs typeface="Courier New" pitchFamily="49" charset="0"/>
                        </a:rPr>
                        <a:t>      &lt;</a:t>
                      </a:r>
                      <a:r>
                        <a:rPr lang="en-US" sz="1600" b="0" i="0" baseline="0" noProof="0" dirty="0" err="1" smtClean="0">
                          <a:solidFill>
                            <a:schemeClr val="tx1"/>
                          </a:solidFill>
                          <a:latin typeface="Courier New" pitchFamily="49" charset="0"/>
                          <a:cs typeface="Courier New" pitchFamily="49" charset="0"/>
                        </a:rPr>
                        <a:t>else_statements</a:t>
                      </a:r>
                      <a:r>
                        <a:rPr lang="en-US" sz="1600" b="0" i="0" baseline="0" noProof="0" dirty="0" smtClean="0">
                          <a:solidFill>
                            <a:schemeClr val="tx1"/>
                          </a:solidFill>
                          <a:latin typeface="Courier New" pitchFamily="49" charset="0"/>
                          <a:cs typeface="Courier New" pitchFamily="49" charset="0"/>
                        </a:rPr>
                        <a:t>&gt;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i="0" baseline="0" noProof="0" dirty="0" smtClean="0">
                        <a:solidFill>
                          <a:schemeClr val="tx1"/>
                        </a:solidFill>
                        <a:latin typeface="Courier New" pitchFamily="49" charset="0"/>
                        <a:cs typeface="Courier New"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noProof="0" dirty="0" smtClean="0">
                          <a:solidFill>
                            <a:schemeClr val="tx1"/>
                          </a:solidFill>
                          <a:latin typeface="Courier New" pitchFamily="49" charset="0"/>
                          <a:cs typeface="Courier New" pitchFamily="49" charset="0"/>
                        </a:rPr>
                        <a:t>shall have</a:t>
                      </a:r>
                      <a:r>
                        <a:rPr lang="en-US" sz="1600" b="0" i="0" baseline="0" noProof="0" dirty="0" smtClean="0">
                          <a:solidFill>
                            <a:schemeClr val="tx1"/>
                          </a:solidFill>
                          <a:latin typeface="Courier New" pitchFamily="49" charset="0"/>
                          <a:cs typeface="Courier New" pitchFamily="49" charset="0"/>
                        </a:rPr>
                        <a:t> the following pattern: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i="0" baseline="0" noProof="0" dirty="0" smtClean="0">
                        <a:solidFill>
                          <a:schemeClr val="tx1"/>
                        </a:solidFill>
                        <a:latin typeface="Courier New" pitchFamily="49" charset="0"/>
                        <a:cs typeface="Courier New"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baseline="0" noProof="0" dirty="0" smtClean="0">
                          <a:solidFill>
                            <a:schemeClr val="tx1"/>
                          </a:solidFill>
                          <a:latin typeface="Courier New" pitchFamily="49" charset="0"/>
                          <a:cs typeface="Courier New" pitchFamily="49" charset="0"/>
                        </a:rPr>
                        <a:t>   if (&lt;condition&gt;)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baseline="0" noProof="0" dirty="0" smtClean="0">
                          <a:solidFill>
                            <a:schemeClr val="tx1"/>
                          </a:solidFill>
                          <a:latin typeface="Courier New" pitchFamily="49" charset="0"/>
                          <a:cs typeface="Courier New" pitchFamily="49" charset="0"/>
                        </a:rPr>
                        <a:t>      &lt;</a:t>
                      </a:r>
                      <a:r>
                        <a:rPr lang="en-US" sz="1600" b="0" i="0" baseline="0" noProof="0" dirty="0" err="1" smtClean="0">
                          <a:solidFill>
                            <a:schemeClr val="tx1"/>
                          </a:solidFill>
                          <a:latin typeface="Courier New" pitchFamily="49" charset="0"/>
                          <a:cs typeface="Courier New" pitchFamily="49" charset="0"/>
                        </a:rPr>
                        <a:t>if_statements</a:t>
                      </a:r>
                      <a:r>
                        <a:rPr lang="en-US" sz="1600" b="0" i="0" baseline="0" noProof="0" dirty="0" smtClean="0">
                          <a:solidFill>
                            <a:schemeClr val="tx1"/>
                          </a:solidFill>
                          <a:latin typeface="Courier New" pitchFamily="49" charset="0"/>
                          <a:cs typeface="Courier New" pitchFamily="49" charset="0"/>
                        </a:rPr>
                        <a:t>&gt;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baseline="0" noProof="0" dirty="0" smtClean="0">
                          <a:solidFill>
                            <a:schemeClr val="tx1"/>
                          </a:solidFill>
                          <a:latin typeface="Courier New" pitchFamily="49" charset="0"/>
                          <a:cs typeface="Courier New" pitchFamily="49" charset="0"/>
                        </a:rPr>
                        <a:t>   } else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baseline="0" noProof="0" dirty="0" smtClean="0">
                          <a:solidFill>
                            <a:schemeClr val="tx1"/>
                          </a:solidFill>
                          <a:latin typeface="Courier New" pitchFamily="49" charset="0"/>
                          <a:cs typeface="Courier New" pitchFamily="49" charset="0"/>
                        </a:rPr>
                        <a:t>      &lt;</a:t>
                      </a:r>
                      <a:r>
                        <a:rPr lang="en-US" sz="1600" b="0" i="0" baseline="0" noProof="0" dirty="0" err="1" smtClean="0">
                          <a:solidFill>
                            <a:schemeClr val="tx1"/>
                          </a:solidFill>
                          <a:latin typeface="Courier New" pitchFamily="49" charset="0"/>
                          <a:cs typeface="Courier New" pitchFamily="49" charset="0"/>
                        </a:rPr>
                        <a:t>else_statements</a:t>
                      </a:r>
                      <a:r>
                        <a:rPr lang="en-US" sz="1600" b="0" i="0" baseline="0" noProof="0" dirty="0" smtClean="0">
                          <a:solidFill>
                            <a:schemeClr val="tx1"/>
                          </a:solidFill>
                          <a:latin typeface="Courier New" pitchFamily="49" charset="0"/>
                          <a:cs typeface="Courier New" pitchFamily="49" charset="0"/>
                        </a:rPr>
                        <a:t>&gt;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baseline="0" noProof="0" dirty="0" smtClean="0">
                          <a:solidFill>
                            <a:schemeClr val="tx1"/>
                          </a:solidFill>
                          <a:latin typeface="Courier New" pitchFamily="49" charset="0"/>
                          <a:cs typeface="Courier New" pitchFamily="49"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i="0" baseline="0" noProof="0" dirty="0" smtClean="0">
                        <a:solidFill>
                          <a:schemeClr val="tx1"/>
                        </a:solidFill>
                        <a:latin typeface="Courier New" pitchFamily="49" charset="0"/>
                        <a:cs typeface="Courier New"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baseline="0" noProof="0" dirty="0" smtClean="0">
                          <a:solidFill>
                            <a:schemeClr val="tx1"/>
                          </a:solidFill>
                          <a:latin typeface="Courier New" pitchFamily="49" charset="0"/>
                          <a:cs typeface="Courier New" pitchFamily="49" charset="0"/>
                        </a:rPr>
                        <a:t>where: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baseline="0" noProof="0" dirty="0" smtClean="0">
                          <a:solidFill>
                            <a:schemeClr val="tx1"/>
                          </a:solidFill>
                          <a:latin typeface="Courier New" pitchFamily="49" charset="0"/>
                          <a:cs typeface="Courier New" pitchFamily="49" charset="0"/>
                        </a:rPr>
                        <a:t>&lt;condition&gt; is the controlling </a:t>
                      </a:r>
                      <a:r>
                        <a:rPr lang="en-US" sz="1600" b="0" i="0" baseline="0" noProof="0" dirty="0" err="1" smtClean="0">
                          <a:solidFill>
                            <a:schemeClr val="tx1"/>
                          </a:solidFill>
                          <a:latin typeface="Courier New" pitchFamily="49" charset="0"/>
                          <a:cs typeface="Courier New" pitchFamily="49" charset="0"/>
                        </a:rPr>
                        <a:t>boolean</a:t>
                      </a:r>
                      <a:r>
                        <a:rPr lang="en-US" sz="1600" b="0" i="0" baseline="0" noProof="0" dirty="0" smtClean="0">
                          <a:solidFill>
                            <a:schemeClr val="tx1"/>
                          </a:solidFill>
                          <a:latin typeface="Courier New" pitchFamily="49" charset="0"/>
                          <a:cs typeface="Courier New" pitchFamily="49" charset="0"/>
                        </a:rPr>
                        <a:t> expression of the if statement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baseline="0" noProof="0" dirty="0" smtClean="0">
                          <a:solidFill>
                            <a:schemeClr val="tx1"/>
                          </a:solidFill>
                          <a:latin typeface="Courier New" pitchFamily="49" charset="0"/>
                          <a:cs typeface="Courier New" pitchFamily="49" charset="0"/>
                        </a:rPr>
                        <a:t>&lt;</a:t>
                      </a:r>
                      <a:r>
                        <a:rPr lang="en-US" sz="1600" b="0" i="0" baseline="0" noProof="0" dirty="0" err="1" smtClean="0">
                          <a:solidFill>
                            <a:schemeClr val="tx1"/>
                          </a:solidFill>
                          <a:latin typeface="Courier New" pitchFamily="49" charset="0"/>
                          <a:cs typeface="Courier New" pitchFamily="49" charset="0"/>
                        </a:rPr>
                        <a:t>if_statements</a:t>
                      </a:r>
                      <a:r>
                        <a:rPr lang="en-US" sz="1600" b="0" i="0" baseline="0" noProof="0" dirty="0" smtClean="0">
                          <a:solidFill>
                            <a:schemeClr val="tx1"/>
                          </a:solidFill>
                          <a:latin typeface="Courier New" pitchFamily="49" charset="0"/>
                          <a:cs typeface="Courier New" pitchFamily="49" charset="0"/>
                        </a:rPr>
                        <a:t>&gt; is the sequence of statements if the condition evaluates to True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baseline="0" noProof="0" dirty="0" smtClean="0">
                          <a:solidFill>
                            <a:schemeClr val="tx1"/>
                          </a:solidFill>
                          <a:latin typeface="Courier New" pitchFamily="49" charset="0"/>
                          <a:cs typeface="Courier New" pitchFamily="49" charset="0"/>
                        </a:rPr>
                        <a:t>&lt;</a:t>
                      </a:r>
                      <a:r>
                        <a:rPr lang="en-US" sz="1600" b="0" i="0" baseline="0" noProof="0" dirty="0" err="1" smtClean="0">
                          <a:solidFill>
                            <a:schemeClr val="tx1"/>
                          </a:solidFill>
                          <a:latin typeface="Courier New" pitchFamily="49" charset="0"/>
                          <a:cs typeface="Courier New" pitchFamily="49" charset="0"/>
                        </a:rPr>
                        <a:t>else_statements</a:t>
                      </a:r>
                      <a:r>
                        <a:rPr lang="en-US" sz="1600" b="0" i="0" baseline="0" noProof="0" dirty="0" smtClean="0">
                          <a:solidFill>
                            <a:schemeClr val="tx1"/>
                          </a:solidFill>
                          <a:latin typeface="Courier New" pitchFamily="49" charset="0"/>
                          <a:cs typeface="Courier New" pitchFamily="49" charset="0"/>
                        </a:rPr>
                        <a:t>&gt; is the sequence of statements if the condition evaluates to False</a:t>
                      </a:r>
                    </a:p>
                  </a:txBody>
                  <a:tcPr>
                    <a:solidFill>
                      <a:schemeClr val="bg1"/>
                    </a:solidFill>
                  </a:tcPr>
                </a:tc>
              </a:tr>
            </a:tbl>
          </a:graphicData>
        </a:graphic>
      </p:graphicFrame>
      <p:sp>
        <p:nvSpPr>
          <p:cNvPr id="5" name="TextBox 4"/>
          <p:cNvSpPr txBox="1"/>
          <p:nvPr/>
        </p:nvSpPr>
        <p:spPr>
          <a:xfrm>
            <a:off x="5105400" y="1600200"/>
            <a:ext cx="761747" cy="307777"/>
          </a:xfrm>
          <a:prstGeom prst="rect">
            <a:avLst/>
          </a:prstGeom>
          <a:noFill/>
        </p:spPr>
        <p:txBody>
          <a:bodyPr vert="horz" wrap="none" rtlCol="0">
            <a:spAutoFit/>
          </a:bodyPr>
          <a:lstStyle/>
          <a:p>
            <a:pPr algn="r"/>
            <a:r>
              <a:rPr lang="en-US" sz="1400" b="1" i="0" kern="1200" dirty="0" smtClean="0">
                <a:solidFill>
                  <a:schemeClr val="accent1"/>
                </a:solidFill>
              </a:rPr>
              <a:t>TOR.M</a:t>
            </a:r>
          </a:p>
        </p:txBody>
      </p:sp>
      <p:graphicFrame>
        <p:nvGraphicFramePr>
          <p:cNvPr id="6" name="Tableau 6"/>
          <p:cNvGraphicFramePr>
            <a:graphicFrameLocks noGrp="1"/>
          </p:cNvGraphicFramePr>
          <p:nvPr>
            <p:extLst>
              <p:ext uri="{D42A27DB-BD31-4B8C-83A1-F6EECF244321}">
                <p14:modId xmlns:p14="http://schemas.microsoft.com/office/powerpoint/2010/main" val="2126457190"/>
              </p:ext>
            </p:extLst>
          </p:nvPr>
        </p:nvGraphicFramePr>
        <p:xfrm>
          <a:off x="6629400" y="3657600"/>
          <a:ext cx="1828800" cy="1158239"/>
        </p:xfrm>
        <a:graphic>
          <a:graphicData uri="http://schemas.openxmlformats.org/drawingml/2006/table">
            <a:tbl>
              <a:tblPr firstRow="1" bandRow="1">
                <a:effectLst>
                  <a:outerShdw blurRad="50800" dist="12700" dir="3660000" algn="tl" rotWithShape="0">
                    <a:srgbClr val="000000">
                      <a:alpha val="75000"/>
                    </a:srgbClr>
                  </a:outerShdw>
                </a:effectLst>
                <a:tableStyleId>{5C22544A-7EE6-4342-B048-85BDC9FD1C3A}</a:tableStyleId>
              </a:tblPr>
              <a:tblGrid>
                <a:gridCol w="1828800"/>
              </a:tblGrid>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i="0" dirty="0" smtClean="0">
                          <a:solidFill>
                            <a:schemeClr val="tx1"/>
                          </a:solidFill>
                          <a:latin typeface="Courier New" pitchFamily="49" charset="0"/>
                          <a:cs typeface="Courier New" pitchFamily="49" charset="0"/>
                        </a:rPr>
                        <a:t>if</a:t>
                      </a:r>
                      <a:r>
                        <a:rPr lang="fr-FR" sz="1400" b="0" i="0" dirty="0" smtClean="0">
                          <a:solidFill>
                            <a:schemeClr val="tx1"/>
                          </a:solidFill>
                          <a:latin typeface="Courier New" pitchFamily="49" charset="0"/>
                          <a:cs typeface="Courier New" pitchFamily="49" charset="0"/>
                        </a:rPr>
                        <a:t> (A</a:t>
                      </a:r>
                      <a:r>
                        <a:rPr lang="fr-FR" sz="1400" b="0" i="0" baseline="0" dirty="0" smtClean="0">
                          <a:solidFill>
                            <a:schemeClr val="tx1"/>
                          </a:solidFill>
                          <a:latin typeface="Courier New" pitchFamily="49" charset="0"/>
                          <a:cs typeface="Courier New" pitchFamily="49" charset="0"/>
                        </a:rPr>
                        <a:t> &gt; 100)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0" i="0" baseline="0" dirty="0" smtClean="0">
                          <a:solidFill>
                            <a:schemeClr val="tx1"/>
                          </a:solidFill>
                          <a:latin typeface="Courier New" pitchFamily="49" charset="0"/>
                          <a:cs typeface="Courier New" pitchFamily="49" charset="0"/>
                        </a:rPr>
                        <a:t>   Out1 = In1;</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0" i="0" baseline="0" dirty="0" smtClean="0">
                          <a:solidFill>
                            <a:schemeClr val="tx1"/>
                          </a:solidFill>
                          <a:latin typeface="Courier New" pitchFamily="49" charset="0"/>
                          <a:cs typeface="Courier New" pitchFamily="49" charset="0"/>
                        </a:rPr>
                        <a:t>} </a:t>
                      </a:r>
                      <a:r>
                        <a:rPr lang="fr-FR" sz="1400" b="1" i="0" baseline="0" dirty="0" err="1" smtClean="0">
                          <a:solidFill>
                            <a:schemeClr val="tx1"/>
                          </a:solidFill>
                          <a:latin typeface="Courier New" pitchFamily="49" charset="0"/>
                          <a:cs typeface="Courier New" pitchFamily="49" charset="0"/>
                        </a:rPr>
                        <a:t>else</a:t>
                      </a:r>
                      <a:r>
                        <a:rPr lang="fr-FR" sz="1400" b="0" i="0" baseline="0" dirty="0" smtClean="0">
                          <a:solidFill>
                            <a:schemeClr val="tx1"/>
                          </a:solidFill>
                          <a:latin typeface="Courier New" pitchFamily="49" charset="0"/>
                          <a:cs typeface="Courier New" pitchFamily="49"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0" i="0" baseline="0" dirty="0" smtClean="0">
                          <a:solidFill>
                            <a:schemeClr val="tx1"/>
                          </a:solidFill>
                          <a:latin typeface="Courier New" pitchFamily="49" charset="0"/>
                          <a:cs typeface="Courier New" pitchFamily="49" charset="0"/>
                        </a:rPr>
                        <a:t>   Out1 = In2;</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0" i="0" baseline="0" dirty="0" smtClean="0">
                          <a:solidFill>
                            <a:schemeClr val="tx1"/>
                          </a:solidFill>
                          <a:latin typeface="Courier New" pitchFamily="49" charset="0"/>
                          <a:cs typeface="Courier New" pitchFamily="49" charset="0"/>
                        </a:rPr>
                        <a:t>}</a:t>
                      </a:r>
                    </a:p>
                  </a:txBody>
                  <a:tcPr>
                    <a:solidFill>
                      <a:schemeClr val="bg1"/>
                    </a:solidFill>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056025919"/>
              </p:ext>
            </p:extLst>
          </p:nvPr>
        </p:nvGraphicFramePr>
        <p:xfrm>
          <a:off x="6629400" y="1493521"/>
          <a:ext cx="1905000" cy="944879"/>
        </p:xfrm>
        <a:graphic>
          <a:graphicData uri="http://schemas.openxmlformats.org/drawingml/2006/table">
            <a:tbl>
              <a:tblPr firstRow="1" bandRow="1">
                <a:effectLst>
                  <a:outerShdw blurRad="50800" dist="12700" dir="3660000" algn="tl" rotWithShape="0">
                    <a:srgbClr val="000000">
                      <a:alpha val="75000"/>
                    </a:srgbClr>
                  </a:outerShdw>
                </a:effectLst>
                <a:tableStyleId>{5C22544A-7EE6-4342-B048-85BDC9FD1C3A}</a:tableStyleId>
              </a:tblPr>
              <a:tblGrid>
                <a:gridCol w="1905000"/>
              </a:tblGrid>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i="0" dirty="0" smtClean="0">
                          <a:solidFill>
                            <a:schemeClr val="tx1"/>
                          </a:solidFill>
                          <a:latin typeface="Courier New" pitchFamily="49" charset="0"/>
                          <a:cs typeface="Courier New" pitchFamily="49" charset="0"/>
                        </a:rPr>
                        <a:t>If A</a:t>
                      </a:r>
                      <a:r>
                        <a:rPr lang="fr-FR" sz="1400" b="0" i="0" baseline="0" dirty="0" smtClean="0">
                          <a:solidFill>
                            <a:schemeClr val="tx1"/>
                          </a:solidFill>
                          <a:latin typeface="Courier New" pitchFamily="49" charset="0"/>
                          <a:cs typeface="Courier New" pitchFamily="49" charset="0"/>
                        </a:rPr>
                        <a:t> &gt; 100</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0" i="0" baseline="0" dirty="0" smtClean="0">
                          <a:solidFill>
                            <a:schemeClr val="tx1"/>
                          </a:solidFill>
                          <a:latin typeface="Courier New" pitchFamily="49" charset="0"/>
                          <a:cs typeface="Courier New" pitchFamily="49" charset="0"/>
                        </a:rPr>
                        <a:t>   Out1 = In1</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0" i="0" baseline="0" dirty="0" err="1" smtClean="0">
                          <a:solidFill>
                            <a:schemeClr val="tx1"/>
                          </a:solidFill>
                          <a:latin typeface="Courier New" pitchFamily="49" charset="0"/>
                          <a:cs typeface="Courier New" pitchFamily="49" charset="0"/>
                        </a:rPr>
                        <a:t>else</a:t>
                      </a:r>
                      <a:endParaRPr lang="fr-FR" sz="1400" b="0" i="0" baseline="0" dirty="0" smtClean="0">
                        <a:solidFill>
                          <a:schemeClr val="tx1"/>
                        </a:solidFill>
                        <a:latin typeface="Courier New" pitchFamily="49" charset="0"/>
                        <a:cs typeface="Courier New"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400" b="0" i="0" baseline="0" dirty="0" smtClean="0">
                          <a:solidFill>
                            <a:schemeClr val="tx1"/>
                          </a:solidFill>
                          <a:latin typeface="Courier New" pitchFamily="49" charset="0"/>
                          <a:cs typeface="Courier New" pitchFamily="49" charset="0"/>
                        </a:rPr>
                        <a:t>   Out1 = In2</a:t>
                      </a:r>
                    </a:p>
                  </a:txBody>
                  <a:tcPr>
                    <a:solidFill>
                      <a:schemeClr val="bg1"/>
                    </a:solidFill>
                  </a:tcPr>
                </a:tc>
              </a:tr>
            </a:tbl>
          </a:graphicData>
        </a:graphic>
      </p:graphicFrame>
      <p:sp>
        <p:nvSpPr>
          <p:cNvPr id="8" name="Down Arrow 7"/>
          <p:cNvSpPr/>
          <p:nvPr/>
        </p:nvSpPr>
        <p:spPr bwMode="auto">
          <a:xfrm>
            <a:off x="7086600" y="2926081"/>
            <a:ext cx="914400" cy="304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dirty="0" smtClean="0">
              <a:solidFill>
                <a:schemeClr val="tx1"/>
              </a:solidFill>
              <a:effectLst/>
              <a:latin typeface="Arial" charset="0"/>
            </a:endParaRPr>
          </a:p>
        </p:txBody>
      </p:sp>
      <p:sp>
        <p:nvSpPr>
          <p:cNvPr id="9" name="TextBox 8"/>
          <p:cNvSpPr txBox="1"/>
          <p:nvPr/>
        </p:nvSpPr>
        <p:spPr>
          <a:xfrm>
            <a:off x="8153653" y="2895600"/>
            <a:ext cx="761747" cy="307777"/>
          </a:xfrm>
          <a:prstGeom prst="rect">
            <a:avLst/>
          </a:prstGeom>
          <a:noFill/>
        </p:spPr>
        <p:txBody>
          <a:bodyPr vert="horz" wrap="none" rtlCol="0">
            <a:spAutoFit/>
          </a:bodyPr>
          <a:lstStyle/>
          <a:p>
            <a:pPr algn="r"/>
            <a:r>
              <a:rPr lang="en-US" sz="1400" b="1" i="0" kern="1200" dirty="0" smtClean="0">
                <a:solidFill>
                  <a:schemeClr val="accent1"/>
                </a:solidFill>
              </a:rPr>
              <a:t>TOR.M</a:t>
            </a:r>
          </a:p>
        </p:txBody>
      </p:sp>
      <p:sp>
        <p:nvSpPr>
          <p:cNvPr id="10" name="TextBox 9"/>
          <p:cNvSpPr txBox="1"/>
          <p:nvPr/>
        </p:nvSpPr>
        <p:spPr>
          <a:xfrm>
            <a:off x="6934200" y="838200"/>
            <a:ext cx="1185528" cy="307777"/>
          </a:xfrm>
          <a:prstGeom prst="rect">
            <a:avLst/>
          </a:prstGeom>
          <a:noFill/>
        </p:spPr>
        <p:txBody>
          <a:bodyPr wrap="none" rtlCol="0">
            <a:spAutoFit/>
          </a:bodyPr>
          <a:lstStyle/>
          <a:p>
            <a:pPr algn="r"/>
            <a:r>
              <a:rPr lang="en-US" sz="1400" b="1" i="0" kern="1200" dirty="0" smtClean="0">
                <a:solidFill>
                  <a:schemeClr val="accent1"/>
                </a:solidFill>
              </a:rPr>
              <a:t>TOR-Type-3</a:t>
            </a:r>
          </a:p>
        </p:txBody>
      </p:sp>
    </p:spTree>
    <p:extLst>
      <p:ext uri="{BB962C8B-B14F-4D97-AF65-F5344CB8AC3E}">
        <p14:creationId xmlns:p14="http://schemas.microsoft.com/office/powerpoint/2010/main" val="1326141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Tool Operational Requirements</a:t>
            </a:r>
            <a:endParaRPr lang="en-US" dirty="0"/>
          </a:p>
        </p:txBody>
      </p:sp>
      <p:sp>
        <p:nvSpPr>
          <p:cNvPr id="3" name="Content Placeholder 2"/>
          <p:cNvSpPr>
            <a:spLocks noGrp="1"/>
          </p:cNvSpPr>
          <p:nvPr>
            <p:ph sz="half" idx="10"/>
          </p:nvPr>
        </p:nvSpPr>
        <p:spPr>
          <a:xfrm>
            <a:off x="685800" y="2514600"/>
            <a:ext cx="7848600" cy="4114800"/>
          </a:xfrm>
        </p:spPr>
        <p:txBody>
          <a:bodyPr>
            <a:normAutofit fontScale="85000" lnSpcReduction="20000"/>
          </a:bodyPr>
          <a:lstStyle/>
          <a:p>
            <a:r>
              <a:rPr lang="en-US" dirty="0"/>
              <a:t>Contains</a:t>
            </a:r>
          </a:p>
          <a:p>
            <a:pPr lvl="1"/>
            <a:r>
              <a:rPr lang="en-US" dirty="0"/>
              <a:t>Specification of </a:t>
            </a:r>
            <a:r>
              <a:rPr lang="en-US" dirty="0" smtClean="0"/>
              <a:t>transformations</a:t>
            </a:r>
            <a:endParaRPr lang="en-US" dirty="0"/>
          </a:p>
          <a:p>
            <a:pPr lvl="1"/>
            <a:endParaRPr lang="en-US" dirty="0"/>
          </a:p>
          <a:p>
            <a:r>
              <a:rPr lang="en-US" dirty="0"/>
              <a:t>How</a:t>
            </a:r>
          </a:p>
          <a:p>
            <a:pPr lvl="1"/>
            <a:r>
              <a:rPr lang="en-US" dirty="0" smtClean="0"/>
              <a:t>MDL</a:t>
            </a:r>
            <a:r>
              <a:rPr lang="en-US" dirty="0"/>
              <a:t>/SLX Importer</a:t>
            </a:r>
          </a:p>
          <a:p>
            <a:pPr lvl="2"/>
            <a:r>
              <a:rPr lang="en-US" dirty="0"/>
              <a:t>Natural language</a:t>
            </a:r>
          </a:p>
          <a:p>
            <a:pPr lvl="1"/>
            <a:r>
              <a:rPr lang="en-US" dirty="0"/>
              <a:t>Preprocessor</a:t>
            </a:r>
          </a:p>
          <a:p>
            <a:pPr lvl="2"/>
            <a:r>
              <a:rPr lang="en-US" dirty="0"/>
              <a:t>Natural language + </a:t>
            </a:r>
            <a:r>
              <a:rPr lang="en-US" dirty="0" smtClean="0"/>
              <a:t>Contracts</a:t>
            </a:r>
          </a:p>
          <a:p>
            <a:pPr lvl="1"/>
            <a:r>
              <a:rPr lang="en-US" dirty="0" smtClean="0"/>
              <a:t>Sequencer</a:t>
            </a:r>
          </a:p>
          <a:p>
            <a:pPr lvl="2"/>
            <a:r>
              <a:rPr lang="en-US" dirty="0"/>
              <a:t>Natural language + </a:t>
            </a:r>
            <a:r>
              <a:rPr lang="en-US" dirty="0" smtClean="0"/>
              <a:t>Contracts</a:t>
            </a:r>
            <a:endParaRPr lang="en-US" dirty="0"/>
          </a:p>
          <a:p>
            <a:pPr lvl="1"/>
            <a:r>
              <a:rPr lang="en-US" dirty="0"/>
              <a:t>Code Model Generator</a:t>
            </a:r>
          </a:p>
          <a:p>
            <a:pPr lvl="2"/>
            <a:r>
              <a:rPr lang="en-US" dirty="0"/>
              <a:t>Natural language + pseudo-code in P language</a:t>
            </a:r>
          </a:p>
          <a:p>
            <a:pPr lvl="1"/>
            <a:r>
              <a:rPr lang="en-US" dirty="0" smtClean="0"/>
              <a:t>Optimizer</a:t>
            </a:r>
            <a:endParaRPr lang="en-US" dirty="0"/>
          </a:p>
          <a:p>
            <a:pPr lvl="2"/>
            <a:r>
              <a:rPr lang="en-US" dirty="0"/>
              <a:t>Natural language</a:t>
            </a:r>
          </a:p>
          <a:p>
            <a:pPr lvl="1"/>
            <a:r>
              <a:rPr lang="en-US" dirty="0"/>
              <a:t>Expander</a:t>
            </a:r>
          </a:p>
          <a:p>
            <a:pPr lvl="2"/>
            <a:r>
              <a:rPr lang="en-US" dirty="0" smtClean="0"/>
              <a:t>Natural language</a:t>
            </a:r>
          </a:p>
          <a:p>
            <a:pPr lvl="1"/>
            <a:r>
              <a:rPr lang="en-US" dirty="0" smtClean="0"/>
              <a:t>Printer</a:t>
            </a:r>
          </a:p>
          <a:p>
            <a:pPr lvl="2"/>
            <a:r>
              <a:rPr lang="en-US" dirty="0" smtClean="0"/>
              <a:t>Natural language</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211220719"/>
              </p:ext>
            </p:extLst>
          </p:nvPr>
        </p:nvGraphicFramePr>
        <p:xfrm>
          <a:off x="438525" y="1533792"/>
          <a:ext cx="8229600" cy="1172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Brace 4"/>
          <p:cNvSpPr/>
          <p:nvPr/>
        </p:nvSpPr>
        <p:spPr>
          <a:xfrm rot="5400000">
            <a:off x="2613728" y="-891472"/>
            <a:ext cx="316470" cy="4666877"/>
          </a:xfrm>
          <a:prstGeom prst="leftBrace">
            <a:avLst/>
          </a:prstGeom>
          <a:ln w="12700" cmpd="sng">
            <a:headEnd type="none"/>
            <a:tailEnd type="non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 name="TextBox 5"/>
          <p:cNvSpPr txBox="1"/>
          <p:nvPr/>
        </p:nvSpPr>
        <p:spPr>
          <a:xfrm>
            <a:off x="2209800" y="762000"/>
            <a:ext cx="1137889" cy="461665"/>
          </a:xfrm>
          <a:prstGeom prst="rect">
            <a:avLst/>
          </a:prstGeom>
          <a:noFill/>
        </p:spPr>
        <p:txBody>
          <a:bodyPr wrap="none" rtlCol="0">
            <a:spAutoFit/>
          </a:bodyPr>
          <a:lstStyle/>
          <a:p>
            <a:pPr algn="ctr"/>
            <a:r>
              <a:rPr lang="en-GB" sz="1200" dirty="0" smtClean="0"/>
              <a:t>TOR-Type-1</a:t>
            </a:r>
            <a:br>
              <a:rPr lang="en-GB" sz="1200" dirty="0" smtClean="0"/>
            </a:br>
            <a:r>
              <a:rPr lang="en-GB" sz="1200" dirty="0" smtClean="0"/>
              <a:t>(functionality)</a:t>
            </a:r>
            <a:endParaRPr lang="en-GB" sz="1200" dirty="0"/>
          </a:p>
        </p:txBody>
      </p:sp>
      <p:sp>
        <p:nvSpPr>
          <p:cNvPr id="7" name="Left Brace 6"/>
          <p:cNvSpPr/>
          <p:nvPr/>
        </p:nvSpPr>
        <p:spPr>
          <a:xfrm rot="5400000">
            <a:off x="5937764" y="527568"/>
            <a:ext cx="316469" cy="1828799"/>
          </a:xfrm>
          <a:prstGeom prst="leftBrace">
            <a:avLst/>
          </a:prstGeom>
          <a:ln w="12700" cmpd="sng">
            <a:headEnd type="none"/>
            <a:tailEnd type="non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8" name="TextBox 7"/>
          <p:cNvSpPr txBox="1"/>
          <p:nvPr/>
        </p:nvSpPr>
        <p:spPr>
          <a:xfrm>
            <a:off x="4972565" y="762000"/>
            <a:ext cx="2190235" cy="461665"/>
          </a:xfrm>
          <a:prstGeom prst="rect">
            <a:avLst/>
          </a:prstGeom>
          <a:noFill/>
        </p:spPr>
        <p:txBody>
          <a:bodyPr wrap="none" rtlCol="0">
            <a:spAutoFit/>
          </a:bodyPr>
          <a:lstStyle/>
          <a:p>
            <a:pPr algn="ctr"/>
            <a:r>
              <a:rPr lang="en-GB" sz="1200" dirty="0" smtClean="0"/>
              <a:t>TOR-Type-2</a:t>
            </a:r>
            <a:br>
              <a:rPr lang="en-GB" sz="1200" dirty="0" smtClean="0"/>
            </a:br>
            <a:r>
              <a:rPr lang="en-GB" sz="1200" dirty="0" smtClean="0"/>
              <a:t>(optimization and expansion)</a:t>
            </a:r>
            <a:endParaRPr lang="en-GB" sz="1200" dirty="0"/>
          </a:p>
        </p:txBody>
      </p:sp>
      <p:sp>
        <p:nvSpPr>
          <p:cNvPr id="9" name="Left Brace 8"/>
          <p:cNvSpPr/>
          <p:nvPr/>
        </p:nvSpPr>
        <p:spPr>
          <a:xfrm rot="5400000">
            <a:off x="7719128" y="651203"/>
            <a:ext cx="316467" cy="1581525"/>
          </a:xfrm>
          <a:prstGeom prst="leftBrace">
            <a:avLst/>
          </a:prstGeom>
          <a:ln w="12700" cmpd="sng">
            <a:headEnd type="none"/>
            <a:tailEnd type="non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0" name="TextBox 9"/>
          <p:cNvSpPr txBox="1"/>
          <p:nvPr/>
        </p:nvSpPr>
        <p:spPr>
          <a:xfrm>
            <a:off x="7276662" y="762000"/>
            <a:ext cx="1257738" cy="461665"/>
          </a:xfrm>
          <a:prstGeom prst="rect">
            <a:avLst/>
          </a:prstGeom>
          <a:noFill/>
        </p:spPr>
        <p:txBody>
          <a:bodyPr wrap="none" rtlCol="0">
            <a:spAutoFit/>
          </a:bodyPr>
          <a:lstStyle/>
          <a:p>
            <a:pPr algn="ctr"/>
            <a:r>
              <a:rPr lang="en-GB" sz="1200" dirty="0" smtClean="0"/>
              <a:t>TOR-Type-3</a:t>
            </a:r>
          </a:p>
          <a:p>
            <a:pPr algn="ctr"/>
            <a:r>
              <a:rPr lang="en-GB" sz="1200" dirty="0" smtClean="0"/>
              <a:t>(code patterns)</a:t>
            </a:r>
            <a:endParaRPr lang="en-GB" sz="1200" dirty="0"/>
          </a:p>
        </p:txBody>
      </p:sp>
    </p:spTree>
    <p:extLst>
      <p:ext uri="{BB962C8B-B14F-4D97-AF65-F5344CB8AC3E}">
        <p14:creationId xmlns:p14="http://schemas.microsoft.com/office/powerpoint/2010/main" val="3434195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Tool Requirements (TRs = LLRs): </a:t>
            </a:r>
            <a:r>
              <a:rPr lang="en-US" dirty="0"/>
              <a:t>C</a:t>
            </a:r>
            <a:r>
              <a:rPr lang="en-US" dirty="0" smtClean="0"/>
              <a:t>onfiguration for “Saturate” block</a:t>
            </a:r>
            <a:endParaRPr lang="en-US" dirty="0"/>
          </a:p>
        </p:txBody>
      </p:sp>
      <p:sp>
        <p:nvSpPr>
          <p:cNvPr id="3" name="Content Placeholder 2"/>
          <p:cNvSpPr>
            <a:spLocks noGrp="1"/>
          </p:cNvSpPr>
          <p:nvPr>
            <p:ph sz="half" idx="10"/>
          </p:nvPr>
        </p:nvSpPr>
        <p:spPr>
          <a:xfrm>
            <a:off x="685800" y="1143000"/>
            <a:ext cx="7848600" cy="990600"/>
          </a:xfrm>
        </p:spPr>
        <p:txBody>
          <a:bodyPr/>
          <a:lstStyle/>
          <a:p>
            <a:r>
              <a:rPr lang="en-US" dirty="0" smtClean="0"/>
              <a:t>TR.1.1 checks the configuration for two different Simulink blocks</a:t>
            </a:r>
          </a:p>
          <a:p>
            <a:pPr lvl="1"/>
            <a:r>
              <a:rPr lang="en-US" dirty="0" smtClean="0"/>
              <a:t>Saturation</a:t>
            </a:r>
          </a:p>
          <a:p>
            <a:pPr lvl="1"/>
            <a:r>
              <a:rPr lang="en-US" dirty="0" smtClean="0"/>
              <a:t>Saturation Dynamic</a:t>
            </a:r>
            <a:endParaRPr lang="en-US" dirty="0"/>
          </a:p>
        </p:txBody>
      </p:sp>
      <p:graphicFrame>
        <p:nvGraphicFramePr>
          <p:cNvPr id="5" name="Tableau 6"/>
          <p:cNvGraphicFramePr>
            <a:graphicFrameLocks noGrp="1"/>
          </p:cNvGraphicFramePr>
          <p:nvPr>
            <p:extLst>
              <p:ext uri="{D42A27DB-BD31-4B8C-83A1-F6EECF244321}">
                <p14:modId xmlns:p14="http://schemas.microsoft.com/office/powerpoint/2010/main" val="2712325386"/>
              </p:ext>
            </p:extLst>
          </p:nvPr>
        </p:nvGraphicFramePr>
        <p:xfrm>
          <a:off x="152400" y="2133600"/>
          <a:ext cx="8839200" cy="1554480"/>
        </p:xfrm>
        <a:graphic>
          <a:graphicData uri="http://schemas.openxmlformats.org/drawingml/2006/table">
            <a:tbl>
              <a:tblPr firstRow="1" bandRow="1">
                <a:effectLst>
                  <a:outerShdw blurRad="50800" dist="12700" dir="3660000" algn="tl" rotWithShape="0">
                    <a:srgbClr val="000000">
                      <a:alpha val="75000"/>
                    </a:srgbClr>
                  </a:outerShdw>
                </a:effectLst>
                <a:tableStyleId>{5C22544A-7EE6-4342-B048-85BDC9FD1C3A}</a:tableStyleId>
              </a:tblPr>
              <a:tblGrid>
                <a:gridCol w="8839200"/>
              </a:tblGrid>
              <a:tr h="685800">
                <a:tc>
                  <a:txBody>
                    <a:bodyPr/>
                    <a:lstStyle/>
                    <a:p>
                      <a:r>
                        <a:rPr lang="en-US" sz="1600" b="0" i="0" noProof="0" dirty="0" smtClean="0">
                          <a:solidFill>
                            <a:schemeClr val="tx1"/>
                          </a:solidFill>
                          <a:latin typeface="Courier New" pitchFamily="49" charset="0"/>
                          <a:cs typeface="Courier New" pitchFamily="49" charset="0"/>
                        </a:rPr>
                        <a:t>The</a:t>
                      </a:r>
                      <a:r>
                        <a:rPr lang="en-US" sz="1600" b="0" i="0" baseline="0" noProof="0" dirty="0" smtClean="0">
                          <a:solidFill>
                            <a:schemeClr val="tx1"/>
                          </a:solidFill>
                          <a:latin typeface="Courier New" pitchFamily="49" charset="0"/>
                          <a:cs typeface="Courier New" pitchFamily="49" charset="0"/>
                        </a:rPr>
                        <a:t> supported configuration of a</a:t>
                      </a:r>
                      <a:r>
                        <a:rPr lang="en-US" sz="1600" b="0" i="0" noProof="0" dirty="0" smtClean="0">
                          <a:solidFill>
                            <a:schemeClr val="tx1"/>
                          </a:solidFill>
                          <a:latin typeface="Courier New" pitchFamily="49" charset="0"/>
                          <a:cs typeface="Courier New" pitchFamily="49" charset="0"/>
                        </a:rPr>
                        <a:t> Saturate block</a:t>
                      </a:r>
                      <a:r>
                        <a:rPr lang="en-US" sz="1600" b="0" i="0" baseline="0" noProof="0" dirty="0" smtClean="0">
                          <a:solidFill>
                            <a:schemeClr val="tx1"/>
                          </a:solidFill>
                          <a:latin typeface="Courier New" pitchFamily="49" charset="0"/>
                          <a:cs typeface="Courier New" pitchFamily="49" charset="0"/>
                        </a:rPr>
                        <a:t> shall have:</a:t>
                      </a:r>
                      <a:endParaRPr lang="en-US" sz="1600" b="0" i="0" noProof="0" dirty="0" smtClean="0">
                        <a:solidFill>
                          <a:schemeClr val="tx1"/>
                        </a:solidFill>
                        <a:latin typeface="Courier New" pitchFamily="49" charset="0"/>
                        <a:cs typeface="Courier New" pitchFamily="49" charset="0"/>
                      </a:endParaRPr>
                    </a:p>
                    <a:p>
                      <a:pPr marL="285750" indent="-285750">
                        <a:buFont typeface="Arial"/>
                        <a:buChar char="•"/>
                      </a:pPr>
                      <a:r>
                        <a:rPr lang="en-US" sz="1600" b="0" i="0" noProof="0" dirty="0" smtClean="0">
                          <a:solidFill>
                            <a:schemeClr val="tx1"/>
                          </a:solidFill>
                          <a:latin typeface="Courier New" pitchFamily="49" charset="0"/>
                          <a:cs typeface="Courier New" pitchFamily="49" charset="0"/>
                        </a:rPr>
                        <a:t>Either</a:t>
                      </a:r>
                      <a:r>
                        <a:rPr lang="en-US" sz="1600" b="0" i="0" baseline="0" noProof="0" dirty="0" smtClean="0">
                          <a:solidFill>
                            <a:schemeClr val="tx1"/>
                          </a:solidFill>
                          <a:latin typeface="Courier New" pitchFamily="49" charset="0"/>
                          <a:cs typeface="Courier New" pitchFamily="49" charset="0"/>
                        </a:rPr>
                        <a:t> </a:t>
                      </a:r>
                      <a:r>
                        <a:rPr lang="en-US" sz="1600" b="0" i="0" noProof="0" dirty="0" smtClean="0">
                          <a:solidFill>
                            <a:schemeClr val="tx1"/>
                          </a:solidFill>
                          <a:latin typeface="Courier New" pitchFamily="49" charset="0"/>
                          <a:cs typeface="Courier New" pitchFamily="49" charset="0"/>
                        </a:rPr>
                        <a:t>3 inputs and 1 output, or 1 input, 1 output and the "</a:t>
                      </a:r>
                      <a:r>
                        <a:rPr lang="en-US" sz="1600" b="0" i="0" noProof="0" dirty="0" err="1" smtClean="0">
                          <a:solidFill>
                            <a:schemeClr val="tx1"/>
                          </a:solidFill>
                          <a:latin typeface="Courier New" pitchFamily="49" charset="0"/>
                          <a:cs typeface="Courier New" pitchFamily="49" charset="0"/>
                        </a:rPr>
                        <a:t>UpperLimit</a:t>
                      </a:r>
                      <a:r>
                        <a:rPr lang="en-US" sz="1600" b="0" i="0" noProof="0" dirty="0" smtClean="0">
                          <a:solidFill>
                            <a:schemeClr val="tx1"/>
                          </a:solidFill>
                          <a:latin typeface="Courier New" pitchFamily="49" charset="0"/>
                          <a:cs typeface="Courier New" pitchFamily="49" charset="0"/>
                        </a:rPr>
                        <a:t>" and "</a:t>
                      </a:r>
                      <a:r>
                        <a:rPr lang="en-US" sz="1600" b="0" i="0" noProof="0" dirty="0" err="1" smtClean="0">
                          <a:solidFill>
                            <a:schemeClr val="tx1"/>
                          </a:solidFill>
                          <a:latin typeface="Courier New" pitchFamily="49" charset="0"/>
                          <a:cs typeface="Courier New" pitchFamily="49" charset="0"/>
                        </a:rPr>
                        <a:t>LowerLimit</a:t>
                      </a:r>
                      <a:r>
                        <a:rPr lang="en-US" sz="1600" b="0" i="0" noProof="0" dirty="0" smtClean="0">
                          <a:solidFill>
                            <a:schemeClr val="tx1"/>
                          </a:solidFill>
                          <a:latin typeface="Courier New" pitchFamily="49" charset="0"/>
                          <a:cs typeface="Courier New" pitchFamily="49" charset="0"/>
                        </a:rPr>
                        <a:t>" parameters</a:t>
                      </a:r>
                    </a:p>
                    <a:p>
                      <a:pPr marL="285750" indent="-285750">
                        <a:buFont typeface="Arial"/>
                        <a:buChar char="•"/>
                      </a:pPr>
                      <a:r>
                        <a:rPr lang="en-US" sz="1600" b="0" i="0" noProof="0" dirty="0" smtClean="0">
                          <a:solidFill>
                            <a:schemeClr val="tx1"/>
                          </a:solidFill>
                          <a:latin typeface="Courier New" pitchFamily="49" charset="0"/>
                          <a:cs typeface="Courier New" pitchFamily="49" charset="0"/>
                        </a:rPr>
                        <a:t>The base types of all input ports and output port shall coincide</a:t>
                      </a:r>
                    </a:p>
                    <a:p>
                      <a:pPr marL="285750" indent="-285750">
                        <a:buFont typeface="Arial"/>
                        <a:buChar char="•"/>
                      </a:pPr>
                      <a:r>
                        <a:rPr lang="en-US" sz="1600" b="0" i="0" noProof="0" dirty="0" smtClean="0">
                          <a:solidFill>
                            <a:schemeClr val="tx1"/>
                          </a:solidFill>
                          <a:latin typeface="Courier New" pitchFamily="49" charset="0"/>
                          <a:cs typeface="Courier New" pitchFamily="49" charset="0"/>
                        </a:rPr>
                        <a:t>In the Saturation Dynamic block, "Saturate On Integer Overflow" flag shall be turned off</a:t>
                      </a:r>
                      <a:r>
                        <a:rPr lang="en-US" sz="1600" b="0" i="0" baseline="0" noProof="0" dirty="0" smtClean="0">
                          <a:solidFill>
                            <a:schemeClr val="tx1"/>
                          </a:solidFill>
                          <a:latin typeface="Courier New" pitchFamily="49" charset="0"/>
                          <a:cs typeface="Courier New" pitchFamily="49" charset="0"/>
                        </a:rPr>
                        <a:t> </a:t>
                      </a:r>
                      <a:r>
                        <a:rPr lang="en-US" sz="1600" b="0" i="0" noProof="0" dirty="0" smtClean="0">
                          <a:solidFill>
                            <a:schemeClr val="tx1"/>
                          </a:solidFill>
                          <a:latin typeface="Courier New" pitchFamily="49" charset="0"/>
                          <a:cs typeface="Courier New" pitchFamily="49" charset="0"/>
                        </a:rPr>
                        <a:t>(MISRA constraint)</a:t>
                      </a:r>
                    </a:p>
                  </a:txBody>
                  <a:tcPr>
                    <a:solidFill>
                      <a:schemeClr val="bg1"/>
                    </a:solidFill>
                  </a:tcPr>
                </a:tc>
              </a:tr>
            </a:tbl>
          </a:graphicData>
        </a:graphic>
      </p:graphicFrame>
      <p:sp>
        <p:nvSpPr>
          <p:cNvPr id="14" name="TextBox 13"/>
          <p:cNvSpPr txBox="1"/>
          <p:nvPr/>
        </p:nvSpPr>
        <p:spPr>
          <a:xfrm>
            <a:off x="8077200" y="2209800"/>
            <a:ext cx="723450" cy="307777"/>
          </a:xfrm>
          <a:prstGeom prst="rect">
            <a:avLst/>
          </a:prstGeom>
          <a:noFill/>
        </p:spPr>
        <p:txBody>
          <a:bodyPr wrap="none" rtlCol="0">
            <a:spAutoFit/>
          </a:bodyPr>
          <a:lstStyle/>
          <a:p>
            <a:pPr algn="r"/>
            <a:r>
              <a:rPr lang="en-US" sz="1400" b="1" i="0" kern="1200" dirty="0" smtClean="0">
                <a:solidFill>
                  <a:schemeClr val="accent1"/>
                </a:solidFill>
              </a:rPr>
              <a:t>TR.1.1</a:t>
            </a:r>
          </a:p>
        </p:txBody>
      </p:sp>
      <p:graphicFrame>
        <p:nvGraphicFramePr>
          <p:cNvPr id="12" name="Tableau 6"/>
          <p:cNvGraphicFramePr>
            <a:graphicFrameLocks noGrp="1"/>
          </p:cNvGraphicFramePr>
          <p:nvPr>
            <p:extLst>
              <p:ext uri="{D42A27DB-BD31-4B8C-83A1-F6EECF244321}">
                <p14:modId xmlns:p14="http://schemas.microsoft.com/office/powerpoint/2010/main" val="1733852092"/>
              </p:ext>
            </p:extLst>
          </p:nvPr>
        </p:nvGraphicFramePr>
        <p:xfrm>
          <a:off x="152400" y="4876800"/>
          <a:ext cx="8839200" cy="822960"/>
        </p:xfrm>
        <a:graphic>
          <a:graphicData uri="http://schemas.openxmlformats.org/drawingml/2006/table">
            <a:tbl>
              <a:tblPr firstRow="1" bandRow="1">
                <a:effectLst>
                  <a:outerShdw blurRad="50800" dist="12700" dir="3660000" algn="tl" rotWithShape="0">
                    <a:srgbClr val="000000">
                      <a:alpha val="75000"/>
                    </a:srgbClr>
                  </a:outerShdw>
                </a:effectLst>
                <a:tableStyleId>{5C22544A-7EE6-4342-B048-85BDC9FD1C3A}</a:tableStyleId>
              </a:tblPr>
              <a:tblGrid>
                <a:gridCol w="8839200"/>
              </a:tblGrid>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noProof="0" dirty="0" smtClean="0">
                          <a:solidFill>
                            <a:schemeClr val="tx1"/>
                          </a:solidFill>
                          <a:latin typeface="Courier New" pitchFamily="49" charset="0"/>
                          <a:cs typeface="Courier New" pitchFamily="49" charset="0"/>
                        </a:rPr>
                        <a:t>If the input and output of a Saturation</a:t>
                      </a:r>
                      <a:r>
                        <a:rPr lang="en-US" sz="1600" b="0" i="0" baseline="0" noProof="0" dirty="0" smtClean="0">
                          <a:solidFill>
                            <a:schemeClr val="tx1"/>
                          </a:solidFill>
                          <a:latin typeface="Courier New" pitchFamily="49" charset="0"/>
                          <a:cs typeface="Courier New" pitchFamily="49" charset="0"/>
                        </a:rPr>
                        <a:t> block </a:t>
                      </a:r>
                      <a:r>
                        <a:rPr lang="en-US" sz="1600" b="0" i="0" noProof="0" dirty="0" smtClean="0">
                          <a:solidFill>
                            <a:schemeClr val="tx1"/>
                          </a:solidFill>
                          <a:latin typeface="Courier New" pitchFamily="49" charset="0"/>
                          <a:cs typeface="Courier New" pitchFamily="49" charset="0"/>
                        </a:rPr>
                        <a:t>are vectors or matrices then "</a:t>
                      </a:r>
                      <a:r>
                        <a:rPr lang="en-US" sz="1600" b="0" i="0" noProof="0" dirty="0" err="1" smtClean="0">
                          <a:solidFill>
                            <a:schemeClr val="tx1"/>
                          </a:solidFill>
                          <a:latin typeface="Courier New" pitchFamily="49" charset="0"/>
                          <a:cs typeface="Courier New" pitchFamily="49" charset="0"/>
                        </a:rPr>
                        <a:t>UpperLimit</a:t>
                      </a:r>
                      <a:r>
                        <a:rPr lang="en-US" sz="1600" b="0" i="0" noProof="0" dirty="0" smtClean="0">
                          <a:solidFill>
                            <a:schemeClr val="tx1"/>
                          </a:solidFill>
                          <a:latin typeface="Courier New" pitchFamily="49" charset="0"/>
                          <a:cs typeface="Courier New" pitchFamily="49" charset="0"/>
                        </a:rPr>
                        <a:t>" and "</a:t>
                      </a:r>
                      <a:r>
                        <a:rPr lang="en-US" sz="1600" b="0" i="0" noProof="0" dirty="0" err="1" smtClean="0">
                          <a:solidFill>
                            <a:schemeClr val="tx1"/>
                          </a:solidFill>
                          <a:latin typeface="Courier New" pitchFamily="49" charset="0"/>
                          <a:cs typeface="Courier New" pitchFamily="49" charset="0"/>
                        </a:rPr>
                        <a:t>LowerLimit</a:t>
                      </a:r>
                      <a:r>
                        <a:rPr lang="en-US" sz="1600" b="0" i="0" noProof="0" dirty="0" smtClean="0">
                          <a:solidFill>
                            <a:schemeClr val="tx1"/>
                          </a:solidFill>
                          <a:latin typeface="Courier New" pitchFamily="49" charset="0"/>
                          <a:cs typeface="Courier New" pitchFamily="49" charset="0"/>
                        </a:rPr>
                        <a:t>” shall be either scalars or have the same dimensions as the</a:t>
                      </a:r>
                      <a:r>
                        <a:rPr lang="en-US" sz="1600" b="0" i="0" baseline="0" noProof="0" dirty="0" smtClean="0">
                          <a:solidFill>
                            <a:schemeClr val="tx1"/>
                          </a:solidFill>
                          <a:latin typeface="Courier New" pitchFamily="49" charset="0"/>
                          <a:cs typeface="Courier New" pitchFamily="49" charset="0"/>
                        </a:rPr>
                        <a:t> block’s</a:t>
                      </a:r>
                      <a:r>
                        <a:rPr lang="en-US" sz="1600" b="0" i="0" noProof="0" dirty="0" smtClean="0">
                          <a:solidFill>
                            <a:schemeClr val="tx1"/>
                          </a:solidFill>
                          <a:latin typeface="Courier New" pitchFamily="49" charset="0"/>
                          <a:cs typeface="Courier New" pitchFamily="49" charset="0"/>
                        </a:rPr>
                        <a:t> output.</a:t>
                      </a:r>
                    </a:p>
                  </a:txBody>
                  <a:tcPr>
                    <a:solidFill>
                      <a:schemeClr val="bg1"/>
                    </a:solidFill>
                  </a:tcPr>
                </a:tc>
              </a:tr>
            </a:tbl>
          </a:graphicData>
        </a:graphic>
      </p:graphicFrame>
      <p:graphicFrame>
        <p:nvGraphicFramePr>
          <p:cNvPr id="20" name="Tableau 6"/>
          <p:cNvGraphicFramePr>
            <a:graphicFrameLocks noGrp="1"/>
          </p:cNvGraphicFramePr>
          <p:nvPr>
            <p:extLst>
              <p:ext uri="{D42A27DB-BD31-4B8C-83A1-F6EECF244321}">
                <p14:modId xmlns:p14="http://schemas.microsoft.com/office/powerpoint/2010/main" val="398057775"/>
              </p:ext>
            </p:extLst>
          </p:nvPr>
        </p:nvGraphicFramePr>
        <p:xfrm>
          <a:off x="152400" y="3962400"/>
          <a:ext cx="8839200" cy="685800"/>
        </p:xfrm>
        <a:graphic>
          <a:graphicData uri="http://schemas.openxmlformats.org/drawingml/2006/table">
            <a:tbl>
              <a:tblPr firstRow="1" bandRow="1">
                <a:effectLst>
                  <a:outerShdw blurRad="50800" dist="12700" dir="3660000" algn="tl" rotWithShape="0">
                    <a:srgbClr val="000000">
                      <a:alpha val="75000"/>
                    </a:srgbClr>
                  </a:outerShdw>
                </a:effectLst>
                <a:tableStyleId>{5C22544A-7EE6-4342-B048-85BDC9FD1C3A}</a:tableStyleId>
              </a:tblPr>
              <a:tblGrid>
                <a:gridCol w="8839200"/>
              </a:tblGrid>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noProof="0" dirty="0" smtClean="0">
                          <a:solidFill>
                            <a:schemeClr val="tx1"/>
                          </a:solidFill>
                          <a:latin typeface="Courier New" pitchFamily="49" charset="0"/>
                          <a:cs typeface="Courier New" pitchFamily="49" charset="0"/>
                        </a:rPr>
                        <a:t>If the input and output of a Saturation block are scalar then "</a:t>
                      </a:r>
                      <a:r>
                        <a:rPr lang="en-US" sz="1600" b="0" i="0" noProof="0" dirty="0" err="1" smtClean="0">
                          <a:solidFill>
                            <a:schemeClr val="tx1"/>
                          </a:solidFill>
                          <a:latin typeface="Courier New" pitchFamily="49" charset="0"/>
                          <a:cs typeface="Courier New" pitchFamily="49" charset="0"/>
                        </a:rPr>
                        <a:t>UpperLimit</a:t>
                      </a:r>
                      <a:r>
                        <a:rPr lang="en-US" sz="1600" b="0" i="0" noProof="0" dirty="0" smtClean="0">
                          <a:solidFill>
                            <a:schemeClr val="tx1"/>
                          </a:solidFill>
                          <a:latin typeface="Courier New" pitchFamily="49" charset="0"/>
                          <a:cs typeface="Courier New" pitchFamily="49" charset="0"/>
                        </a:rPr>
                        <a:t>" and "</a:t>
                      </a:r>
                      <a:r>
                        <a:rPr lang="en-US" sz="1600" b="0" i="0" noProof="0" dirty="0" err="1" smtClean="0">
                          <a:solidFill>
                            <a:schemeClr val="tx1"/>
                          </a:solidFill>
                          <a:latin typeface="Courier New" pitchFamily="49" charset="0"/>
                          <a:cs typeface="Courier New" pitchFamily="49" charset="0"/>
                        </a:rPr>
                        <a:t>LowerLimit</a:t>
                      </a:r>
                      <a:r>
                        <a:rPr lang="en-US" sz="1600" b="0" i="0" noProof="0" dirty="0" smtClean="0">
                          <a:solidFill>
                            <a:schemeClr val="tx1"/>
                          </a:solidFill>
                          <a:latin typeface="Courier New" pitchFamily="49" charset="0"/>
                          <a:cs typeface="Courier New" pitchFamily="49" charset="0"/>
                        </a:rPr>
                        <a:t>” shall be scalars.</a:t>
                      </a:r>
                    </a:p>
                  </a:txBody>
                  <a:tcPr>
                    <a:solidFill>
                      <a:schemeClr val="bg1"/>
                    </a:solidFill>
                  </a:tcPr>
                </a:tc>
              </a:tr>
            </a:tbl>
          </a:graphicData>
        </a:graphic>
      </p:graphicFrame>
      <p:graphicFrame>
        <p:nvGraphicFramePr>
          <p:cNvPr id="21" name="Tableau 6"/>
          <p:cNvGraphicFramePr>
            <a:graphicFrameLocks noGrp="1"/>
          </p:cNvGraphicFramePr>
          <p:nvPr>
            <p:extLst>
              <p:ext uri="{D42A27DB-BD31-4B8C-83A1-F6EECF244321}">
                <p14:modId xmlns:p14="http://schemas.microsoft.com/office/powerpoint/2010/main" val="1249138285"/>
              </p:ext>
            </p:extLst>
          </p:nvPr>
        </p:nvGraphicFramePr>
        <p:xfrm>
          <a:off x="152400" y="5943600"/>
          <a:ext cx="8839200" cy="457200"/>
        </p:xfrm>
        <a:graphic>
          <a:graphicData uri="http://schemas.openxmlformats.org/drawingml/2006/table">
            <a:tbl>
              <a:tblPr firstRow="1" bandRow="1">
                <a:effectLst>
                  <a:outerShdw blurRad="50800" dist="12700" dir="3660000" algn="tl" rotWithShape="0">
                    <a:srgbClr val="000000">
                      <a:alpha val="75000"/>
                    </a:srgbClr>
                  </a:outerShdw>
                </a:effectLst>
                <a:tableStyleId>{5C22544A-7EE6-4342-B048-85BDC9FD1C3A}</a:tableStyleId>
              </a:tblPr>
              <a:tblGrid>
                <a:gridCol w="8839200"/>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noProof="0" dirty="0" smtClean="0">
                          <a:solidFill>
                            <a:schemeClr val="tx1"/>
                          </a:solidFill>
                          <a:latin typeface="Courier New" pitchFamily="49" charset="0"/>
                          <a:cs typeface="Courier New" pitchFamily="49" charset="0"/>
                        </a:rPr>
                        <a:t>"</a:t>
                      </a:r>
                      <a:r>
                        <a:rPr lang="en-US" sz="1600" b="0" i="0" noProof="0" dirty="0" err="1" smtClean="0">
                          <a:solidFill>
                            <a:schemeClr val="tx1"/>
                          </a:solidFill>
                          <a:latin typeface="Courier New" pitchFamily="49" charset="0"/>
                          <a:cs typeface="Courier New" pitchFamily="49" charset="0"/>
                        </a:rPr>
                        <a:t>UpperLimit</a:t>
                      </a:r>
                      <a:r>
                        <a:rPr lang="en-US" sz="1600" b="0" i="0" noProof="0" dirty="0" smtClean="0">
                          <a:solidFill>
                            <a:schemeClr val="tx1"/>
                          </a:solidFill>
                          <a:latin typeface="Courier New" pitchFamily="49" charset="0"/>
                          <a:cs typeface="Courier New" pitchFamily="49" charset="0"/>
                        </a:rPr>
                        <a:t>”</a:t>
                      </a:r>
                      <a:r>
                        <a:rPr lang="en-US" sz="1600" b="0" i="0" baseline="0" noProof="0" dirty="0" smtClean="0">
                          <a:solidFill>
                            <a:schemeClr val="tx1"/>
                          </a:solidFill>
                          <a:latin typeface="Courier New" pitchFamily="49" charset="0"/>
                          <a:cs typeface="Courier New" pitchFamily="49" charset="0"/>
                        </a:rPr>
                        <a:t> shall be greater than or equal to </a:t>
                      </a:r>
                      <a:r>
                        <a:rPr lang="en-US" sz="1600" b="0" i="0" noProof="0" dirty="0" smtClean="0">
                          <a:solidFill>
                            <a:schemeClr val="tx1"/>
                          </a:solidFill>
                          <a:latin typeface="Courier New" pitchFamily="49" charset="0"/>
                          <a:cs typeface="Courier New" pitchFamily="49" charset="0"/>
                        </a:rPr>
                        <a:t>"</a:t>
                      </a:r>
                      <a:r>
                        <a:rPr lang="en-US" sz="1600" b="0" i="0" noProof="0" dirty="0" err="1" smtClean="0">
                          <a:solidFill>
                            <a:schemeClr val="tx1"/>
                          </a:solidFill>
                          <a:latin typeface="Courier New" pitchFamily="49" charset="0"/>
                          <a:cs typeface="Courier New" pitchFamily="49" charset="0"/>
                        </a:rPr>
                        <a:t>LowerLimit</a:t>
                      </a:r>
                      <a:r>
                        <a:rPr lang="en-US" sz="1600" b="0" i="0" noProof="0" dirty="0" smtClean="0">
                          <a:solidFill>
                            <a:schemeClr val="tx1"/>
                          </a:solidFill>
                          <a:latin typeface="Courier New" pitchFamily="49" charset="0"/>
                          <a:cs typeface="Courier New" pitchFamily="49" charset="0"/>
                        </a:rPr>
                        <a:t>”.</a:t>
                      </a:r>
                    </a:p>
                  </a:txBody>
                  <a:tcPr>
                    <a:solidFill>
                      <a:schemeClr val="bg1"/>
                    </a:solidFill>
                  </a:tcPr>
                </a:tc>
              </a:tr>
            </a:tbl>
          </a:graphicData>
        </a:graphic>
      </p:graphicFrame>
      <p:sp>
        <p:nvSpPr>
          <p:cNvPr id="22" name="TextBox 21"/>
          <p:cNvSpPr txBox="1"/>
          <p:nvPr/>
        </p:nvSpPr>
        <p:spPr>
          <a:xfrm>
            <a:off x="8077200" y="4188023"/>
            <a:ext cx="723450" cy="307777"/>
          </a:xfrm>
          <a:prstGeom prst="rect">
            <a:avLst/>
          </a:prstGeom>
          <a:noFill/>
        </p:spPr>
        <p:txBody>
          <a:bodyPr wrap="none" rtlCol="0">
            <a:spAutoFit/>
          </a:bodyPr>
          <a:lstStyle/>
          <a:p>
            <a:pPr algn="r"/>
            <a:r>
              <a:rPr lang="en-US" sz="1400" b="1" i="0" kern="1200" dirty="0" smtClean="0">
                <a:solidFill>
                  <a:schemeClr val="accent1"/>
                </a:solidFill>
              </a:rPr>
              <a:t>TR.1.2</a:t>
            </a:r>
          </a:p>
        </p:txBody>
      </p:sp>
      <p:sp>
        <p:nvSpPr>
          <p:cNvPr id="23" name="TextBox 22"/>
          <p:cNvSpPr txBox="1"/>
          <p:nvPr/>
        </p:nvSpPr>
        <p:spPr>
          <a:xfrm>
            <a:off x="8077200" y="5407223"/>
            <a:ext cx="723450" cy="307777"/>
          </a:xfrm>
          <a:prstGeom prst="rect">
            <a:avLst/>
          </a:prstGeom>
          <a:noFill/>
        </p:spPr>
        <p:txBody>
          <a:bodyPr wrap="none" rtlCol="0">
            <a:spAutoFit/>
          </a:bodyPr>
          <a:lstStyle/>
          <a:p>
            <a:pPr algn="r"/>
            <a:r>
              <a:rPr lang="en-US" sz="1400" b="1" i="0" kern="1200" dirty="0" smtClean="0">
                <a:solidFill>
                  <a:schemeClr val="accent1"/>
                </a:solidFill>
              </a:rPr>
              <a:t>TR.1.3</a:t>
            </a:r>
          </a:p>
        </p:txBody>
      </p:sp>
      <p:sp>
        <p:nvSpPr>
          <p:cNvPr id="24" name="TextBox 23"/>
          <p:cNvSpPr txBox="1"/>
          <p:nvPr/>
        </p:nvSpPr>
        <p:spPr>
          <a:xfrm>
            <a:off x="8077200" y="6016823"/>
            <a:ext cx="723450" cy="307777"/>
          </a:xfrm>
          <a:prstGeom prst="rect">
            <a:avLst/>
          </a:prstGeom>
          <a:noFill/>
        </p:spPr>
        <p:txBody>
          <a:bodyPr wrap="none" rtlCol="0">
            <a:spAutoFit/>
          </a:bodyPr>
          <a:lstStyle/>
          <a:p>
            <a:pPr algn="r"/>
            <a:r>
              <a:rPr lang="en-US" sz="1400" b="1" i="0" kern="1200" dirty="0" smtClean="0">
                <a:solidFill>
                  <a:schemeClr val="accent1"/>
                </a:solidFill>
              </a:rPr>
              <a:t>TR.1.4</a:t>
            </a:r>
          </a:p>
        </p:txBody>
      </p:sp>
    </p:spTree>
    <p:extLst>
      <p:ext uri="{BB962C8B-B14F-4D97-AF65-F5344CB8AC3E}">
        <p14:creationId xmlns:p14="http://schemas.microsoft.com/office/powerpoint/2010/main" val="2181859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Requirement-Based Testing</a:t>
            </a:r>
            <a:endParaRPr lang="en-US" dirty="0"/>
          </a:p>
        </p:txBody>
      </p:sp>
      <p:sp>
        <p:nvSpPr>
          <p:cNvPr id="3" name="Content Placeholder 2"/>
          <p:cNvSpPr>
            <a:spLocks noGrp="1"/>
          </p:cNvSpPr>
          <p:nvPr>
            <p:ph sz="half" idx="10"/>
          </p:nvPr>
        </p:nvSpPr>
        <p:spPr/>
        <p:txBody>
          <a:bodyPr>
            <a:normAutofit lnSpcReduction="10000"/>
          </a:bodyPr>
          <a:lstStyle/>
          <a:p>
            <a:r>
              <a:rPr lang="en-US" dirty="0" smtClean="0"/>
              <a:t>Types of tests</a:t>
            </a:r>
          </a:p>
          <a:p>
            <a:pPr lvl="1"/>
            <a:r>
              <a:rPr lang="en-US" dirty="0" smtClean="0"/>
              <a:t>TOR-based test cases 	--  </a:t>
            </a:r>
            <a:r>
              <a:rPr lang="en-US" i="1" dirty="0" smtClean="0"/>
              <a:t>High Level Requirements </a:t>
            </a:r>
            <a:r>
              <a:rPr lang="en-US" dirty="0" smtClean="0"/>
              <a:t>based testing</a:t>
            </a:r>
          </a:p>
          <a:p>
            <a:pPr lvl="1"/>
            <a:r>
              <a:rPr lang="en-US" dirty="0" smtClean="0"/>
              <a:t>TR-based test cases 	--  </a:t>
            </a:r>
            <a:r>
              <a:rPr lang="en-US" i="1" dirty="0" smtClean="0"/>
              <a:t>Low Level Requirements </a:t>
            </a:r>
            <a:r>
              <a:rPr lang="en-US" dirty="0" smtClean="0"/>
              <a:t>based testing</a:t>
            </a:r>
          </a:p>
          <a:p>
            <a:endParaRPr lang="en-US" dirty="0"/>
          </a:p>
          <a:p>
            <a:r>
              <a:rPr lang="en-US" dirty="0" smtClean="0"/>
              <a:t>TOR-based test cases (DO-330, table T-6, obj. 1 &amp; 2)</a:t>
            </a:r>
          </a:p>
          <a:p>
            <a:pPr lvl="1"/>
            <a:r>
              <a:rPr lang="en-US" dirty="0" smtClean="0"/>
              <a:t>Expected code from Simulink models</a:t>
            </a:r>
          </a:p>
          <a:p>
            <a:pPr lvl="2"/>
            <a:r>
              <a:rPr lang="en-US" dirty="0" smtClean="0"/>
              <a:t>Input: Simulink models</a:t>
            </a:r>
          </a:p>
          <a:p>
            <a:pPr lvl="2"/>
            <a:r>
              <a:rPr lang="en-US" dirty="0" smtClean="0"/>
              <a:t>Expected output: Check against expected </a:t>
            </a:r>
            <a:r>
              <a:rPr lang="en-US" b="1" dirty="0" smtClean="0"/>
              <a:t>code patterns and behavior</a:t>
            </a:r>
          </a:p>
          <a:p>
            <a:pPr lvl="1"/>
            <a:r>
              <a:rPr lang="en-US" dirty="0" smtClean="0"/>
              <a:t>Combination of test cases with reduced and large number of blocks</a:t>
            </a:r>
          </a:p>
          <a:p>
            <a:pPr lvl="1"/>
            <a:r>
              <a:rPr lang="en-US" dirty="0" smtClean="0"/>
              <a:t>One or more test cases per test procedure</a:t>
            </a:r>
          </a:p>
          <a:p>
            <a:pPr lvl="1"/>
            <a:r>
              <a:rPr lang="en-US" dirty="0" smtClean="0"/>
              <a:t>Requirement-based testing</a:t>
            </a:r>
          </a:p>
          <a:p>
            <a:pPr lvl="1"/>
            <a:endParaRPr lang="en-US" dirty="0" smtClean="0"/>
          </a:p>
          <a:p>
            <a:r>
              <a:rPr lang="en-US" dirty="0" smtClean="0"/>
              <a:t>TR</a:t>
            </a:r>
            <a:r>
              <a:rPr lang="en-US" dirty="0"/>
              <a:t>-based test </a:t>
            </a:r>
            <a:r>
              <a:rPr lang="en-US" dirty="0" smtClean="0"/>
              <a:t>cases (</a:t>
            </a:r>
            <a:r>
              <a:rPr lang="en-US" dirty="0"/>
              <a:t>DO-330, table T-6, obj. </a:t>
            </a:r>
            <a:r>
              <a:rPr lang="en-US" dirty="0" smtClean="0"/>
              <a:t>3 </a:t>
            </a:r>
            <a:r>
              <a:rPr lang="en-US" dirty="0"/>
              <a:t>&amp; </a:t>
            </a:r>
            <a:r>
              <a:rPr lang="en-US" dirty="0" smtClean="0"/>
              <a:t>4)</a:t>
            </a:r>
            <a:endParaRPr lang="en-US" dirty="0"/>
          </a:p>
          <a:p>
            <a:pPr lvl="1"/>
            <a:r>
              <a:rPr lang="en-US" dirty="0" smtClean="0"/>
              <a:t>Check behavior based on internal model representation (at intermediate steps)</a:t>
            </a:r>
          </a:p>
          <a:p>
            <a:pPr lvl="1"/>
            <a:r>
              <a:rPr lang="en-US" dirty="0"/>
              <a:t>Expected behavior of </a:t>
            </a:r>
            <a:r>
              <a:rPr lang="en-US" dirty="0" smtClean="0"/>
              <a:t>subprogram</a:t>
            </a:r>
          </a:p>
          <a:p>
            <a:pPr lvl="2"/>
            <a:r>
              <a:rPr lang="en-US" dirty="0" smtClean="0"/>
              <a:t>Input: cannot express as Simulink model</a:t>
            </a:r>
          </a:p>
          <a:p>
            <a:pPr lvl="2"/>
            <a:r>
              <a:rPr lang="en-US" dirty="0" smtClean="0"/>
              <a:t>Output: cannot express as behavior of output code</a:t>
            </a:r>
          </a:p>
          <a:p>
            <a:pPr lvl="1"/>
            <a:r>
              <a:rPr lang="en-US" dirty="0" smtClean="0"/>
              <a:t>Requirement-based testing based on internal context</a:t>
            </a:r>
          </a:p>
        </p:txBody>
      </p:sp>
    </p:spTree>
    <p:extLst>
      <p:ext uri="{BB962C8B-B14F-4D97-AF65-F5344CB8AC3E}">
        <p14:creationId xmlns:p14="http://schemas.microsoft.com/office/powerpoint/2010/main" val="1244752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TOR-based (High-Level-Requirement-based) testing</a:t>
            </a:r>
            <a:endParaRPr lang="en-US" dirty="0"/>
          </a:p>
        </p:txBody>
      </p:sp>
      <p:sp>
        <p:nvSpPr>
          <p:cNvPr id="3" name="Content Placeholder 2"/>
          <p:cNvSpPr>
            <a:spLocks noGrp="1"/>
          </p:cNvSpPr>
          <p:nvPr>
            <p:ph sz="half" idx="10"/>
          </p:nvPr>
        </p:nvSpPr>
        <p:spPr/>
        <p:txBody>
          <a:bodyPr/>
          <a:lstStyle/>
          <a:p>
            <a:r>
              <a:rPr lang="en-US" dirty="0" smtClean="0"/>
              <a:t>Verify behavior of individual blocks</a:t>
            </a:r>
          </a:p>
          <a:p>
            <a:pPr lvl="1"/>
            <a:r>
              <a:rPr lang="en-US" dirty="0" smtClean="0"/>
              <a:t>Individual test cases for each block and each configuration</a:t>
            </a:r>
          </a:p>
          <a:p>
            <a:endParaRPr lang="en-US" dirty="0" smtClean="0"/>
          </a:p>
          <a:p>
            <a:r>
              <a:rPr lang="en-US" dirty="0" smtClean="0"/>
              <a:t>Verify optimization rules</a:t>
            </a:r>
          </a:p>
          <a:p>
            <a:endParaRPr lang="en-US" dirty="0" smtClean="0"/>
          </a:p>
          <a:p>
            <a:r>
              <a:rPr lang="en-US" dirty="0" smtClean="0"/>
              <a:t>Verify generated code</a:t>
            </a:r>
          </a:p>
          <a:p>
            <a:endParaRPr lang="en-US" dirty="0"/>
          </a:p>
          <a:p>
            <a:r>
              <a:rPr lang="en-US" dirty="0" smtClean="0"/>
              <a:t>Verify composition of blocks</a:t>
            </a:r>
          </a:p>
          <a:p>
            <a:pPr lvl="1"/>
            <a:r>
              <a:rPr lang="en-US" dirty="0" smtClean="0"/>
              <a:t>Tester defines the expected result</a:t>
            </a:r>
          </a:p>
          <a:p>
            <a:pPr lvl="1"/>
            <a:r>
              <a:rPr lang="en-US" dirty="0" smtClean="0"/>
              <a:t>Simulation used as oracle</a:t>
            </a:r>
            <a:endParaRPr lang="en-US" dirty="0"/>
          </a:p>
        </p:txBody>
      </p:sp>
    </p:spTree>
    <p:extLst>
      <p:ext uri="{BB962C8B-B14F-4D97-AF65-F5344CB8AC3E}">
        <p14:creationId xmlns:p14="http://schemas.microsoft.com/office/powerpoint/2010/main" val="4235092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t>
            </a:r>
            <a:r>
              <a:rPr lang="en-US" dirty="0"/>
              <a:t>-based test </a:t>
            </a:r>
            <a:r>
              <a:rPr lang="en-US" dirty="0" smtClean="0"/>
              <a:t>cases: Difficulties in performing unit testing of low-level requirements</a:t>
            </a:r>
            <a:endParaRPr lang="en-US" dirty="0"/>
          </a:p>
        </p:txBody>
      </p:sp>
      <p:sp>
        <p:nvSpPr>
          <p:cNvPr id="3" name="Content Placeholder 2"/>
          <p:cNvSpPr>
            <a:spLocks noGrp="1"/>
          </p:cNvSpPr>
          <p:nvPr>
            <p:ph sz="half" idx="10"/>
          </p:nvPr>
        </p:nvSpPr>
        <p:spPr/>
        <p:txBody>
          <a:bodyPr/>
          <a:lstStyle/>
          <a:p>
            <a:r>
              <a:rPr lang="en-US" dirty="0" smtClean="0"/>
              <a:t>Input</a:t>
            </a:r>
          </a:p>
          <a:p>
            <a:pPr lvl="1"/>
            <a:r>
              <a:rPr lang="en-US" dirty="0"/>
              <a:t>C</a:t>
            </a:r>
            <a:r>
              <a:rPr lang="en-US" dirty="0" smtClean="0"/>
              <a:t>annot </a:t>
            </a:r>
            <a:r>
              <a:rPr lang="en-US" dirty="0"/>
              <a:t>express as Simulink </a:t>
            </a:r>
            <a:r>
              <a:rPr lang="en-US" dirty="0" smtClean="0"/>
              <a:t>model</a:t>
            </a:r>
          </a:p>
          <a:p>
            <a:pPr lvl="1"/>
            <a:r>
              <a:rPr lang="en-US" dirty="0" smtClean="0"/>
              <a:t>Internal models are difficult to generate</a:t>
            </a:r>
          </a:p>
          <a:p>
            <a:pPr lvl="1"/>
            <a:endParaRPr lang="en-US" dirty="0"/>
          </a:p>
          <a:p>
            <a:r>
              <a:rPr lang="en-US" dirty="0" smtClean="0"/>
              <a:t>Output</a:t>
            </a:r>
          </a:p>
          <a:p>
            <a:pPr lvl="1"/>
            <a:r>
              <a:rPr lang="en-US" dirty="0"/>
              <a:t>C</a:t>
            </a:r>
            <a:r>
              <a:rPr lang="en-US" dirty="0" smtClean="0"/>
              <a:t>annot </a:t>
            </a:r>
            <a:r>
              <a:rPr lang="en-US" dirty="0"/>
              <a:t>express as behavior of output </a:t>
            </a:r>
            <a:r>
              <a:rPr lang="en-US" dirty="0" smtClean="0"/>
              <a:t>code</a:t>
            </a:r>
          </a:p>
          <a:p>
            <a:pPr lvl="1"/>
            <a:r>
              <a:rPr lang="en-US" dirty="0" smtClean="0"/>
              <a:t>Generated internal </a:t>
            </a:r>
            <a:r>
              <a:rPr lang="en-US" dirty="0"/>
              <a:t>models are difficult to </a:t>
            </a:r>
            <a:r>
              <a:rPr lang="en-US" dirty="0" smtClean="0"/>
              <a:t>verify</a:t>
            </a:r>
          </a:p>
          <a:p>
            <a:pPr lvl="1"/>
            <a:endParaRPr lang="en-US" dirty="0"/>
          </a:p>
          <a:p>
            <a:r>
              <a:rPr lang="en-US" dirty="0" smtClean="0"/>
              <a:t>Traceability</a:t>
            </a:r>
          </a:p>
          <a:p>
            <a:pPr lvl="1"/>
            <a:r>
              <a:rPr lang="en-US" dirty="0" smtClean="0"/>
              <a:t>How to ensure that a concrete test case is exercised by a concrete test procedure</a:t>
            </a:r>
          </a:p>
          <a:p>
            <a:pPr lvl="1"/>
            <a:endParaRPr lang="en-US" dirty="0" smtClean="0"/>
          </a:p>
          <a:p>
            <a:r>
              <a:rPr lang="en-US" dirty="0" smtClean="0"/>
              <a:t>Coverage</a:t>
            </a:r>
            <a:endParaRPr lang="en-US" dirty="0"/>
          </a:p>
          <a:p>
            <a:pPr lvl="1"/>
            <a:r>
              <a:rPr lang="en-US" dirty="0" smtClean="0"/>
              <a:t>How to ensure that all test cases have been exercised</a:t>
            </a:r>
          </a:p>
          <a:p>
            <a:pPr lvl="1"/>
            <a:endParaRPr lang="en-US" dirty="0"/>
          </a:p>
          <a:p>
            <a:r>
              <a:rPr lang="en-US" dirty="0" smtClean="0"/>
              <a:t>Expressiveness</a:t>
            </a:r>
          </a:p>
          <a:p>
            <a:pPr lvl="1"/>
            <a:r>
              <a:rPr lang="en-US" dirty="0" smtClean="0"/>
              <a:t>Compare state before and after the subprogram execution</a:t>
            </a:r>
            <a:endParaRPr lang="en-US" dirty="0"/>
          </a:p>
        </p:txBody>
      </p:sp>
    </p:spTree>
    <p:extLst>
      <p:ext uri="{BB962C8B-B14F-4D97-AF65-F5344CB8AC3E}">
        <p14:creationId xmlns:p14="http://schemas.microsoft.com/office/powerpoint/2010/main" val="3136591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p:cNvSpPr>
          <p:nvPr>
            <p:ph type="title"/>
          </p:nvPr>
        </p:nvSpPr>
        <p:spPr>
          <a:prstGeom prst="rect">
            <a:avLst/>
          </a:prstGeom>
        </p:spPr>
        <p:txBody>
          <a:bodyPr/>
          <a:lstStyle>
            <a:lvl1pPr rtl="0">
              <a:defRPr/>
            </a:lvl1pPr>
          </a:lstStyle>
          <a:p>
            <a:r>
              <a:t>Unit Testing vs. Integration Testing</a:t>
            </a:r>
          </a:p>
        </p:txBody>
      </p:sp>
      <p:sp>
        <p:nvSpPr>
          <p:cNvPr id="315" name="Shape 315"/>
          <p:cNvSpPr>
            <a:spLocks noGrp="1"/>
          </p:cNvSpPr>
          <p:nvPr>
            <p:ph type="sldNum" sz="quarter" idx="2"/>
          </p:nvPr>
        </p:nvSpPr>
        <p:spPr>
          <a:xfrm>
            <a:off x="8317032" y="6442769"/>
            <a:ext cx="162989" cy="2721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27</a:t>
            </a:fld>
            <a:endParaRPr/>
          </a:p>
        </p:txBody>
      </p:sp>
      <p:cxnSp>
        <p:nvCxnSpPr>
          <p:cNvPr id="316" name="Connector 316"/>
          <p:cNvCxnSpPr>
            <a:stCxn id="333" idx="0"/>
            <a:endCxn id="317" idx="0"/>
          </p:cNvCxnSpPr>
          <p:nvPr/>
        </p:nvCxnSpPr>
        <p:spPr>
          <a:xfrm rot="5400000">
            <a:off x="4826497" y="1129606"/>
            <a:ext cx="544711" cy="1053703"/>
          </a:xfrm>
          <a:prstGeom prst="bentConnector2">
            <a:avLst/>
          </a:prstGeom>
          <a:ln w="25400">
            <a:solidFill>
              <a:srgbClr val="000000"/>
            </a:solidFill>
            <a:custDash>
              <a:ds d="200000" sp="200000"/>
            </a:custDash>
            <a:miter lim="400000"/>
            <a:headEnd type="triangle"/>
          </a:ln>
        </p:spPr>
      </p:cxnSp>
      <p:sp>
        <p:nvSpPr>
          <p:cNvPr id="317" name="Shape 317"/>
          <p:cNvSpPr/>
          <p:nvPr/>
        </p:nvSpPr>
        <p:spPr>
          <a:xfrm>
            <a:off x="4055079" y="1801500"/>
            <a:ext cx="1033843" cy="260181"/>
          </a:xfrm>
          <a:prstGeom prst="rect">
            <a:avLst/>
          </a:prstGeom>
          <a:ln w="12700">
            <a:miter lim="400000"/>
          </a:ln>
          <a:extLst>
            <a:ext uri="{C572A759-6A51-4108-AA02-DFA0A04FC94B}">
              <ma14:wrappingTextBoxFlag xmlns="" xmlns:ma14="http://schemas.microsoft.com/office/mac/drawingml/2011/main" val="1"/>
            </a:ext>
          </a:extLst>
        </p:spPr>
        <p:txBody>
          <a:bodyPr lIns="8929" tIns="8929" rIns="8929" bIns="8929" anchor="ctr"/>
          <a:lstStyle>
            <a:lvl1pPr>
              <a:spcBef>
                <a:spcPts val="400"/>
              </a:spcBef>
              <a:defRPr sz="1600"/>
            </a:lvl1pPr>
          </a:lstStyle>
          <a:p>
            <a:pPr algn="ctr" defTabSz="410730" fontAlgn="auto" hangingPunct="0">
              <a:spcAft>
                <a:spcPts val="0"/>
              </a:spcAft>
            </a:pPr>
            <a:r>
              <a:rPr i="0" kern="0">
                <a:solidFill>
                  <a:srgbClr val="000000"/>
                </a:solidFill>
                <a:latin typeface="Palatino"/>
                <a:ea typeface="Palatino"/>
                <a:cs typeface="Palatino"/>
                <a:sym typeface="Palatino"/>
              </a:rPr>
              <a:t>Unit Testing</a:t>
            </a:r>
          </a:p>
        </p:txBody>
      </p:sp>
      <p:cxnSp>
        <p:nvCxnSpPr>
          <p:cNvPr id="318" name="Connector 318"/>
          <p:cNvCxnSpPr>
            <a:stCxn id="332" idx="0"/>
            <a:endCxn id="317" idx="0"/>
          </p:cNvCxnSpPr>
          <p:nvPr/>
        </p:nvCxnSpPr>
        <p:spPr>
          <a:xfrm rot="16200000" flipH="1">
            <a:off x="3763863" y="1120677"/>
            <a:ext cx="544711" cy="1071563"/>
          </a:xfrm>
          <a:prstGeom prst="bentConnector2">
            <a:avLst/>
          </a:prstGeom>
          <a:ln w="25400">
            <a:solidFill>
              <a:srgbClr val="000000"/>
            </a:solidFill>
            <a:custDash>
              <a:ds d="200000" sp="200000"/>
            </a:custDash>
            <a:miter lim="400000"/>
            <a:headEnd type="triangle"/>
          </a:ln>
        </p:spPr>
      </p:cxnSp>
      <p:sp>
        <p:nvSpPr>
          <p:cNvPr id="319" name="Shape 319"/>
          <p:cNvSpPr/>
          <p:nvPr/>
        </p:nvSpPr>
        <p:spPr>
          <a:xfrm>
            <a:off x="2962785" y="1801500"/>
            <a:ext cx="572273" cy="380265"/>
          </a:xfrm>
          <a:prstGeom prst="rect">
            <a:avLst/>
          </a:prstGeom>
          <a:ln w="12700">
            <a:miter lim="400000"/>
          </a:ln>
          <a:extLst>
            <a:ext uri="{C572A759-6A51-4108-AA02-DFA0A04FC94B}">
              <ma14:wrappingTextBoxFlag xmlns="" xmlns:ma14="http://schemas.microsoft.com/office/mac/drawingml/2011/main" val="1"/>
            </a:ext>
          </a:extLst>
        </p:spPr>
        <p:txBody>
          <a:bodyPr lIns="35715" tIns="35715" rIns="35715" bIns="35715" anchor="ctr"/>
          <a:lstStyle>
            <a:lvl1pPr>
              <a:defRPr sz="1600"/>
            </a:lvl1pPr>
          </a:lstStyle>
          <a:p>
            <a:pPr algn="ctr" defTabSz="410730" fontAlgn="auto" hangingPunct="0">
              <a:spcBef>
                <a:spcPts val="0"/>
              </a:spcBef>
              <a:spcAft>
                <a:spcPts val="0"/>
              </a:spcAft>
            </a:pPr>
            <a:r>
              <a:rPr i="0" kern="0">
                <a:solidFill>
                  <a:srgbClr val="000000"/>
                </a:solidFill>
                <a:latin typeface="Palatino"/>
                <a:ea typeface="Palatino"/>
                <a:cs typeface="Palatino"/>
                <a:sym typeface="Palatino"/>
              </a:rPr>
              <a:t>Input</a:t>
            </a:r>
          </a:p>
        </p:txBody>
      </p:sp>
      <p:sp>
        <p:nvSpPr>
          <p:cNvPr id="320" name="Shape 320"/>
          <p:cNvSpPr/>
          <p:nvPr/>
        </p:nvSpPr>
        <p:spPr>
          <a:xfrm>
            <a:off x="5601630" y="1801501"/>
            <a:ext cx="799170" cy="332100"/>
          </a:xfrm>
          <a:prstGeom prst="rect">
            <a:avLst/>
          </a:prstGeom>
          <a:ln w="12700">
            <a:miter lim="400000"/>
          </a:ln>
          <a:extLst>
            <a:ext uri="{C572A759-6A51-4108-AA02-DFA0A04FC94B}">
              <ma14:wrappingTextBoxFlag xmlns="" xmlns:ma14="http://schemas.microsoft.com/office/mac/drawingml/2011/main" val="1"/>
            </a:ext>
          </a:extLst>
        </p:spPr>
        <p:txBody>
          <a:bodyPr lIns="35715" tIns="35715" rIns="35715" bIns="35715" anchor="ctr"/>
          <a:lstStyle>
            <a:lvl1pPr>
              <a:defRPr sz="1600"/>
            </a:lvl1pPr>
          </a:lstStyle>
          <a:p>
            <a:pPr algn="ctr" defTabSz="410730" fontAlgn="auto" hangingPunct="0">
              <a:spcBef>
                <a:spcPts val="0"/>
              </a:spcBef>
              <a:spcAft>
                <a:spcPts val="0"/>
              </a:spcAft>
            </a:pPr>
            <a:r>
              <a:rPr i="0" kern="0" dirty="0">
                <a:solidFill>
                  <a:srgbClr val="000000"/>
                </a:solidFill>
                <a:latin typeface="Palatino"/>
                <a:ea typeface="Palatino"/>
                <a:cs typeface="Palatino"/>
                <a:sym typeface="Palatino"/>
              </a:rPr>
              <a:t>Output</a:t>
            </a:r>
          </a:p>
        </p:txBody>
      </p:sp>
      <p:cxnSp>
        <p:nvCxnSpPr>
          <p:cNvPr id="321" name="Connector 321"/>
          <p:cNvCxnSpPr>
            <a:stCxn id="329" idx="2"/>
            <a:endCxn id="322" idx="0"/>
          </p:cNvCxnSpPr>
          <p:nvPr/>
        </p:nvCxnSpPr>
        <p:spPr>
          <a:xfrm rot="16200000" flipH="1">
            <a:off x="2420279" y="258755"/>
            <a:ext cx="738373" cy="3557754"/>
          </a:xfrm>
          <a:prstGeom prst="bentConnector3">
            <a:avLst>
              <a:gd name="adj1" fmla="val 83449"/>
            </a:avLst>
          </a:prstGeom>
          <a:ln w="25400">
            <a:solidFill>
              <a:srgbClr val="000000"/>
            </a:solidFill>
            <a:custDash>
              <a:ds d="200000" sp="200000"/>
            </a:custDash>
            <a:miter lim="400000"/>
            <a:headEnd type="triangle"/>
          </a:ln>
        </p:spPr>
      </p:cxnSp>
      <p:sp>
        <p:nvSpPr>
          <p:cNvPr id="322" name="Shape 322"/>
          <p:cNvSpPr/>
          <p:nvPr/>
        </p:nvSpPr>
        <p:spPr>
          <a:xfrm>
            <a:off x="3786334" y="2406819"/>
            <a:ext cx="1564016" cy="260181"/>
          </a:xfrm>
          <a:prstGeom prst="rect">
            <a:avLst/>
          </a:prstGeom>
          <a:ln w="12700">
            <a:miter lim="400000"/>
          </a:ln>
          <a:extLst>
            <a:ext uri="{C572A759-6A51-4108-AA02-DFA0A04FC94B}">
              <ma14:wrappingTextBoxFlag xmlns="" xmlns:ma14="http://schemas.microsoft.com/office/mac/drawingml/2011/main" val="1"/>
            </a:ext>
          </a:extLst>
        </p:spPr>
        <p:txBody>
          <a:bodyPr lIns="8929" tIns="8929" rIns="8929" bIns="8929" anchor="ctr"/>
          <a:lstStyle>
            <a:lvl1pPr>
              <a:spcBef>
                <a:spcPts val="400"/>
              </a:spcBef>
              <a:defRPr sz="1600"/>
            </a:lvl1pPr>
          </a:lstStyle>
          <a:p>
            <a:pPr algn="ctr" defTabSz="410730" fontAlgn="auto" hangingPunct="0">
              <a:spcAft>
                <a:spcPts val="0"/>
              </a:spcAft>
            </a:pPr>
            <a:r>
              <a:rPr i="0" kern="0" dirty="0">
                <a:solidFill>
                  <a:srgbClr val="000000"/>
                </a:solidFill>
                <a:latin typeface="Palatino"/>
                <a:ea typeface="Palatino"/>
                <a:cs typeface="Palatino"/>
                <a:sym typeface="Palatino"/>
              </a:rPr>
              <a:t>Integration Testing</a:t>
            </a:r>
          </a:p>
        </p:txBody>
      </p:sp>
      <p:cxnSp>
        <p:nvCxnSpPr>
          <p:cNvPr id="323" name="Connector 323"/>
          <p:cNvCxnSpPr>
            <a:stCxn id="334" idx="0"/>
            <a:endCxn id="322" idx="0"/>
          </p:cNvCxnSpPr>
          <p:nvPr/>
        </p:nvCxnSpPr>
        <p:spPr>
          <a:xfrm rot="16200000" flipH="1" flipV="1">
            <a:off x="5671242" y="11069"/>
            <a:ext cx="1292849" cy="3498650"/>
          </a:xfrm>
          <a:prstGeom prst="bentConnector3">
            <a:avLst>
              <a:gd name="adj1" fmla="val 90115"/>
            </a:avLst>
          </a:prstGeom>
          <a:ln w="25400">
            <a:solidFill>
              <a:srgbClr val="000000"/>
            </a:solidFill>
            <a:custDash>
              <a:ds d="200000" sp="200000"/>
            </a:custDash>
            <a:miter lim="400000"/>
            <a:headEnd type="triangle"/>
          </a:ln>
        </p:spPr>
      </p:cxnSp>
      <p:sp>
        <p:nvSpPr>
          <p:cNvPr id="324" name="Shape 324"/>
          <p:cNvSpPr/>
          <p:nvPr/>
        </p:nvSpPr>
        <p:spPr>
          <a:xfrm>
            <a:off x="1045400" y="1991632"/>
            <a:ext cx="572273" cy="380265"/>
          </a:xfrm>
          <a:prstGeom prst="rect">
            <a:avLst/>
          </a:prstGeom>
          <a:ln w="12700">
            <a:miter lim="400000"/>
          </a:ln>
          <a:extLst>
            <a:ext uri="{C572A759-6A51-4108-AA02-DFA0A04FC94B}">
              <ma14:wrappingTextBoxFlag xmlns="" xmlns:ma14="http://schemas.microsoft.com/office/mac/drawingml/2011/main" val="1"/>
            </a:ext>
          </a:extLst>
        </p:spPr>
        <p:txBody>
          <a:bodyPr lIns="35715" tIns="35715" rIns="35715" bIns="35715" anchor="ctr"/>
          <a:lstStyle>
            <a:lvl1pPr>
              <a:defRPr sz="1600"/>
            </a:lvl1pPr>
          </a:lstStyle>
          <a:p>
            <a:pPr algn="ctr" defTabSz="410730" fontAlgn="auto" hangingPunct="0">
              <a:spcBef>
                <a:spcPts val="0"/>
              </a:spcBef>
              <a:spcAft>
                <a:spcPts val="0"/>
              </a:spcAft>
            </a:pPr>
            <a:r>
              <a:rPr i="0" kern="0">
                <a:solidFill>
                  <a:srgbClr val="000000"/>
                </a:solidFill>
                <a:latin typeface="Palatino"/>
                <a:ea typeface="Palatino"/>
                <a:cs typeface="Palatino"/>
                <a:sym typeface="Palatino"/>
              </a:rPr>
              <a:t>Input</a:t>
            </a:r>
          </a:p>
        </p:txBody>
      </p:sp>
      <p:sp>
        <p:nvSpPr>
          <p:cNvPr id="325" name="Shape 325"/>
          <p:cNvSpPr/>
          <p:nvPr/>
        </p:nvSpPr>
        <p:spPr>
          <a:xfrm>
            <a:off x="7390758" y="1981200"/>
            <a:ext cx="762642" cy="390697"/>
          </a:xfrm>
          <a:prstGeom prst="rect">
            <a:avLst/>
          </a:prstGeom>
          <a:ln w="12700">
            <a:miter lim="400000"/>
          </a:ln>
          <a:extLst>
            <a:ext uri="{C572A759-6A51-4108-AA02-DFA0A04FC94B}">
              <ma14:wrappingTextBoxFlag xmlns="" xmlns:ma14="http://schemas.microsoft.com/office/mac/drawingml/2011/main" val="1"/>
            </a:ext>
          </a:extLst>
        </p:spPr>
        <p:txBody>
          <a:bodyPr lIns="35715" tIns="35715" rIns="35715" bIns="35715" anchor="ctr"/>
          <a:lstStyle>
            <a:lvl1pPr>
              <a:defRPr sz="1600"/>
            </a:lvl1pPr>
          </a:lstStyle>
          <a:p>
            <a:pPr algn="ctr" defTabSz="410730" fontAlgn="auto" hangingPunct="0">
              <a:spcBef>
                <a:spcPts val="0"/>
              </a:spcBef>
              <a:spcAft>
                <a:spcPts val="0"/>
              </a:spcAft>
            </a:pPr>
            <a:r>
              <a:rPr i="0" kern="0" dirty="0">
                <a:solidFill>
                  <a:srgbClr val="000000"/>
                </a:solidFill>
                <a:latin typeface="Palatino"/>
                <a:ea typeface="Palatino"/>
                <a:cs typeface="Palatino"/>
                <a:sym typeface="Palatino"/>
              </a:rPr>
              <a:t>Output</a:t>
            </a:r>
          </a:p>
        </p:txBody>
      </p:sp>
      <p:sp>
        <p:nvSpPr>
          <p:cNvPr id="326" name="Shape 326"/>
          <p:cNvSpPr/>
          <p:nvPr/>
        </p:nvSpPr>
        <p:spPr>
          <a:xfrm>
            <a:off x="6312850" y="1383377"/>
            <a:ext cx="449092" cy="1"/>
          </a:xfrm>
          <a:prstGeom prst="line">
            <a:avLst/>
          </a:prstGeom>
          <a:ln w="25400">
            <a:solidFill>
              <a:srgbClr val="000000"/>
            </a:solidFill>
            <a:miter lim="400000"/>
            <a:tailEnd type="triangle"/>
          </a:ln>
        </p:spPr>
        <p:txBody>
          <a:bodyPr lIns="35715" tIns="35715" rIns="35715" bIns="35715" anchor="ctr"/>
          <a:lstStyle/>
          <a:p>
            <a:pPr algn="ctr" defTabSz="410730" fontAlgn="auto" hangingPunct="0">
              <a:spcBef>
                <a:spcPts val="0"/>
              </a:spcBef>
              <a:spcAft>
                <a:spcPts val="0"/>
              </a:spcAft>
              <a:defRPr sz="1900">
                <a:latin typeface="+mn-lt"/>
                <a:ea typeface="+mn-ea"/>
                <a:cs typeface="+mn-cs"/>
                <a:sym typeface="Helvetica"/>
              </a:defRPr>
            </a:pPr>
            <a:endParaRPr sz="1300" i="0" kern="0">
              <a:solidFill>
                <a:srgbClr val="000000"/>
              </a:solidFill>
              <a:latin typeface="Helvetica"/>
              <a:ea typeface="Helvetica"/>
              <a:cs typeface="Helvetica"/>
              <a:sym typeface="Helvetica"/>
            </a:endParaRPr>
          </a:p>
        </p:txBody>
      </p:sp>
      <p:sp>
        <p:nvSpPr>
          <p:cNvPr id="327" name="Shape 327"/>
          <p:cNvSpPr/>
          <p:nvPr/>
        </p:nvSpPr>
        <p:spPr>
          <a:xfrm>
            <a:off x="3842034" y="1383377"/>
            <a:ext cx="1375886" cy="1"/>
          </a:xfrm>
          <a:prstGeom prst="line">
            <a:avLst/>
          </a:prstGeom>
          <a:ln w="50800">
            <a:solidFill>
              <a:srgbClr val="000000"/>
            </a:solidFill>
            <a:miter lim="400000"/>
            <a:tailEnd type="triangle"/>
          </a:ln>
        </p:spPr>
        <p:txBody>
          <a:bodyPr lIns="35715" tIns="35715" rIns="35715" bIns="35715" anchor="ctr"/>
          <a:lstStyle/>
          <a:p>
            <a:pPr algn="ctr" defTabSz="410730" fontAlgn="auto" hangingPunct="0">
              <a:spcBef>
                <a:spcPts val="0"/>
              </a:spcBef>
              <a:spcAft>
                <a:spcPts val="0"/>
              </a:spcAft>
              <a:defRPr sz="1900">
                <a:latin typeface="+mn-lt"/>
                <a:ea typeface="+mn-ea"/>
                <a:cs typeface="+mn-cs"/>
                <a:sym typeface="Helvetica"/>
              </a:defRPr>
            </a:pPr>
            <a:endParaRPr sz="1300" i="0" kern="0">
              <a:solidFill>
                <a:srgbClr val="000000"/>
              </a:solidFill>
              <a:latin typeface="Helvetica"/>
              <a:ea typeface="Helvetica"/>
              <a:cs typeface="Helvetica"/>
              <a:sym typeface="Helvetica"/>
            </a:endParaRPr>
          </a:p>
        </p:txBody>
      </p:sp>
      <p:sp>
        <p:nvSpPr>
          <p:cNvPr id="328" name="Shape 328"/>
          <p:cNvSpPr/>
          <p:nvPr/>
        </p:nvSpPr>
        <p:spPr>
          <a:xfrm>
            <a:off x="1908965" y="1383377"/>
            <a:ext cx="1181865" cy="1"/>
          </a:xfrm>
          <a:prstGeom prst="line">
            <a:avLst/>
          </a:prstGeom>
          <a:ln w="50800">
            <a:solidFill>
              <a:srgbClr val="000000"/>
            </a:solidFill>
            <a:miter lim="400000"/>
            <a:tailEnd type="triangle"/>
          </a:ln>
        </p:spPr>
        <p:txBody>
          <a:bodyPr lIns="35715" tIns="35715" rIns="35715" bIns="35715" anchor="ctr"/>
          <a:lstStyle/>
          <a:p>
            <a:pPr algn="ctr" defTabSz="410730" fontAlgn="auto" hangingPunct="0">
              <a:spcBef>
                <a:spcPts val="0"/>
              </a:spcBef>
              <a:spcAft>
                <a:spcPts val="0"/>
              </a:spcAft>
              <a:defRPr sz="1900">
                <a:latin typeface="+mn-lt"/>
                <a:ea typeface="+mn-ea"/>
                <a:cs typeface="+mn-cs"/>
                <a:sym typeface="Helvetica"/>
              </a:defRPr>
            </a:pPr>
            <a:endParaRPr sz="1300" i="0" kern="0">
              <a:solidFill>
                <a:srgbClr val="000000"/>
              </a:solidFill>
              <a:latin typeface="Helvetica"/>
              <a:ea typeface="Helvetica"/>
              <a:cs typeface="Helvetica"/>
              <a:sym typeface="Helvetica"/>
            </a:endParaRPr>
          </a:p>
        </p:txBody>
      </p:sp>
      <p:sp>
        <p:nvSpPr>
          <p:cNvPr id="329" name="Shape 329"/>
          <p:cNvSpPr/>
          <p:nvPr/>
        </p:nvSpPr>
        <p:spPr>
          <a:xfrm>
            <a:off x="533400" y="1098309"/>
            <a:ext cx="954375" cy="570137"/>
          </a:xfrm>
          <a:prstGeom prst="rect">
            <a:avLst/>
          </a:prstGeom>
          <a:solidFill>
            <a:srgbClr val="FFFFFF"/>
          </a:solidFill>
          <a:ln w="254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a:defRPr sz="1800"/>
            </a:lvl1pPr>
          </a:lstStyle>
          <a:p>
            <a:pPr algn="ctr" defTabSz="410730" fontAlgn="auto" hangingPunct="0">
              <a:spcBef>
                <a:spcPts val="0"/>
              </a:spcBef>
              <a:spcAft>
                <a:spcPts val="0"/>
              </a:spcAft>
            </a:pPr>
            <a:r>
              <a:rPr sz="1600" i="0" kern="0" dirty="0">
                <a:solidFill>
                  <a:srgbClr val="000000"/>
                </a:solidFill>
                <a:latin typeface="Palatino"/>
                <a:ea typeface="Palatino"/>
                <a:cs typeface="Palatino"/>
                <a:sym typeface="Palatino"/>
              </a:rPr>
              <a:t>User Language</a:t>
            </a:r>
          </a:p>
        </p:txBody>
      </p:sp>
      <p:sp>
        <p:nvSpPr>
          <p:cNvPr id="330" name="Shape 330"/>
          <p:cNvSpPr/>
          <p:nvPr/>
        </p:nvSpPr>
        <p:spPr>
          <a:xfrm>
            <a:off x="2029855" y="1116337"/>
            <a:ext cx="814563" cy="534080"/>
          </a:xfrm>
          <a:prstGeom prst="ellipse">
            <a:avLst/>
          </a:prstGeom>
          <a:solidFill>
            <a:srgbClr val="FFFFFF"/>
          </a:solidFill>
          <a:ln w="254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p>
            <a:pPr algn="ctr" defTabSz="410730" fontAlgn="auto" hangingPunct="0">
              <a:spcBef>
                <a:spcPts val="0"/>
              </a:spcBef>
              <a:spcAft>
                <a:spcPts val="0"/>
              </a:spcAft>
              <a:defRPr sz="2000" i="1"/>
            </a:pPr>
            <a:r>
              <a:rPr sz="1400" kern="0">
                <a:solidFill>
                  <a:srgbClr val="000000"/>
                </a:solidFill>
                <a:latin typeface="Palatino"/>
                <a:ea typeface="Palatino"/>
                <a:cs typeface="Palatino"/>
                <a:sym typeface="Palatino"/>
              </a:rPr>
              <a:t>T</a:t>
            </a:r>
            <a:r>
              <a:rPr sz="1400" kern="0" baseline="-5999">
                <a:solidFill>
                  <a:srgbClr val="000000"/>
                </a:solidFill>
                <a:latin typeface="Palatino"/>
                <a:ea typeface="Palatino"/>
                <a:cs typeface="Palatino"/>
                <a:sym typeface="Palatino"/>
              </a:rPr>
              <a:t>i−1</a:t>
            </a:r>
          </a:p>
        </p:txBody>
      </p:sp>
      <p:sp>
        <p:nvSpPr>
          <p:cNvPr id="331" name="Shape 331"/>
          <p:cNvSpPr/>
          <p:nvPr/>
        </p:nvSpPr>
        <p:spPr>
          <a:xfrm>
            <a:off x="4157270" y="1116337"/>
            <a:ext cx="814563" cy="534080"/>
          </a:xfrm>
          <a:prstGeom prst="ellipse">
            <a:avLst/>
          </a:prstGeom>
          <a:solidFill>
            <a:srgbClr val="FFFFFF"/>
          </a:solidFill>
          <a:ln w="254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p>
            <a:pPr algn="ctr" defTabSz="410730" fontAlgn="auto" hangingPunct="0">
              <a:spcBef>
                <a:spcPts val="0"/>
              </a:spcBef>
              <a:spcAft>
                <a:spcPts val="0"/>
              </a:spcAft>
              <a:defRPr sz="2000" i="1"/>
            </a:pPr>
            <a:r>
              <a:rPr sz="1400" kern="0">
                <a:solidFill>
                  <a:srgbClr val="000000"/>
                </a:solidFill>
                <a:latin typeface="Palatino"/>
                <a:ea typeface="Palatino"/>
                <a:cs typeface="Palatino"/>
                <a:sym typeface="Palatino"/>
              </a:rPr>
              <a:t>T</a:t>
            </a:r>
            <a:r>
              <a:rPr sz="1400" kern="0" baseline="-5999">
                <a:solidFill>
                  <a:srgbClr val="000000"/>
                </a:solidFill>
                <a:latin typeface="Palatino"/>
                <a:ea typeface="Palatino"/>
                <a:cs typeface="Palatino"/>
                <a:sym typeface="Palatino"/>
              </a:rPr>
              <a:t>i</a:t>
            </a:r>
          </a:p>
        </p:txBody>
      </p:sp>
      <p:sp>
        <p:nvSpPr>
          <p:cNvPr id="332" name="Shape 332"/>
          <p:cNvSpPr/>
          <p:nvPr/>
        </p:nvSpPr>
        <p:spPr>
          <a:xfrm>
            <a:off x="3093562" y="1182136"/>
            <a:ext cx="814563" cy="402480"/>
          </a:xfrm>
          <a:prstGeom prst="rect">
            <a:avLst/>
          </a:prstGeom>
          <a:solidFill>
            <a:srgbClr val="FFFFFF"/>
          </a:solidFill>
          <a:ln w="254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p>
            <a:pPr algn="ctr" defTabSz="410730" fontAlgn="auto" hangingPunct="0">
              <a:spcBef>
                <a:spcPts val="0"/>
              </a:spcBef>
              <a:spcAft>
                <a:spcPts val="0"/>
              </a:spcAft>
              <a:defRPr sz="2000" i="1"/>
            </a:pPr>
            <a:r>
              <a:rPr sz="1400" kern="0">
                <a:solidFill>
                  <a:srgbClr val="000000"/>
                </a:solidFill>
                <a:latin typeface="Palatino"/>
                <a:ea typeface="Palatino"/>
                <a:cs typeface="Palatino"/>
                <a:sym typeface="Palatino"/>
              </a:rPr>
              <a:t>M</a:t>
            </a:r>
            <a:r>
              <a:rPr sz="1400" kern="0" baseline="-5999">
                <a:solidFill>
                  <a:srgbClr val="000000"/>
                </a:solidFill>
                <a:latin typeface="Palatino"/>
                <a:ea typeface="Palatino"/>
                <a:cs typeface="Palatino"/>
                <a:sym typeface="Palatino"/>
              </a:rPr>
              <a:t>i</a:t>
            </a:r>
          </a:p>
        </p:txBody>
      </p:sp>
      <p:sp>
        <p:nvSpPr>
          <p:cNvPr id="334" name="Shape 334"/>
          <p:cNvSpPr/>
          <p:nvPr/>
        </p:nvSpPr>
        <p:spPr>
          <a:xfrm>
            <a:off x="7659711" y="1113970"/>
            <a:ext cx="814562" cy="538812"/>
          </a:xfrm>
          <a:prstGeom prst="rect">
            <a:avLst/>
          </a:prstGeom>
          <a:solidFill>
            <a:srgbClr val="FFFFFF"/>
          </a:solidFill>
          <a:ln w="254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a:defRPr sz="1800"/>
            </a:lvl1pPr>
          </a:lstStyle>
          <a:p>
            <a:pPr algn="ctr" defTabSz="410730" fontAlgn="auto" hangingPunct="0">
              <a:spcBef>
                <a:spcPts val="0"/>
              </a:spcBef>
              <a:spcAft>
                <a:spcPts val="0"/>
              </a:spcAft>
            </a:pPr>
            <a:r>
              <a:rPr sz="1600" i="0" kern="0" dirty="0">
                <a:solidFill>
                  <a:srgbClr val="000000"/>
                </a:solidFill>
                <a:latin typeface="Palatino"/>
                <a:ea typeface="Palatino"/>
                <a:cs typeface="Palatino"/>
                <a:sym typeface="Palatino"/>
              </a:rPr>
              <a:t>Source Code</a:t>
            </a:r>
          </a:p>
        </p:txBody>
      </p:sp>
      <p:pic>
        <p:nvPicPr>
          <p:cNvPr id="335" name="pasted-image.pdf"/>
          <p:cNvPicPr>
            <a:picLocks noChangeAspect="1"/>
          </p:cNvPicPr>
          <p:nvPr/>
        </p:nvPicPr>
        <p:blipFill>
          <a:blip r:embed="rId2">
            <a:extLst/>
          </a:blip>
          <a:stretch>
            <a:fillRect/>
          </a:stretch>
        </p:blipFill>
        <p:spPr>
          <a:xfrm>
            <a:off x="1446151" y="1261793"/>
            <a:ext cx="520362" cy="243169"/>
          </a:xfrm>
          <a:prstGeom prst="rect">
            <a:avLst/>
          </a:prstGeom>
          <a:ln w="12700">
            <a:miter lim="400000"/>
          </a:ln>
        </p:spPr>
      </p:pic>
      <p:pic>
        <p:nvPicPr>
          <p:cNvPr id="336" name="pasted-image.pdf"/>
          <p:cNvPicPr>
            <a:picLocks noChangeAspect="1"/>
          </p:cNvPicPr>
          <p:nvPr/>
        </p:nvPicPr>
        <p:blipFill>
          <a:blip r:embed="rId2">
            <a:extLst/>
          </a:blip>
          <a:stretch>
            <a:fillRect/>
          </a:stretch>
        </p:blipFill>
        <p:spPr>
          <a:xfrm>
            <a:off x="7217585" y="1261793"/>
            <a:ext cx="520362" cy="243169"/>
          </a:xfrm>
          <a:prstGeom prst="rect">
            <a:avLst/>
          </a:prstGeom>
          <a:ln w="12700">
            <a:miter lim="400000"/>
          </a:ln>
        </p:spPr>
      </p:pic>
      <p:sp>
        <p:nvSpPr>
          <p:cNvPr id="337" name="Shape 337"/>
          <p:cNvSpPr/>
          <p:nvPr/>
        </p:nvSpPr>
        <p:spPr>
          <a:xfrm>
            <a:off x="6045858" y="1383377"/>
            <a:ext cx="1255819" cy="1"/>
          </a:xfrm>
          <a:prstGeom prst="line">
            <a:avLst/>
          </a:prstGeom>
          <a:ln w="50800">
            <a:solidFill>
              <a:srgbClr val="000000"/>
            </a:solidFill>
            <a:miter lim="400000"/>
            <a:tailEnd type="triangle"/>
          </a:ln>
        </p:spPr>
        <p:txBody>
          <a:bodyPr lIns="35715" tIns="35715" rIns="35715" bIns="35715" anchor="ctr"/>
          <a:lstStyle/>
          <a:p>
            <a:pPr algn="ctr" defTabSz="410730" fontAlgn="auto" hangingPunct="0">
              <a:spcBef>
                <a:spcPts val="0"/>
              </a:spcBef>
              <a:spcAft>
                <a:spcPts val="0"/>
              </a:spcAft>
              <a:defRPr sz="1900">
                <a:latin typeface="+mn-lt"/>
                <a:ea typeface="+mn-ea"/>
                <a:cs typeface="+mn-cs"/>
                <a:sym typeface="Helvetica"/>
              </a:defRPr>
            </a:pPr>
            <a:endParaRPr sz="1300" i="0" kern="0">
              <a:solidFill>
                <a:srgbClr val="000000"/>
              </a:solidFill>
              <a:latin typeface="Helvetica"/>
              <a:ea typeface="Helvetica"/>
              <a:cs typeface="Helvetica"/>
              <a:sym typeface="Helvetica"/>
            </a:endParaRPr>
          </a:p>
        </p:txBody>
      </p:sp>
      <p:sp>
        <p:nvSpPr>
          <p:cNvPr id="338" name="Shape 338"/>
          <p:cNvSpPr/>
          <p:nvPr/>
        </p:nvSpPr>
        <p:spPr>
          <a:xfrm>
            <a:off x="6284685" y="1116337"/>
            <a:ext cx="814563" cy="534080"/>
          </a:xfrm>
          <a:prstGeom prst="ellipse">
            <a:avLst/>
          </a:prstGeom>
          <a:solidFill>
            <a:srgbClr val="FFFFFF"/>
          </a:solidFill>
          <a:ln w="254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p>
            <a:pPr algn="ctr" defTabSz="410730" fontAlgn="auto" hangingPunct="0">
              <a:spcBef>
                <a:spcPts val="0"/>
              </a:spcBef>
              <a:spcAft>
                <a:spcPts val="0"/>
              </a:spcAft>
              <a:defRPr sz="2000" i="1"/>
            </a:pPr>
            <a:r>
              <a:rPr sz="1400" kern="0">
                <a:solidFill>
                  <a:srgbClr val="000000"/>
                </a:solidFill>
                <a:latin typeface="Palatino"/>
                <a:ea typeface="Palatino"/>
                <a:cs typeface="Palatino"/>
                <a:sym typeface="Palatino"/>
              </a:rPr>
              <a:t>T</a:t>
            </a:r>
            <a:r>
              <a:rPr sz="1400" kern="0" baseline="-5999">
                <a:solidFill>
                  <a:srgbClr val="000000"/>
                </a:solidFill>
                <a:latin typeface="Palatino"/>
                <a:ea typeface="Palatino"/>
                <a:cs typeface="Palatino"/>
                <a:sym typeface="Palatino"/>
              </a:rPr>
              <a:t>i+1</a:t>
            </a:r>
          </a:p>
        </p:txBody>
      </p:sp>
      <p:sp>
        <p:nvSpPr>
          <p:cNvPr id="339" name="Shape 339"/>
          <p:cNvSpPr>
            <a:spLocks noGrp="1"/>
          </p:cNvSpPr>
          <p:nvPr>
            <p:ph type="body" idx="1"/>
          </p:nvPr>
        </p:nvSpPr>
        <p:spPr>
          <a:xfrm>
            <a:off x="669727" y="2499143"/>
            <a:ext cx="7804547" cy="3675736"/>
          </a:xfrm>
          <a:prstGeom prst="rect">
            <a:avLst/>
          </a:prstGeom>
        </p:spPr>
        <p:txBody>
          <a:bodyPr/>
          <a:lstStyle/>
          <a:p>
            <a:pPr marL="0" indent="0" algn="ctr">
              <a:buSzTx/>
              <a:buNone/>
            </a:pPr>
            <a:endParaRPr lang="en-US" dirty="0" smtClean="0"/>
          </a:p>
          <a:p>
            <a:pPr marL="0" indent="0" algn="ctr">
              <a:buSzTx/>
              <a:buNone/>
            </a:pPr>
            <a:r>
              <a:rPr dirty="0" smtClean="0"/>
              <a:t>Integration </a:t>
            </a:r>
            <a:r>
              <a:rPr dirty="0"/>
              <a:t>testing is widely preferred to unit testing</a:t>
            </a:r>
          </a:p>
          <a:p>
            <a:endParaRPr dirty="0"/>
          </a:p>
          <a:p>
            <a:endParaRPr dirty="0"/>
          </a:p>
          <a:p>
            <a:endParaRPr dirty="0"/>
          </a:p>
          <a:p>
            <a:endParaRPr dirty="0"/>
          </a:p>
          <a:p>
            <a:pPr marL="0" indent="0" algn="ctr">
              <a:buSzTx/>
              <a:buNone/>
            </a:pPr>
            <a:endParaRPr lang="en-US" b="1" dirty="0" smtClean="0"/>
          </a:p>
          <a:p>
            <a:pPr marL="0" indent="0" algn="ctr">
              <a:buSzTx/>
              <a:buNone/>
            </a:pPr>
            <a:endParaRPr lang="en-US" dirty="0"/>
          </a:p>
          <a:p>
            <a:pPr marL="0" indent="0" algn="ctr">
              <a:buSzTx/>
              <a:buNone/>
            </a:pPr>
            <a:r>
              <a:rPr b="1" dirty="0" smtClean="0"/>
              <a:t>Objective</a:t>
            </a:r>
            <a:r>
              <a:rPr dirty="0"/>
              <a:t/>
            </a:r>
            <a:br>
              <a:rPr dirty="0"/>
            </a:br>
            <a:r>
              <a:rPr dirty="0"/>
              <a:t>Achieve unit testing exhaustiveness using only integration tests</a:t>
            </a:r>
          </a:p>
        </p:txBody>
      </p:sp>
      <p:graphicFrame>
        <p:nvGraphicFramePr>
          <p:cNvPr id="340" name="Table 340"/>
          <p:cNvGraphicFramePr/>
          <p:nvPr>
            <p:extLst>
              <p:ext uri="{D42A27DB-BD31-4B8C-83A1-F6EECF244321}">
                <p14:modId xmlns:p14="http://schemas.microsoft.com/office/powerpoint/2010/main" val="4087422446"/>
              </p:ext>
            </p:extLst>
          </p:nvPr>
        </p:nvGraphicFramePr>
        <p:xfrm>
          <a:off x="838200" y="3352800"/>
          <a:ext cx="7665815" cy="1837359"/>
        </p:xfrm>
        <a:graphic>
          <a:graphicData uri="http://schemas.openxmlformats.org/drawingml/2006/table">
            <a:tbl>
              <a:tblPr firstRow="1"/>
              <a:tblGrid>
                <a:gridCol w="1251630"/>
                <a:gridCol w="2798933"/>
                <a:gridCol w="3615252"/>
              </a:tblGrid>
              <a:tr h="297219">
                <a:tc>
                  <a:txBody>
                    <a:bodyPr/>
                    <a:lstStyle/>
                    <a:p>
                      <a:pPr defTabSz="914400">
                        <a:defRPr sz="1805">
                          <a:solidFill>
                            <a:srgbClr val="000000"/>
                          </a:solidFill>
                          <a:sym typeface="Palatino"/>
                        </a:defRPr>
                      </a:pPr>
                      <a:endParaRPr sz="1300" dirty="0"/>
                    </a:p>
                  </a:txBody>
                  <a:tcPr marL="35719" marR="35719" marT="35719" marB="35719" anchor="ctr" horzOverflow="overflow">
                    <a:lnL w="0">
                      <a:miter lim="400000"/>
                    </a:lnL>
                    <a:lnR w="12700">
                      <a:solidFill>
                        <a:srgbClr val="53585F"/>
                      </a:solidFill>
                      <a:miter lim="400000"/>
                    </a:lnR>
                    <a:lnT w="0">
                      <a:miter lim="400000"/>
                    </a:lnT>
                    <a:lnB w="12700">
                      <a:solidFill>
                        <a:srgbClr val="A6AAA9"/>
                      </a:solidFill>
                      <a:miter lim="400000"/>
                    </a:lnB>
                    <a:noFill/>
                  </a:tcPr>
                </a:tc>
                <a:tc>
                  <a:txBody>
                    <a:bodyPr/>
                    <a:lstStyle/>
                    <a:p>
                      <a:pPr defTabSz="914400">
                        <a:defRPr b="0">
                          <a:solidFill>
                            <a:srgbClr val="000000"/>
                          </a:solidFill>
                        </a:defRPr>
                      </a:pPr>
                      <a:r>
                        <a:rPr sz="1300" b="1" dirty="0">
                          <a:sym typeface="Palatino"/>
                        </a:rPr>
                        <a:t>Unit Testing</a:t>
                      </a:r>
                    </a:p>
                  </a:txBody>
                  <a:tcPr marL="35719" marR="35719" marT="35719" marB="35719" anchor="ctr" horzOverflow="overflow">
                    <a:lnL w="12700">
                      <a:solidFill>
                        <a:srgbClr val="53585F"/>
                      </a:solidFill>
                      <a:miter lim="400000"/>
                    </a:lnL>
                    <a:lnR w="12700">
                      <a:solidFill>
                        <a:srgbClr val="A6AAA9"/>
                      </a:solidFill>
                      <a:miter lim="400000"/>
                    </a:lnR>
                    <a:lnT w="0">
                      <a:miter lim="400000"/>
                    </a:lnT>
                    <a:lnB w="12700">
                      <a:solidFill>
                        <a:srgbClr val="A6AAA9"/>
                      </a:solidFill>
                      <a:miter lim="400000"/>
                    </a:lnB>
                    <a:noFill/>
                  </a:tcPr>
                </a:tc>
                <a:tc>
                  <a:txBody>
                    <a:bodyPr/>
                    <a:lstStyle/>
                    <a:p>
                      <a:pPr defTabSz="914400">
                        <a:defRPr b="0">
                          <a:solidFill>
                            <a:srgbClr val="000000"/>
                          </a:solidFill>
                        </a:defRPr>
                      </a:pPr>
                      <a:r>
                        <a:rPr sz="1300" b="1">
                          <a:sym typeface="Palatino"/>
                        </a:rPr>
                        <a:t>Integration Testing</a:t>
                      </a:r>
                    </a:p>
                  </a:txBody>
                  <a:tcPr marL="35719" marR="35719" marT="35719" marB="35719" anchor="ctr" horzOverflow="overflow">
                    <a:lnL w="12700">
                      <a:solidFill>
                        <a:srgbClr val="A6AAA9"/>
                      </a:solidFill>
                      <a:miter lim="400000"/>
                    </a:lnL>
                    <a:lnR w="12700">
                      <a:solidFill>
                        <a:srgbClr val="53585F"/>
                      </a:solidFill>
                      <a:miter lim="400000"/>
                    </a:lnR>
                    <a:lnT w="0">
                      <a:miter lim="400000"/>
                    </a:lnT>
                    <a:lnB w="12700">
                      <a:solidFill>
                        <a:srgbClr val="A6AAA9"/>
                      </a:solidFill>
                      <a:miter lim="400000"/>
                    </a:lnB>
                    <a:noFill/>
                  </a:tcPr>
                </a:tc>
              </a:tr>
              <a:tr h="513380">
                <a:tc>
                  <a:txBody>
                    <a:bodyPr/>
                    <a:lstStyle/>
                    <a:p>
                      <a:pPr defTabSz="914400"/>
                      <a:r>
                        <a:rPr sz="1300">
                          <a:sym typeface="Palatino"/>
                        </a:rPr>
                        <a:t>Test Data Editor/Viewer</a:t>
                      </a:r>
                    </a:p>
                  </a:txBody>
                  <a:tcPr marL="35719" marR="35719" marT="35719" marB="35719" anchor="ctr" horzOverflow="overflow">
                    <a:lnL w="0">
                      <a:miter lim="400000"/>
                    </a:lnL>
                    <a:lnR w="12700">
                      <a:solidFill>
                        <a:srgbClr val="A6AAA9"/>
                      </a:solidFill>
                      <a:miter lim="400000"/>
                    </a:lnR>
                    <a:lnT w="12700">
                      <a:solidFill>
                        <a:srgbClr val="A6AAA9"/>
                      </a:solidFill>
                      <a:miter lim="400000"/>
                    </a:lnT>
                    <a:lnB w="12700">
                      <a:solidFill>
                        <a:srgbClr val="A6AAA9"/>
                      </a:solidFill>
                      <a:miter lim="400000"/>
                    </a:lnB>
                    <a:noFill/>
                  </a:tcPr>
                </a:tc>
                <a:tc>
                  <a:txBody>
                    <a:bodyPr/>
                    <a:lstStyle/>
                    <a:p>
                      <a:pPr defTabSz="914400"/>
                      <a:r>
                        <a:rPr sz="1300">
                          <a:sym typeface="Palatino"/>
                        </a:rPr>
                        <a:t>Internal languages have no editors</a:t>
                      </a:r>
                    </a:p>
                  </a:txBody>
                  <a:tcPr marL="35719" marR="35719" marT="35719" marB="35719" anchor="ctr" horzOverflow="overflow">
                    <a:lnL w="12700">
                      <a:solidFill>
                        <a:srgbClr val="A6AAA9"/>
                      </a:solidFill>
                      <a:miter lim="400000"/>
                    </a:lnL>
                    <a:lnR w="12700">
                      <a:solidFill>
                        <a:srgbClr val="A6AAA9"/>
                      </a:solidFill>
                      <a:miter lim="400000"/>
                    </a:lnR>
                    <a:lnT w="12700">
                      <a:solidFill>
                        <a:srgbClr val="A6AAA9"/>
                      </a:solidFill>
                      <a:miter lim="400000"/>
                    </a:lnT>
                    <a:lnB w="12700">
                      <a:solidFill>
                        <a:srgbClr val="A6AAA9"/>
                      </a:solidFill>
                      <a:miter lim="400000"/>
                    </a:lnB>
                    <a:solidFill>
                      <a:srgbClr val="FAC9C7"/>
                    </a:solidFill>
                  </a:tcPr>
                </a:tc>
                <a:tc>
                  <a:txBody>
                    <a:bodyPr/>
                    <a:lstStyle/>
                    <a:p>
                      <a:pPr defTabSz="914400"/>
                      <a:r>
                        <a:rPr sz="1300" dirty="0">
                          <a:sym typeface="Palatino"/>
                        </a:rPr>
                        <a:t>User language has a good editor</a:t>
                      </a:r>
                    </a:p>
                  </a:txBody>
                  <a:tcPr marL="35719" marR="35719" marT="35719" marB="35719" anchor="ctr" horzOverflow="overflow">
                    <a:lnL w="12700">
                      <a:solidFill>
                        <a:srgbClr val="A6AAA9"/>
                      </a:solidFill>
                      <a:miter lim="400000"/>
                    </a:lnL>
                    <a:lnR w="12700">
                      <a:solidFill>
                        <a:srgbClr val="53585F"/>
                      </a:solidFill>
                      <a:miter lim="400000"/>
                    </a:lnR>
                    <a:lnT w="12700">
                      <a:solidFill>
                        <a:srgbClr val="A6AAA9"/>
                      </a:solidFill>
                      <a:miter lim="400000"/>
                    </a:lnT>
                    <a:lnB w="12700">
                      <a:solidFill>
                        <a:srgbClr val="A6AAA9"/>
                      </a:solidFill>
                      <a:miter lim="400000"/>
                    </a:lnB>
                    <a:solidFill>
                      <a:srgbClr val="BAE2A5"/>
                    </a:solidFill>
                  </a:tcPr>
                </a:tc>
              </a:tr>
              <a:tr h="513380">
                <a:tc>
                  <a:txBody>
                    <a:bodyPr/>
                    <a:lstStyle/>
                    <a:p>
                      <a:pPr defTabSz="914400"/>
                      <a:r>
                        <a:rPr sz="1300">
                          <a:sym typeface="Palatino"/>
                        </a:rPr>
                        <a:t>Test Data Complexity</a:t>
                      </a:r>
                    </a:p>
                  </a:txBody>
                  <a:tcPr marL="35719" marR="35719" marT="35719" marB="35719" anchor="ctr" horzOverflow="overflow">
                    <a:lnL w="0">
                      <a:miter lim="400000"/>
                    </a:lnL>
                    <a:lnR w="12700">
                      <a:solidFill>
                        <a:srgbClr val="A6AAA9"/>
                      </a:solidFill>
                      <a:miter lim="400000"/>
                    </a:lnR>
                    <a:lnT w="12700">
                      <a:solidFill>
                        <a:srgbClr val="A6AAA9"/>
                      </a:solidFill>
                      <a:miter lim="400000"/>
                    </a:lnT>
                    <a:lnB w="12700">
                      <a:solidFill>
                        <a:srgbClr val="A6AAA9"/>
                      </a:solidFill>
                      <a:miter lim="400000"/>
                    </a:lnB>
                    <a:noFill/>
                  </a:tcPr>
                </a:tc>
                <a:tc>
                  <a:txBody>
                    <a:bodyPr/>
                    <a:lstStyle/>
                    <a:p>
                      <a:pPr defTabSz="914400"/>
                      <a:r>
                        <a:rPr sz="1300">
                          <a:sym typeface="Palatino"/>
                        </a:rPr>
                        <a:t>Intermediate languages are complex</a:t>
                      </a:r>
                    </a:p>
                  </a:txBody>
                  <a:tcPr marL="35719" marR="35719" marT="35719" marB="35719" anchor="ctr" horzOverflow="overflow">
                    <a:lnL w="12700">
                      <a:solidFill>
                        <a:srgbClr val="A6AAA9"/>
                      </a:solidFill>
                      <a:miter lim="400000"/>
                    </a:lnL>
                    <a:lnR w="12700">
                      <a:solidFill>
                        <a:srgbClr val="A6AAA9"/>
                      </a:solidFill>
                      <a:miter lim="400000"/>
                    </a:lnR>
                    <a:lnT w="12700">
                      <a:solidFill>
                        <a:srgbClr val="A6AAA9"/>
                      </a:solidFill>
                      <a:miter lim="400000"/>
                    </a:lnT>
                    <a:lnB w="12700">
                      <a:solidFill>
                        <a:srgbClr val="A6AAA9"/>
                      </a:solidFill>
                      <a:miter lim="400000"/>
                    </a:lnB>
                    <a:solidFill>
                      <a:srgbClr val="FAC9C7"/>
                    </a:solidFill>
                  </a:tcPr>
                </a:tc>
                <a:tc>
                  <a:txBody>
                    <a:bodyPr/>
                    <a:lstStyle/>
                    <a:p>
                      <a:pPr defTabSz="914400"/>
                      <a:r>
                        <a:rPr sz="1300">
                          <a:sym typeface="Palatino"/>
                        </a:rPr>
                        <a:t>User language is simpler, has higher abstraction</a:t>
                      </a:r>
                    </a:p>
                  </a:txBody>
                  <a:tcPr marL="35719" marR="35719" marT="35719" marB="35719" anchor="ctr" horzOverflow="overflow">
                    <a:lnL w="12700">
                      <a:solidFill>
                        <a:srgbClr val="A6AAA9"/>
                      </a:solidFill>
                      <a:miter lim="400000"/>
                    </a:lnL>
                    <a:lnR w="12700">
                      <a:solidFill>
                        <a:srgbClr val="53585F"/>
                      </a:solidFill>
                      <a:miter lim="400000"/>
                    </a:lnR>
                    <a:lnT w="12700">
                      <a:solidFill>
                        <a:srgbClr val="A6AAA9"/>
                      </a:solidFill>
                      <a:miter lim="400000"/>
                    </a:lnT>
                    <a:lnB w="12700">
                      <a:solidFill>
                        <a:srgbClr val="A6AAA9"/>
                      </a:solidFill>
                      <a:miter lim="400000"/>
                    </a:lnB>
                    <a:solidFill>
                      <a:srgbClr val="BAE2A5"/>
                    </a:solidFill>
                  </a:tcPr>
                </a:tc>
              </a:tr>
              <a:tr h="513380">
                <a:tc>
                  <a:txBody>
                    <a:bodyPr/>
                    <a:lstStyle/>
                    <a:p>
                      <a:pPr defTabSz="914400"/>
                      <a:r>
                        <a:rPr sz="1300" dirty="0">
                          <a:sym typeface="Palatino"/>
                        </a:rPr>
                        <a:t>Test Exhaustiveness</a:t>
                      </a:r>
                    </a:p>
                  </a:txBody>
                  <a:tcPr marL="35719" marR="35719" marT="35719" marB="35719" anchor="ctr" horzOverflow="overflow">
                    <a:lnL w="0">
                      <a:miter lim="400000"/>
                    </a:lnL>
                    <a:lnR w="12700">
                      <a:solidFill>
                        <a:srgbClr val="A6AAA9"/>
                      </a:solidFill>
                      <a:miter lim="400000"/>
                    </a:lnR>
                    <a:lnT w="12700">
                      <a:solidFill>
                        <a:srgbClr val="A6AAA9"/>
                      </a:solidFill>
                      <a:miter lim="400000"/>
                    </a:lnT>
                    <a:lnB w="12700">
                      <a:solidFill>
                        <a:srgbClr val="53585F"/>
                      </a:solidFill>
                      <a:miter lim="400000"/>
                    </a:lnB>
                    <a:noFill/>
                  </a:tcPr>
                </a:tc>
                <a:tc>
                  <a:txBody>
                    <a:bodyPr/>
                    <a:lstStyle/>
                    <a:p>
                      <a:pPr defTabSz="914400"/>
                      <a:r>
                        <a:rPr sz="1300">
                          <a:sym typeface="Palatino"/>
                        </a:rPr>
                        <a:t>Achievable thanks to isolation of units</a:t>
                      </a:r>
                    </a:p>
                  </a:txBody>
                  <a:tcPr marL="35719" marR="35719" marT="35719" marB="35719" anchor="ctr" horzOverflow="overflow">
                    <a:lnL w="12700">
                      <a:solidFill>
                        <a:srgbClr val="A6AAA9"/>
                      </a:solidFill>
                      <a:miter lim="400000"/>
                    </a:lnL>
                    <a:lnR w="12700">
                      <a:solidFill>
                        <a:srgbClr val="A6AAA9"/>
                      </a:solidFill>
                      <a:miter lim="400000"/>
                    </a:lnR>
                    <a:lnT w="12700">
                      <a:solidFill>
                        <a:srgbClr val="A6AAA9"/>
                      </a:solidFill>
                      <a:miter lim="400000"/>
                    </a:lnT>
                    <a:lnB w="12700">
                      <a:solidFill>
                        <a:srgbClr val="53585F"/>
                      </a:solidFill>
                      <a:miter lim="400000"/>
                    </a:lnB>
                    <a:solidFill>
                      <a:srgbClr val="BAE2A5"/>
                    </a:solidFill>
                  </a:tcPr>
                </a:tc>
                <a:tc>
                  <a:txBody>
                    <a:bodyPr/>
                    <a:lstStyle/>
                    <a:p>
                      <a:pPr defTabSz="914400"/>
                      <a:r>
                        <a:rPr sz="1300" dirty="0">
                          <a:sym typeface="Palatino"/>
                        </a:rPr>
                        <a:t>Hard to achieve with no visibility on the internals of the tool</a:t>
                      </a:r>
                    </a:p>
                  </a:txBody>
                  <a:tcPr marL="35719" marR="35719" marT="35719" marB="35719" anchor="ctr" horzOverflow="overflow">
                    <a:lnL w="12700">
                      <a:solidFill>
                        <a:srgbClr val="A6AAA9"/>
                      </a:solidFill>
                      <a:miter lim="400000"/>
                    </a:lnL>
                    <a:lnR w="12700">
                      <a:solidFill>
                        <a:srgbClr val="53585F"/>
                      </a:solidFill>
                      <a:miter lim="400000"/>
                    </a:lnR>
                    <a:lnT w="12700">
                      <a:solidFill>
                        <a:srgbClr val="A6AAA9"/>
                      </a:solidFill>
                      <a:miter lim="400000"/>
                    </a:lnT>
                    <a:lnB w="12700">
                      <a:solidFill>
                        <a:srgbClr val="53585F"/>
                      </a:solidFill>
                      <a:miter lim="400000"/>
                    </a:lnB>
                    <a:solidFill>
                      <a:srgbClr val="FAC9C7"/>
                    </a:solidFill>
                  </a:tcPr>
                </a:tc>
              </a:tr>
            </a:tbl>
          </a:graphicData>
        </a:graphic>
      </p:graphicFrame>
      <p:sp>
        <p:nvSpPr>
          <p:cNvPr id="333" name="Shape 333"/>
          <p:cNvSpPr/>
          <p:nvPr/>
        </p:nvSpPr>
        <p:spPr>
          <a:xfrm>
            <a:off x="5220977" y="1182136"/>
            <a:ext cx="814562" cy="402480"/>
          </a:xfrm>
          <a:prstGeom prst="rect">
            <a:avLst/>
          </a:prstGeom>
          <a:ln w="254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p>
            <a:pPr algn="ctr" defTabSz="410730" fontAlgn="auto" hangingPunct="0">
              <a:spcBef>
                <a:spcPts val="0"/>
              </a:spcBef>
              <a:spcAft>
                <a:spcPts val="0"/>
              </a:spcAft>
              <a:defRPr sz="2000" i="1"/>
            </a:pPr>
            <a:r>
              <a:rPr sz="1400" kern="0">
                <a:solidFill>
                  <a:srgbClr val="000000"/>
                </a:solidFill>
                <a:latin typeface="Palatino"/>
                <a:ea typeface="Palatino"/>
                <a:cs typeface="Palatino"/>
                <a:sym typeface="Palatino"/>
              </a:rPr>
              <a:t>M</a:t>
            </a:r>
            <a:r>
              <a:rPr sz="1400" kern="0" baseline="-5999">
                <a:solidFill>
                  <a:srgbClr val="000000"/>
                </a:solidFill>
                <a:latin typeface="Palatino"/>
                <a:ea typeface="Palatino"/>
                <a:cs typeface="Palatino"/>
                <a:sym typeface="Palatino"/>
              </a:rPr>
              <a:t>i+</a:t>
            </a:r>
            <a:r>
              <a:rPr sz="1400" i="0" kern="0" baseline="-5999">
                <a:solidFill>
                  <a:srgbClr val="000000"/>
                </a:solidFill>
                <a:latin typeface="Palatino"/>
                <a:ea typeface="Palatino"/>
                <a:cs typeface="Palatino"/>
                <a:sym typeface="Palatino"/>
              </a:rPr>
              <a:t>1</a:t>
            </a:r>
          </a:p>
        </p:txBody>
      </p:sp>
      <p:sp>
        <p:nvSpPr>
          <p:cNvPr id="2" name="TextBox 1"/>
          <p:cNvSpPr txBox="1"/>
          <p:nvPr/>
        </p:nvSpPr>
        <p:spPr>
          <a:xfrm>
            <a:off x="0" y="0"/>
            <a:ext cx="9144000" cy="678391"/>
          </a:xfrm>
          <a:prstGeom prst="rect">
            <a:avLst/>
          </a:prstGeom>
          <a:solidFill>
            <a:schemeClr val="tx1"/>
          </a:solidFill>
        </p:spPr>
        <p:txBody>
          <a:bodyPr wrap="square" rtlCol="0">
            <a:spAutoFit/>
          </a:bodyPr>
          <a:lstStyle/>
          <a:p>
            <a:pPr>
              <a:lnSpc>
                <a:spcPts val="1500"/>
              </a:lnSpc>
              <a:spcBef>
                <a:spcPts val="0"/>
              </a:spcBef>
              <a:spcAft>
                <a:spcPts val="0"/>
              </a:spcAft>
            </a:pPr>
            <a:endParaRPr lang="en-US" sz="1600" b="1" i="0" kern="1200" dirty="0" smtClean="0">
              <a:solidFill>
                <a:schemeClr val="bg1"/>
              </a:solidFill>
            </a:endParaRPr>
          </a:p>
          <a:p>
            <a:pPr>
              <a:lnSpc>
                <a:spcPts val="1500"/>
              </a:lnSpc>
              <a:spcBef>
                <a:spcPts val="0"/>
              </a:spcBef>
              <a:spcAft>
                <a:spcPts val="0"/>
              </a:spcAft>
            </a:pPr>
            <a:r>
              <a:rPr lang="en-US" sz="1600" b="1" i="0" kern="1200" dirty="0" smtClean="0">
                <a:solidFill>
                  <a:schemeClr val="bg1"/>
                </a:solidFill>
              </a:rPr>
              <a:t> Unit testing vs. Integration Testing</a:t>
            </a:r>
          </a:p>
          <a:p>
            <a:pPr>
              <a:lnSpc>
                <a:spcPts val="1500"/>
              </a:lnSpc>
              <a:spcBef>
                <a:spcPts val="0"/>
              </a:spcBef>
              <a:spcAft>
                <a:spcPts val="0"/>
              </a:spcAft>
            </a:pPr>
            <a:endParaRPr lang="en-US" sz="1600" b="1" i="0" kern="1200" dirty="0" smtClean="0">
              <a:solidFill>
                <a:schemeClr val="bg1"/>
              </a:solidFill>
            </a:endParaRPr>
          </a:p>
        </p:txBody>
      </p:sp>
    </p:spTree>
    <p:extLst>
      <p:ext uri="{BB962C8B-B14F-4D97-AF65-F5344CB8AC3E}">
        <p14:creationId xmlns:p14="http://schemas.microsoft.com/office/powerpoint/2010/main" val="3853643198"/>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t>
            </a:r>
            <a:r>
              <a:rPr lang="en-US" dirty="0"/>
              <a:t>-based test </a:t>
            </a:r>
            <a:r>
              <a:rPr lang="en-US" dirty="0" smtClean="0"/>
              <a:t>cases: Approach to handling low-level requirements “unit” testing</a:t>
            </a:r>
            <a:endParaRPr lang="en-US" dirty="0"/>
          </a:p>
        </p:txBody>
      </p:sp>
      <p:sp>
        <p:nvSpPr>
          <p:cNvPr id="3" name="Content Placeholder 2"/>
          <p:cNvSpPr>
            <a:spLocks noGrp="1"/>
          </p:cNvSpPr>
          <p:nvPr>
            <p:ph sz="half" idx="10"/>
          </p:nvPr>
        </p:nvSpPr>
        <p:spPr/>
        <p:txBody>
          <a:bodyPr>
            <a:normAutofit fontScale="92500" lnSpcReduction="20000"/>
          </a:bodyPr>
          <a:lstStyle/>
          <a:p>
            <a:r>
              <a:rPr lang="en-US" dirty="0" smtClean="0"/>
              <a:t>We need to define:</a:t>
            </a:r>
          </a:p>
          <a:p>
            <a:pPr lvl="1"/>
            <a:r>
              <a:rPr lang="en-US" dirty="0"/>
              <a:t>Equivalence class definition</a:t>
            </a:r>
          </a:p>
          <a:p>
            <a:pPr lvl="2"/>
            <a:r>
              <a:rPr lang="en-US" dirty="0" smtClean="0"/>
              <a:t>Characterization </a:t>
            </a:r>
            <a:r>
              <a:rPr lang="en-US" dirty="0"/>
              <a:t>of the input relevant to the test case</a:t>
            </a:r>
          </a:p>
          <a:p>
            <a:pPr lvl="1"/>
            <a:r>
              <a:rPr lang="en-US" dirty="0"/>
              <a:t>O</a:t>
            </a:r>
            <a:r>
              <a:rPr lang="en-US" dirty="0" smtClean="0"/>
              <a:t>racle</a:t>
            </a:r>
          </a:p>
          <a:p>
            <a:pPr lvl="2"/>
            <a:r>
              <a:rPr lang="en-US" dirty="0"/>
              <a:t>O</a:t>
            </a:r>
            <a:r>
              <a:rPr lang="en-US" dirty="0" smtClean="0"/>
              <a:t>utput </a:t>
            </a:r>
            <a:r>
              <a:rPr lang="en-US" dirty="0"/>
              <a:t>validity </a:t>
            </a:r>
            <a:r>
              <a:rPr lang="en-US" dirty="0" smtClean="0"/>
              <a:t>criteria</a:t>
            </a:r>
            <a:endParaRPr lang="en-US" dirty="0"/>
          </a:p>
          <a:p>
            <a:pPr lvl="2"/>
            <a:r>
              <a:rPr lang="en-US" dirty="0" smtClean="0"/>
              <a:t>The </a:t>
            </a:r>
            <a:r>
              <a:rPr lang="en-US" dirty="0"/>
              <a:t>way to decide the pass/fail verdict</a:t>
            </a:r>
          </a:p>
          <a:p>
            <a:endParaRPr lang="en-US" dirty="0" smtClean="0"/>
          </a:p>
          <a:p>
            <a:r>
              <a:rPr lang="en-US" dirty="0" smtClean="0"/>
              <a:t>Test procedures can be:</a:t>
            </a:r>
          </a:p>
          <a:p>
            <a:pPr lvl="1"/>
            <a:r>
              <a:rPr lang="en-US" dirty="0" smtClean="0"/>
              <a:t>End-to-end (from Simulink to code) tests</a:t>
            </a:r>
          </a:p>
          <a:p>
            <a:pPr lvl="2"/>
            <a:r>
              <a:rPr lang="en-US" dirty="0" smtClean="0"/>
              <a:t>Covering a set of test cases at different phases</a:t>
            </a:r>
          </a:p>
          <a:p>
            <a:pPr lvl="1"/>
            <a:r>
              <a:rPr lang="en-US" dirty="0" smtClean="0"/>
              <a:t>Unit tests</a:t>
            </a:r>
          </a:p>
          <a:p>
            <a:pPr lvl="2"/>
            <a:r>
              <a:rPr lang="en-US" dirty="0" smtClean="0"/>
              <a:t>Covering a set of test cases for a given TR</a:t>
            </a:r>
          </a:p>
          <a:p>
            <a:pPr lvl="2"/>
            <a:endParaRPr lang="en-US" dirty="0"/>
          </a:p>
          <a:p>
            <a:r>
              <a:rPr lang="en-US" dirty="0" smtClean="0"/>
              <a:t>Executable expression of test cases</a:t>
            </a:r>
          </a:p>
          <a:p>
            <a:pPr lvl="1"/>
            <a:r>
              <a:rPr lang="en-US" dirty="0" smtClean="0"/>
              <a:t>Instrument code of the tool, so at execution time we can</a:t>
            </a:r>
          </a:p>
          <a:p>
            <a:pPr lvl="2"/>
            <a:r>
              <a:rPr lang="en-US" dirty="0" smtClean="0"/>
              <a:t>Log the occurrence of test cases (traceability and coverage)</a:t>
            </a:r>
          </a:p>
          <a:p>
            <a:pPr lvl="2"/>
            <a:r>
              <a:rPr lang="en-US" dirty="0" smtClean="0"/>
              <a:t>Check (test oracle) the expected result of the test case</a:t>
            </a:r>
          </a:p>
          <a:p>
            <a:pPr lvl="1"/>
            <a:r>
              <a:rPr lang="en-US" dirty="0" smtClean="0"/>
              <a:t>Tool does not have instrumentation in production mode</a:t>
            </a:r>
          </a:p>
          <a:p>
            <a:pPr lvl="1"/>
            <a:r>
              <a:rPr lang="en-US" dirty="0" smtClean="0"/>
              <a:t>Equivalence between instrumented and non-instrumented version</a:t>
            </a:r>
          </a:p>
          <a:p>
            <a:pPr lvl="2"/>
            <a:r>
              <a:rPr lang="en-US" dirty="0"/>
              <a:t>Execute the test procedures in both modes and check that generated code is exactly the </a:t>
            </a:r>
            <a:r>
              <a:rPr lang="en-US" dirty="0" smtClean="0"/>
              <a:t>same</a:t>
            </a:r>
          </a:p>
          <a:p>
            <a:pPr lvl="1"/>
            <a:endParaRPr lang="en-US" dirty="0" smtClean="0"/>
          </a:p>
        </p:txBody>
      </p:sp>
    </p:spTree>
    <p:extLst>
      <p:ext uri="{BB962C8B-B14F-4D97-AF65-F5344CB8AC3E}">
        <p14:creationId xmlns:p14="http://schemas.microsoft.com/office/powerpoint/2010/main" val="1644639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Instrumentation for Test Case Evaluation</a:t>
            </a:r>
          </a:p>
        </p:txBody>
      </p:sp>
      <p:sp>
        <p:nvSpPr>
          <p:cNvPr id="8" name="TextBox 7"/>
          <p:cNvSpPr txBox="1"/>
          <p:nvPr/>
        </p:nvSpPr>
        <p:spPr>
          <a:xfrm>
            <a:off x="3657600" y="1905000"/>
            <a:ext cx="4038600" cy="523220"/>
          </a:xfrm>
          <a:prstGeom prst="rect">
            <a:avLst/>
          </a:prstGeom>
          <a:noFill/>
        </p:spPr>
        <p:txBody>
          <a:bodyPr wrap="square" rtlCol="0">
            <a:spAutoFit/>
          </a:bodyPr>
          <a:lstStyle/>
          <a:p>
            <a:r>
              <a:rPr lang="en-GB" sz="1400" b="1" i="0" kern="1200" dirty="0" smtClean="0">
                <a:solidFill>
                  <a:srgbClr val="000000"/>
                </a:solidFill>
              </a:rPr>
              <a:t>Log which equivalence classes are covered by the input data</a:t>
            </a:r>
          </a:p>
        </p:txBody>
      </p:sp>
      <p:sp>
        <p:nvSpPr>
          <p:cNvPr id="21" name="TextBox 20"/>
          <p:cNvSpPr txBox="1"/>
          <p:nvPr/>
        </p:nvSpPr>
        <p:spPr>
          <a:xfrm>
            <a:off x="3657600" y="4343400"/>
            <a:ext cx="4038600" cy="523220"/>
          </a:xfrm>
          <a:prstGeom prst="rect">
            <a:avLst/>
          </a:prstGeom>
          <a:noFill/>
        </p:spPr>
        <p:txBody>
          <a:bodyPr wrap="square" rtlCol="0">
            <a:spAutoFit/>
          </a:bodyPr>
          <a:lstStyle/>
          <a:p>
            <a:r>
              <a:rPr lang="en-GB" sz="1400" b="1" i="0" kern="1200" dirty="0" smtClean="0">
                <a:solidFill>
                  <a:srgbClr val="000000"/>
                </a:solidFill>
              </a:rPr>
              <a:t>Evaluate the test oracles of the covered test cases</a:t>
            </a:r>
          </a:p>
        </p:txBody>
      </p:sp>
      <p:sp>
        <p:nvSpPr>
          <p:cNvPr id="35" name="Rectangle 34"/>
          <p:cNvSpPr/>
          <p:nvPr/>
        </p:nvSpPr>
        <p:spPr bwMode="auto">
          <a:xfrm>
            <a:off x="762000" y="1828800"/>
            <a:ext cx="1676400" cy="31242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smtClean="0">
                <a:solidFill>
                  <a:schemeClr val="tx1"/>
                </a:solidFill>
                <a:effectLst/>
                <a:latin typeface="Arial" charset="0"/>
              </a:rPr>
              <a:t>Subprogram Under</a:t>
            </a:r>
            <a:r>
              <a:rPr kumimoji="0" lang="en-GB" sz="1800" b="0" i="1" u="none" strike="noStrike" cap="none" normalizeH="0" smtClean="0">
                <a:solidFill>
                  <a:schemeClr val="tx1"/>
                </a:solidFill>
                <a:effectLst/>
                <a:latin typeface="Arial" charset="0"/>
              </a:rPr>
              <a:t> Test</a:t>
            </a:r>
            <a:endParaRPr kumimoji="0" lang="en-GB" sz="1800" b="0" i="1" u="none" strike="noStrike" cap="none" normalizeH="0" baseline="0" smtClean="0">
              <a:solidFill>
                <a:schemeClr val="tx1"/>
              </a:solidFill>
              <a:effectLst/>
              <a:latin typeface="Arial" charset="0"/>
            </a:endParaRPr>
          </a:p>
        </p:txBody>
      </p:sp>
      <p:cxnSp>
        <p:nvCxnSpPr>
          <p:cNvPr id="36" name="Straight Arrow Connector 35"/>
          <p:cNvCxnSpPr/>
          <p:nvPr/>
        </p:nvCxnSpPr>
        <p:spPr bwMode="auto">
          <a:xfrm>
            <a:off x="1524000" y="2362200"/>
            <a:ext cx="0" cy="5334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37" name="TextBox 36"/>
          <p:cNvSpPr txBox="1"/>
          <p:nvPr/>
        </p:nvSpPr>
        <p:spPr>
          <a:xfrm>
            <a:off x="609600" y="1143000"/>
            <a:ext cx="838200" cy="523220"/>
          </a:xfrm>
          <a:prstGeom prst="rect">
            <a:avLst/>
          </a:prstGeom>
          <a:noFill/>
        </p:spPr>
        <p:txBody>
          <a:bodyPr wrap="square" rtlCol="0">
            <a:spAutoFit/>
          </a:bodyPr>
          <a:lstStyle/>
          <a:p>
            <a:pPr algn="r"/>
            <a:r>
              <a:rPr lang="en-GB" sz="1400" b="1" i="0" kern="1200" dirty="0" smtClean="0">
                <a:solidFill>
                  <a:srgbClr val="000000"/>
                </a:solidFill>
              </a:rPr>
              <a:t>control flow</a:t>
            </a:r>
          </a:p>
        </p:txBody>
      </p:sp>
      <p:cxnSp>
        <p:nvCxnSpPr>
          <p:cNvPr id="38" name="Straight Arrow Connector 37"/>
          <p:cNvCxnSpPr/>
          <p:nvPr/>
        </p:nvCxnSpPr>
        <p:spPr bwMode="auto">
          <a:xfrm>
            <a:off x="1524000" y="1981200"/>
            <a:ext cx="198120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9" name="Straight Arrow Connector 38"/>
          <p:cNvCxnSpPr/>
          <p:nvPr/>
        </p:nvCxnSpPr>
        <p:spPr bwMode="auto">
          <a:xfrm flipH="1">
            <a:off x="1524000" y="2362200"/>
            <a:ext cx="198120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43" name="TextBox 42"/>
          <p:cNvSpPr txBox="1"/>
          <p:nvPr/>
        </p:nvSpPr>
        <p:spPr>
          <a:xfrm>
            <a:off x="1676400" y="1987551"/>
            <a:ext cx="1676399" cy="365124"/>
          </a:xfrm>
          <a:prstGeom prst="rect">
            <a:avLst/>
          </a:prstGeom>
          <a:solidFill>
            <a:schemeClr val="bg1"/>
          </a:solidFill>
        </p:spPr>
        <p:txBody>
          <a:bodyPr wrap="square" rtlCol="0">
            <a:noAutofit/>
          </a:bodyPr>
          <a:lstStyle/>
          <a:p>
            <a:pPr algn="r"/>
            <a:r>
              <a:rPr lang="en-GB" sz="1400" i="0" kern="1200" dirty="0" smtClean="0">
                <a:solidFill>
                  <a:srgbClr val="000000"/>
                </a:solidFill>
              </a:rPr>
              <a:t>instrumentation</a:t>
            </a:r>
          </a:p>
        </p:txBody>
      </p:sp>
      <p:cxnSp>
        <p:nvCxnSpPr>
          <p:cNvPr id="16" name="Straight Arrow Connector 15"/>
          <p:cNvCxnSpPr/>
          <p:nvPr/>
        </p:nvCxnSpPr>
        <p:spPr bwMode="auto">
          <a:xfrm>
            <a:off x="1524000" y="1219200"/>
            <a:ext cx="0" cy="762000"/>
          </a:xfrm>
          <a:prstGeom prst="straightConnector1">
            <a:avLst/>
          </a:prstGeom>
          <a:solidFill>
            <a:schemeClr val="accent1"/>
          </a:solidFill>
          <a:ln w="38100" cap="flat" cmpd="sng" algn="ctr">
            <a:solidFill>
              <a:schemeClr val="tx1"/>
            </a:solidFill>
            <a:prstDash val="solid"/>
            <a:round/>
            <a:headEnd type="none" w="med" len="med"/>
            <a:tailEnd type="none"/>
          </a:ln>
          <a:effectLst/>
        </p:spPr>
      </p:cxnSp>
      <p:cxnSp>
        <p:nvCxnSpPr>
          <p:cNvPr id="18" name="Straight Arrow Connector 17"/>
          <p:cNvCxnSpPr/>
          <p:nvPr/>
        </p:nvCxnSpPr>
        <p:spPr bwMode="auto">
          <a:xfrm>
            <a:off x="1524000" y="4819650"/>
            <a:ext cx="0" cy="5334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9" name="Straight Arrow Connector 18"/>
          <p:cNvCxnSpPr/>
          <p:nvPr/>
        </p:nvCxnSpPr>
        <p:spPr bwMode="auto">
          <a:xfrm>
            <a:off x="1524000" y="4438650"/>
            <a:ext cx="198120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0" name="Straight Arrow Connector 19"/>
          <p:cNvCxnSpPr/>
          <p:nvPr/>
        </p:nvCxnSpPr>
        <p:spPr bwMode="auto">
          <a:xfrm flipH="1">
            <a:off x="1524000" y="4819650"/>
            <a:ext cx="198120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22" name="TextBox 21"/>
          <p:cNvSpPr txBox="1"/>
          <p:nvPr/>
        </p:nvSpPr>
        <p:spPr>
          <a:xfrm>
            <a:off x="1676400" y="4445001"/>
            <a:ext cx="1676399" cy="365124"/>
          </a:xfrm>
          <a:prstGeom prst="rect">
            <a:avLst/>
          </a:prstGeom>
          <a:solidFill>
            <a:schemeClr val="bg1"/>
          </a:solidFill>
        </p:spPr>
        <p:txBody>
          <a:bodyPr wrap="square" rtlCol="0">
            <a:noAutofit/>
          </a:bodyPr>
          <a:lstStyle/>
          <a:p>
            <a:pPr algn="r"/>
            <a:r>
              <a:rPr lang="en-GB" sz="1400" i="0" kern="1200" dirty="0" smtClean="0">
                <a:solidFill>
                  <a:srgbClr val="000000"/>
                </a:solidFill>
              </a:rPr>
              <a:t>instrumentation</a:t>
            </a:r>
          </a:p>
        </p:txBody>
      </p:sp>
      <p:cxnSp>
        <p:nvCxnSpPr>
          <p:cNvPr id="23" name="Straight Arrow Connector 22"/>
          <p:cNvCxnSpPr/>
          <p:nvPr/>
        </p:nvCxnSpPr>
        <p:spPr bwMode="auto">
          <a:xfrm>
            <a:off x="1524000" y="4038600"/>
            <a:ext cx="0" cy="400050"/>
          </a:xfrm>
          <a:prstGeom prst="straightConnector1">
            <a:avLst/>
          </a:prstGeom>
          <a:solidFill>
            <a:schemeClr val="accent1"/>
          </a:solidFill>
          <a:ln w="38100" cap="flat" cmpd="sng" algn="ctr">
            <a:solidFill>
              <a:schemeClr val="tx1"/>
            </a:solidFill>
            <a:prstDash val="solid"/>
            <a:round/>
            <a:headEnd type="none" w="med" len="med"/>
            <a:tailEnd type="none"/>
          </a:ln>
          <a:effectLst/>
        </p:spPr>
      </p:cxnSp>
      <p:pic>
        <p:nvPicPr>
          <p:cNvPr id="3" name="Picture 2" descr="ghost_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4876800"/>
            <a:ext cx="2114160" cy="1777620"/>
          </a:xfrm>
          <a:prstGeom prst="rect">
            <a:avLst/>
          </a:prstGeom>
        </p:spPr>
      </p:pic>
      <p:sp>
        <p:nvSpPr>
          <p:cNvPr id="4" name="TextBox 3"/>
          <p:cNvSpPr txBox="1"/>
          <p:nvPr/>
        </p:nvSpPr>
        <p:spPr>
          <a:xfrm>
            <a:off x="3581400" y="5181600"/>
            <a:ext cx="2819400" cy="1477328"/>
          </a:xfrm>
          <a:prstGeom prst="rect">
            <a:avLst/>
          </a:prstGeom>
          <a:noFill/>
        </p:spPr>
        <p:txBody>
          <a:bodyPr wrap="square" rtlCol="0">
            <a:spAutoFit/>
          </a:bodyPr>
          <a:lstStyle/>
          <a:p>
            <a:r>
              <a:rPr lang="en-US" b="1" i="0" kern="1200" dirty="0" smtClean="0">
                <a:solidFill>
                  <a:schemeClr val="accent1"/>
                </a:solidFill>
              </a:rPr>
              <a:t>All </a:t>
            </a:r>
            <a:r>
              <a:rPr lang="en-US" b="1" kern="1200" dirty="0" smtClean="0">
                <a:solidFill>
                  <a:schemeClr val="accent1"/>
                </a:solidFill>
              </a:rPr>
              <a:t>instrumentation</a:t>
            </a:r>
            <a:r>
              <a:rPr lang="en-US" b="1" i="0" dirty="0" smtClean="0">
                <a:solidFill>
                  <a:schemeClr val="accent1"/>
                </a:solidFill>
              </a:rPr>
              <a:t> is marked as </a:t>
            </a:r>
            <a:r>
              <a:rPr lang="en-US" b="1" dirty="0" smtClean="0">
                <a:solidFill>
                  <a:schemeClr val="accent1"/>
                </a:solidFill>
              </a:rPr>
              <a:t>ghost</a:t>
            </a:r>
            <a:r>
              <a:rPr lang="en-US" b="1" i="0" dirty="0" smtClean="0">
                <a:solidFill>
                  <a:schemeClr val="accent1"/>
                </a:solidFill>
              </a:rPr>
              <a:t> code</a:t>
            </a:r>
          </a:p>
          <a:p>
            <a:r>
              <a:rPr lang="en-US" b="1" i="0" dirty="0" smtClean="0">
                <a:solidFill>
                  <a:schemeClr val="accent1"/>
                </a:solidFill>
              </a:rPr>
              <a:t>Compiler produces ghost code only when assertions are enabled.</a:t>
            </a:r>
            <a:endParaRPr lang="en-US" b="1" i="0" kern="1200" dirty="0" smtClean="0">
              <a:solidFill>
                <a:schemeClr val="accent1"/>
              </a:solidFill>
            </a:endParaRPr>
          </a:p>
        </p:txBody>
      </p:sp>
    </p:spTree>
    <p:extLst>
      <p:ext uri="{BB962C8B-B14F-4D97-AF65-F5344CB8AC3E}">
        <p14:creationId xmlns:p14="http://schemas.microsoft.com/office/powerpoint/2010/main" val="2441180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DO-178C, Tool Qualification Levels</a:t>
            </a:r>
            <a:endParaRPr lang="en-US" dirty="0"/>
          </a:p>
        </p:txBody>
      </p:sp>
      <p:pic>
        <p:nvPicPr>
          <p:cNvPr id="3" name="Picture 2" descr="Screen Shot 2016-05-10 at 3.45.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85800"/>
            <a:ext cx="6642100" cy="3060700"/>
          </a:xfrm>
          <a:prstGeom prst="rect">
            <a:avLst/>
          </a:prstGeom>
        </p:spPr>
      </p:pic>
      <p:sp>
        <p:nvSpPr>
          <p:cNvPr id="4" name="TextBox 3"/>
          <p:cNvSpPr txBox="1"/>
          <p:nvPr/>
        </p:nvSpPr>
        <p:spPr>
          <a:xfrm>
            <a:off x="609600" y="3657600"/>
            <a:ext cx="8077200" cy="3046988"/>
          </a:xfrm>
          <a:prstGeom prst="rect">
            <a:avLst/>
          </a:prstGeom>
          <a:noFill/>
        </p:spPr>
        <p:txBody>
          <a:bodyPr wrap="square" rtlCol="0">
            <a:spAutoFit/>
          </a:bodyPr>
          <a:lstStyle/>
          <a:p>
            <a:pPr marL="1005840" indent="-1005840"/>
            <a:r>
              <a:rPr lang="en-US" dirty="0"/>
              <a:t>Criteria 1: A tool whose output is part of the airborne software and thus could insert an error. </a:t>
            </a:r>
          </a:p>
          <a:p>
            <a:pPr marL="1005840" indent="-1005840"/>
            <a:r>
              <a:rPr lang="en-US" dirty="0"/>
              <a:t>Criteria 2: A tool that automates verification process(</a:t>
            </a:r>
            <a:r>
              <a:rPr lang="en-US" dirty="0" err="1"/>
              <a:t>es</a:t>
            </a:r>
            <a:r>
              <a:rPr lang="en-US" dirty="0"/>
              <a:t>) and thus could fail to detect an error, and whose output is used to justify the elimination or reduction of: </a:t>
            </a:r>
          </a:p>
          <a:p>
            <a:pPr marL="1657350" lvl="3" indent="-285750">
              <a:buFont typeface="Arial"/>
              <a:buChar char="•"/>
            </a:pPr>
            <a:r>
              <a:rPr lang="en-US" sz="1600" dirty="0"/>
              <a:t>Verification process(</a:t>
            </a:r>
            <a:r>
              <a:rPr lang="en-US" sz="1600" dirty="0" err="1"/>
              <a:t>es</a:t>
            </a:r>
            <a:r>
              <a:rPr lang="en-US" sz="1600" dirty="0"/>
              <a:t>) other than that automated by the tool, or </a:t>
            </a:r>
          </a:p>
          <a:p>
            <a:pPr marL="1657350" lvl="3" indent="-285750">
              <a:buFont typeface="Arial"/>
              <a:buChar char="•"/>
            </a:pPr>
            <a:r>
              <a:rPr lang="en-US" sz="1600" dirty="0"/>
              <a:t>Development process(</a:t>
            </a:r>
            <a:r>
              <a:rPr lang="en-US" sz="1600" dirty="0" err="1"/>
              <a:t>es</a:t>
            </a:r>
            <a:r>
              <a:rPr lang="en-US" sz="1600" dirty="0"/>
              <a:t>) that could have an impact on the airborne software. </a:t>
            </a:r>
          </a:p>
          <a:p>
            <a:pPr marL="1005840" indent="-1005840"/>
            <a:r>
              <a:rPr lang="en-US" dirty="0"/>
              <a:t>Criteria 3: A tool that, within the scope of its intended use, could fail to detect an error. </a:t>
            </a:r>
          </a:p>
          <a:p>
            <a:pPr algn="r"/>
            <a:endParaRPr lang="en-US" sz="1400" b="1" i="0" kern="1200" dirty="0" smtClean="0">
              <a:solidFill>
                <a:schemeClr val="accent1"/>
              </a:solidFill>
            </a:endParaRPr>
          </a:p>
        </p:txBody>
      </p:sp>
      <p:sp>
        <p:nvSpPr>
          <p:cNvPr id="5" name="TextBox 4"/>
          <p:cNvSpPr txBox="1"/>
          <p:nvPr/>
        </p:nvSpPr>
        <p:spPr>
          <a:xfrm>
            <a:off x="6629400" y="1676400"/>
            <a:ext cx="2362200" cy="1918474"/>
          </a:xfrm>
          <a:prstGeom prst="rect">
            <a:avLst/>
          </a:prstGeom>
          <a:noFill/>
        </p:spPr>
        <p:txBody>
          <a:bodyPr wrap="square" rtlCol="0">
            <a:spAutoFit/>
          </a:bodyPr>
          <a:lstStyle/>
          <a:p>
            <a:pPr>
              <a:lnSpc>
                <a:spcPct val="150000"/>
              </a:lnSpc>
            </a:pPr>
            <a:r>
              <a:rPr lang="en-US" sz="1600" b="1" i="0" kern="1200" dirty="0" smtClean="0">
                <a:solidFill>
                  <a:schemeClr val="accent1"/>
                </a:solidFill>
              </a:rPr>
              <a:t>Failure Condition is </a:t>
            </a:r>
            <a:r>
              <a:rPr lang="is-IS" sz="1600" b="1" i="0" kern="1200" dirty="0" smtClean="0">
                <a:solidFill>
                  <a:schemeClr val="accent1"/>
                </a:solidFill>
              </a:rPr>
              <a:t>…</a:t>
            </a:r>
            <a:endParaRPr lang="is-IS" sz="1600" b="1" i="0" dirty="0">
              <a:solidFill>
                <a:schemeClr val="accent1"/>
              </a:solidFill>
            </a:endParaRPr>
          </a:p>
          <a:p>
            <a:pPr>
              <a:lnSpc>
                <a:spcPct val="150000"/>
              </a:lnSpc>
            </a:pPr>
            <a:r>
              <a:rPr lang="en-US" sz="1600" b="1" i="0" kern="1200" dirty="0" smtClean="0">
                <a:solidFill>
                  <a:schemeClr val="accent1"/>
                </a:solidFill>
              </a:rPr>
              <a:t>Level A: Catastrophic</a:t>
            </a:r>
          </a:p>
          <a:p>
            <a:pPr>
              <a:lnSpc>
                <a:spcPct val="150000"/>
              </a:lnSpc>
            </a:pPr>
            <a:r>
              <a:rPr lang="en-US" sz="1600" b="1" i="0" dirty="0" smtClean="0">
                <a:solidFill>
                  <a:schemeClr val="accent1"/>
                </a:solidFill>
              </a:rPr>
              <a:t>Level B: Hazardous</a:t>
            </a:r>
          </a:p>
          <a:p>
            <a:pPr>
              <a:lnSpc>
                <a:spcPct val="150000"/>
              </a:lnSpc>
            </a:pPr>
            <a:r>
              <a:rPr lang="en-US" sz="1600" b="1" i="0" dirty="0" smtClean="0">
                <a:solidFill>
                  <a:schemeClr val="accent1"/>
                </a:solidFill>
              </a:rPr>
              <a:t>Level C: Major</a:t>
            </a:r>
          </a:p>
          <a:p>
            <a:pPr>
              <a:lnSpc>
                <a:spcPct val="150000"/>
              </a:lnSpc>
            </a:pPr>
            <a:r>
              <a:rPr lang="en-US" sz="1600" b="1" i="0" dirty="0" smtClean="0">
                <a:solidFill>
                  <a:schemeClr val="accent1"/>
                </a:solidFill>
              </a:rPr>
              <a:t>Level D: Minor </a:t>
            </a:r>
            <a:endParaRPr lang="en-US" sz="1600" b="1" i="0" kern="1200" dirty="0" smtClean="0">
              <a:solidFill>
                <a:schemeClr val="accent1"/>
              </a:solidFill>
            </a:endParaRPr>
          </a:p>
        </p:txBody>
      </p:sp>
      <p:sp>
        <p:nvSpPr>
          <p:cNvPr id="6" name="Donut 5"/>
          <p:cNvSpPr/>
          <p:nvPr/>
        </p:nvSpPr>
        <p:spPr bwMode="auto">
          <a:xfrm>
            <a:off x="2895600" y="2057400"/>
            <a:ext cx="1295400" cy="533400"/>
          </a:xfrm>
          <a:prstGeom prst="donu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solidFill>
                <a:srgbClr val="E46C0A"/>
              </a:solidFill>
              <a:effectLst/>
              <a:latin typeface="Arial" charset="0"/>
            </a:endParaRPr>
          </a:p>
        </p:txBody>
      </p:sp>
    </p:spTree>
    <p:extLst>
      <p:ext uri="{BB962C8B-B14F-4D97-AF65-F5344CB8AC3E}">
        <p14:creationId xmlns:p14="http://schemas.microsoft.com/office/powerpoint/2010/main" val="923969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Instrumentation for Test Case Evaluation</a:t>
            </a:r>
          </a:p>
        </p:txBody>
      </p:sp>
      <p:sp>
        <p:nvSpPr>
          <p:cNvPr id="17" name="Rectangle 16"/>
          <p:cNvSpPr/>
          <p:nvPr/>
        </p:nvSpPr>
        <p:spPr>
          <a:xfrm>
            <a:off x="3581400" y="1371600"/>
            <a:ext cx="5029200" cy="1600438"/>
          </a:xfrm>
          <a:prstGeom prst="rect">
            <a:avLst/>
          </a:prstGeom>
        </p:spPr>
        <p:txBody>
          <a:bodyPr wrap="square">
            <a:spAutoFit/>
          </a:bodyPr>
          <a:lstStyle/>
          <a:p>
            <a:pPr fontAlgn="auto">
              <a:spcBef>
                <a:spcPts val="0"/>
              </a:spcBef>
              <a:spcAft>
                <a:spcPts val="0"/>
              </a:spcAft>
              <a:defRPr/>
            </a:pPr>
            <a:endParaRPr lang="en-US" sz="1400" i="0" dirty="0">
              <a:latin typeface="Courier New" pitchFamily="49" charset="0"/>
              <a:cs typeface="Courier New" pitchFamily="49" charset="0"/>
            </a:endParaRPr>
          </a:p>
          <a:p>
            <a:pPr fontAlgn="auto">
              <a:spcBef>
                <a:spcPts val="0"/>
              </a:spcBef>
              <a:spcAft>
                <a:spcPts val="0"/>
              </a:spcAft>
              <a:defRPr/>
            </a:pPr>
            <a:r>
              <a:rPr lang="en-US" sz="1400" i="0" dirty="0">
                <a:latin typeface="Courier New" pitchFamily="49" charset="0"/>
                <a:cs typeface="Courier New" pitchFamily="49" charset="0"/>
              </a:rPr>
              <a:t>   </a:t>
            </a:r>
            <a:r>
              <a:rPr lang="en-US" sz="1400" b="1" i="0" dirty="0">
                <a:latin typeface="Courier New" pitchFamily="49" charset="0"/>
                <a:cs typeface="Courier New" pitchFamily="49" charset="0"/>
              </a:rPr>
              <a:t>for</a:t>
            </a:r>
            <a:r>
              <a:rPr lang="en-US" sz="1400" i="0" dirty="0">
                <a:latin typeface="Courier New" pitchFamily="49" charset="0"/>
                <a:cs typeface="Courier New" pitchFamily="49" charset="0"/>
              </a:rPr>
              <a:t> TC </a:t>
            </a:r>
            <a:r>
              <a:rPr lang="en-US" sz="1400" b="1" i="0" dirty="0">
                <a:latin typeface="Courier New" pitchFamily="49" charset="0"/>
                <a:cs typeface="Courier New" pitchFamily="49" charset="0"/>
              </a:rPr>
              <a:t>of </a:t>
            </a:r>
            <a:r>
              <a:rPr lang="en-US" sz="1400" i="0" dirty="0">
                <a:latin typeface="Courier New" pitchFamily="49" charset="0"/>
                <a:cs typeface="Courier New" pitchFamily="49" charset="0"/>
              </a:rPr>
              <a:t>Test_Cases </a:t>
            </a:r>
            <a:r>
              <a:rPr lang="en-US" sz="1400" b="1" i="0" dirty="0">
                <a:latin typeface="Courier New" pitchFamily="49" charset="0"/>
                <a:cs typeface="Courier New" pitchFamily="49" charset="0"/>
              </a:rPr>
              <a:t>loop</a:t>
            </a:r>
          </a:p>
          <a:p>
            <a:pPr fontAlgn="auto">
              <a:spcBef>
                <a:spcPts val="0"/>
              </a:spcBef>
              <a:spcAft>
                <a:spcPts val="0"/>
              </a:spcAft>
              <a:defRPr/>
            </a:pPr>
            <a:r>
              <a:rPr lang="en-US" sz="1400" b="1" i="0" dirty="0">
                <a:latin typeface="Courier New" pitchFamily="49" charset="0"/>
                <a:cs typeface="Courier New" pitchFamily="49" charset="0"/>
              </a:rPr>
              <a:t>      if</a:t>
            </a:r>
            <a:r>
              <a:rPr lang="en-US" sz="1400" i="0" dirty="0">
                <a:latin typeface="Courier New" pitchFamily="49" charset="0"/>
                <a:cs typeface="Courier New" pitchFamily="49" charset="0"/>
              </a:rPr>
              <a:t> TC.Equivalence_Class </a:t>
            </a:r>
            <a:r>
              <a:rPr lang="en-US" sz="1400" b="1" i="0" dirty="0">
                <a:latin typeface="Courier New" pitchFamily="49" charset="0"/>
                <a:cs typeface="Courier New" pitchFamily="49" charset="0"/>
              </a:rPr>
              <a:t>then</a:t>
            </a:r>
          </a:p>
          <a:p>
            <a:pPr fontAlgn="auto">
              <a:spcBef>
                <a:spcPts val="0"/>
              </a:spcBef>
              <a:spcAft>
                <a:spcPts val="0"/>
              </a:spcAft>
              <a:defRPr/>
            </a:pPr>
            <a:r>
              <a:rPr lang="en-US" sz="1400" b="1" i="0" dirty="0">
                <a:latin typeface="Courier New" pitchFamily="49" charset="0"/>
                <a:cs typeface="Courier New" pitchFamily="49" charset="0"/>
              </a:rPr>
              <a:t>         </a:t>
            </a:r>
            <a:r>
              <a:rPr lang="en-US" sz="1400" i="0" dirty="0">
                <a:latin typeface="Courier New" pitchFamily="49" charset="0"/>
                <a:cs typeface="Courier New" pitchFamily="49" charset="0"/>
              </a:rPr>
              <a:t>TC.Covered := True;</a:t>
            </a:r>
            <a:endParaRPr lang="en-US" sz="1400" b="1" i="0" dirty="0">
              <a:latin typeface="Courier New" pitchFamily="49" charset="0"/>
              <a:cs typeface="Courier New" pitchFamily="49" charset="0"/>
            </a:endParaRPr>
          </a:p>
          <a:p>
            <a:pPr fontAlgn="auto">
              <a:spcBef>
                <a:spcPts val="0"/>
              </a:spcBef>
              <a:spcAft>
                <a:spcPts val="0"/>
              </a:spcAft>
              <a:defRPr/>
            </a:pPr>
            <a:r>
              <a:rPr lang="en-US" sz="1400" i="0" dirty="0">
                <a:latin typeface="Courier New" pitchFamily="49" charset="0"/>
                <a:cs typeface="Courier New" pitchFamily="49" charset="0"/>
              </a:rPr>
              <a:t>         Log (TC.Id &amp; “ Covered”);</a:t>
            </a:r>
          </a:p>
          <a:p>
            <a:pPr fontAlgn="auto">
              <a:spcBef>
                <a:spcPts val="0"/>
              </a:spcBef>
              <a:spcAft>
                <a:spcPts val="0"/>
              </a:spcAft>
              <a:defRPr/>
            </a:pPr>
            <a:r>
              <a:rPr lang="en-US" sz="1400" i="0" dirty="0">
                <a:latin typeface="Courier New" pitchFamily="49" charset="0"/>
                <a:cs typeface="Courier New" pitchFamily="49" charset="0"/>
              </a:rPr>
              <a:t>      </a:t>
            </a:r>
            <a:r>
              <a:rPr lang="en-US" sz="1400" b="1" i="0" dirty="0">
                <a:latin typeface="Courier New" pitchFamily="49" charset="0"/>
                <a:cs typeface="Courier New" pitchFamily="49" charset="0"/>
              </a:rPr>
              <a:t>end if</a:t>
            </a:r>
            <a:r>
              <a:rPr lang="en-US" sz="1400" i="0" dirty="0">
                <a:latin typeface="Courier New" pitchFamily="49" charset="0"/>
                <a:cs typeface="Courier New" pitchFamily="49" charset="0"/>
              </a:rPr>
              <a:t>;</a:t>
            </a:r>
          </a:p>
          <a:p>
            <a:pPr fontAlgn="auto">
              <a:spcBef>
                <a:spcPts val="0"/>
              </a:spcBef>
              <a:spcAft>
                <a:spcPts val="0"/>
              </a:spcAft>
              <a:defRPr/>
            </a:pPr>
            <a:r>
              <a:rPr lang="en-US" sz="1400" i="0" dirty="0">
                <a:latin typeface="Courier New" pitchFamily="49" charset="0"/>
                <a:cs typeface="Courier New" pitchFamily="49" charset="0"/>
              </a:rPr>
              <a:t>   </a:t>
            </a:r>
            <a:r>
              <a:rPr lang="en-US" sz="1400" b="1" i="0" dirty="0">
                <a:latin typeface="Courier New" pitchFamily="49" charset="0"/>
                <a:cs typeface="Courier New" pitchFamily="49" charset="0"/>
              </a:rPr>
              <a:t>end loop</a:t>
            </a:r>
            <a:r>
              <a:rPr lang="en-US" sz="1400" i="0" dirty="0">
                <a:latin typeface="Courier New" pitchFamily="49" charset="0"/>
                <a:cs typeface="Courier New" pitchFamily="49" charset="0"/>
              </a:rPr>
              <a:t>;</a:t>
            </a:r>
          </a:p>
        </p:txBody>
      </p:sp>
      <p:sp>
        <p:nvSpPr>
          <p:cNvPr id="27" name="Rectangle 26"/>
          <p:cNvSpPr/>
          <p:nvPr/>
        </p:nvSpPr>
        <p:spPr>
          <a:xfrm>
            <a:off x="3581400" y="3810000"/>
            <a:ext cx="4800600" cy="1600438"/>
          </a:xfrm>
          <a:prstGeom prst="rect">
            <a:avLst/>
          </a:prstGeom>
        </p:spPr>
        <p:txBody>
          <a:bodyPr wrap="square">
            <a:spAutoFit/>
          </a:bodyPr>
          <a:lstStyle/>
          <a:p>
            <a:pPr fontAlgn="auto">
              <a:spcBef>
                <a:spcPts val="0"/>
              </a:spcBef>
              <a:spcAft>
                <a:spcPts val="0"/>
              </a:spcAft>
              <a:defRPr/>
            </a:pPr>
            <a:r>
              <a:rPr lang="en-US" sz="1400" b="1" i="0" dirty="0">
                <a:latin typeface="Courier New" pitchFamily="49" charset="0"/>
                <a:cs typeface="Courier New" pitchFamily="49" charset="0"/>
              </a:rPr>
              <a:t>   for</a:t>
            </a:r>
            <a:r>
              <a:rPr lang="en-US" sz="1400" i="0" dirty="0">
                <a:latin typeface="Courier New" pitchFamily="49" charset="0"/>
                <a:cs typeface="Courier New" pitchFamily="49" charset="0"/>
              </a:rPr>
              <a:t> TC </a:t>
            </a:r>
            <a:r>
              <a:rPr lang="en-US" sz="1400" b="1" i="0" dirty="0">
                <a:latin typeface="Courier New" pitchFamily="49" charset="0"/>
                <a:cs typeface="Courier New" pitchFamily="49" charset="0"/>
              </a:rPr>
              <a:t>of </a:t>
            </a:r>
            <a:r>
              <a:rPr lang="en-US" sz="1400" i="0" dirty="0">
                <a:latin typeface="Courier New" pitchFamily="49" charset="0"/>
                <a:cs typeface="Courier New" pitchFamily="49" charset="0"/>
              </a:rPr>
              <a:t>Test_Cases </a:t>
            </a:r>
            <a:r>
              <a:rPr lang="en-US" sz="1400" b="1" i="0" dirty="0">
                <a:latin typeface="Courier New" pitchFamily="49" charset="0"/>
                <a:cs typeface="Courier New" pitchFamily="49" charset="0"/>
              </a:rPr>
              <a:t>loop</a:t>
            </a:r>
          </a:p>
          <a:p>
            <a:pPr fontAlgn="auto">
              <a:spcBef>
                <a:spcPts val="0"/>
              </a:spcBef>
              <a:spcAft>
                <a:spcPts val="0"/>
              </a:spcAft>
              <a:defRPr/>
            </a:pPr>
            <a:r>
              <a:rPr lang="en-US" sz="1400" b="1" i="0" dirty="0">
                <a:latin typeface="Courier New" pitchFamily="49" charset="0"/>
                <a:cs typeface="Courier New" pitchFamily="49" charset="0"/>
              </a:rPr>
              <a:t>      if</a:t>
            </a:r>
            <a:r>
              <a:rPr lang="en-US" sz="1400" i="0" dirty="0">
                <a:latin typeface="Courier New" pitchFamily="49" charset="0"/>
                <a:cs typeface="Courier New" pitchFamily="49" charset="0"/>
              </a:rPr>
              <a:t> TC.Covered </a:t>
            </a:r>
            <a:r>
              <a:rPr lang="en-US" sz="1400" b="1" i="0" dirty="0">
                <a:latin typeface="Courier New" pitchFamily="49" charset="0"/>
                <a:cs typeface="Courier New" pitchFamily="49" charset="0"/>
              </a:rPr>
              <a:t>then</a:t>
            </a:r>
          </a:p>
          <a:p>
            <a:pPr fontAlgn="auto">
              <a:spcBef>
                <a:spcPts val="0"/>
              </a:spcBef>
              <a:spcAft>
                <a:spcPts val="0"/>
              </a:spcAft>
              <a:defRPr/>
            </a:pPr>
            <a:r>
              <a:rPr lang="en-US" sz="1400" b="1" i="0" dirty="0">
                <a:latin typeface="Courier New" pitchFamily="49" charset="0"/>
                <a:cs typeface="Courier New" pitchFamily="49" charset="0"/>
              </a:rPr>
              <a:t>         if</a:t>
            </a:r>
            <a:r>
              <a:rPr lang="en-US" sz="1400" i="0" dirty="0">
                <a:latin typeface="Courier New" pitchFamily="49" charset="0"/>
                <a:cs typeface="Courier New" pitchFamily="49" charset="0"/>
              </a:rPr>
              <a:t> </a:t>
            </a:r>
            <a:r>
              <a:rPr lang="en-US" sz="1400" b="1" i="0" dirty="0">
                <a:latin typeface="Courier New" pitchFamily="49" charset="0"/>
                <a:cs typeface="Courier New" pitchFamily="49" charset="0"/>
              </a:rPr>
              <a:t>not</a:t>
            </a:r>
            <a:r>
              <a:rPr lang="en-US" sz="1400" i="0" dirty="0">
                <a:latin typeface="Courier New" pitchFamily="49" charset="0"/>
                <a:cs typeface="Courier New" pitchFamily="49" charset="0"/>
              </a:rPr>
              <a:t> TC.Oracle </a:t>
            </a:r>
            <a:r>
              <a:rPr lang="en-US" sz="1400" b="1" i="0" dirty="0">
                <a:latin typeface="Courier New" pitchFamily="49" charset="0"/>
                <a:cs typeface="Courier New" pitchFamily="49" charset="0"/>
              </a:rPr>
              <a:t>then</a:t>
            </a:r>
          </a:p>
          <a:p>
            <a:pPr fontAlgn="auto">
              <a:spcBef>
                <a:spcPts val="0"/>
              </a:spcBef>
              <a:spcAft>
                <a:spcPts val="0"/>
              </a:spcAft>
              <a:defRPr/>
            </a:pPr>
            <a:r>
              <a:rPr lang="en-US" sz="1400" i="0" dirty="0">
                <a:latin typeface="Courier New" pitchFamily="49" charset="0"/>
                <a:cs typeface="Courier New" pitchFamily="49" charset="0"/>
              </a:rPr>
              <a:t>            Log (TC.Id &amp; “ Failed”);</a:t>
            </a:r>
          </a:p>
          <a:p>
            <a:pPr fontAlgn="auto">
              <a:spcBef>
                <a:spcPts val="0"/>
              </a:spcBef>
              <a:spcAft>
                <a:spcPts val="0"/>
              </a:spcAft>
              <a:defRPr/>
            </a:pPr>
            <a:r>
              <a:rPr lang="en-US" sz="1400" b="1" i="0" dirty="0">
                <a:latin typeface="Courier New" pitchFamily="49" charset="0"/>
                <a:cs typeface="Courier New" pitchFamily="49" charset="0"/>
              </a:rPr>
              <a:t>         end if;</a:t>
            </a:r>
          </a:p>
          <a:p>
            <a:pPr fontAlgn="auto">
              <a:spcBef>
                <a:spcPts val="0"/>
              </a:spcBef>
              <a:spcAft>
                <a:spcPts val="0"/>
              </a:spcAft>
              <a:defRPr/>
            </a:pPr>
            <a:r>
              <a:rPr lang="en-US" sz="1400" b="1" i="0" dirty="0">
                <a:latin typeface="Courier New" pitchFamily="49" charset="0"/>
                <a:cs typeface="Courier New" pitchFamily="49" charset="0"/>
              </a:rPr>
              <a:t>      end if</a:t>
            </a:r>
            <a:r>
              <a:rPr lang="en-US" sz="1400" i="0" dirty="0">
                <a:latin typeface="Courier New" pitchFamily="49" charset="0"/>
                <a:cs typeface="Courier New" pitchFamily="49" charset="0"/>
              </a:rPr>
              <a:t>;</a:t>
            </a:r>
          </a:p>
          <a:p>
            <a:pPr fontAlgn="auto">
              <a:spcBef>
                <a:spcPts val="0"/>
              </a:spcBef>
              <a:spcAft>
                <a:spcPts val="0"/>
              </a:spcAft>
              <a:defRPr/>
            </a:pPr>
            <a:r>
              <a:rPr lang="en-US" sz="1400" i="0" dirty="0">
                <a:latin typeface="Courier New" pitchFamily="49" charset="0"/>
                <a:cs typeface="Courier New" pitchFamily="49" charset="0"/>
              </a:rPr>
              <a:t>   </a:t>
            </a:r>
            <a:r>
              <a:rPr lang="en-US" sz="1400" b="1" i="0" dirty="0">
                <a:latin typeface="Courier New" pitchFamily="49" charset="0"/>
                <a:cs typeface="Courier New" pitchFamily="49" charset="0"/>
              </a:rPr>
              <a:t>end loop</a:t>
            </a:r>
            <a:r>
              <a:rPr lang="en-US" sz="1400" i="0" dirty="0">
                <a:latin typeface="Courier New" pitchFamily="49" charset="0"/>
                <a:cs typeface="Courier New" pitchFamily="49" charset="0"/>
              </a:rPr>
              <a:t>;</a:t>
            </a:r>
          </a:p>
        </p:txBody>
      </p:sp>
      <p:sp>
        <p:nvSpPr>
          <p:cNvPr id="15" name="Rectangle 14"/>
          <p:cNvSpPr/>
          <p:nvPr/>
        </p:nvSpPr>
        <p:spPr bwMode="auto">
          <a:xfrm>
            <a:off x="762000" y="1828800"/>
            <a:ext cx="1676400" cy="31242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smtClean="0">
                <a:solidFill>
                  <a:schemeClr val="tx1"/>
                </a:solidFill>
                <a:effectLst/>
                <a:latin typeface="Arial" charset="0"/>
              </a:rPr>
              <a:t>Subprogram Under</a:t>
            </a:r>
            <a:r>
              <a:rPr kumimoji="0" lang="en-GB" sz="1800" b="0" i="1" u="none" strike="noStrike" cap="none" normalizeH="0" smtClean="0">
                <a:solidFill>
                  <a:schemeClr val="tx1"/>
                </a:solidFill>
                <a:effectLst/>
                <a:latin typeface="Arial" charset="0"/>
              </a:rPr>
              <a:t> Test</a:t>
            </a:r>
            <a:endParaRPr kumimoji="0" lang="en-GB" sz="1800" b="0" i="1" u="none" strike="noStrike" cap="none" normalizeH="0" baseline="0" smtClean="0">
              <a:solidFill>
                <a:schemeClr val="tx1"/>
              </a:solidFill>
              <a:effectLst/>
              <a:latin typeface="Arial" charset="0"/>
            </a:endParaRPr>
          </a:p>
        </p:txBody>
      </p:sp>
      <p:cxnSp>
        <p:nvCxnSpPr>
          <p:cNvPr id="18" name="Straight Arrow Connector 17"/>
          <p:cNvCxnSpPr/>
          <p:nvPr/>
        </p:nvCxnSpPr>
        <p:spPr bwMode="auto">
          <a:xfrm>
            <a:off x="1524000" y="2362200"/>
            <a:ext cx="0" cy="5334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9" name="TextBox 18"/>
          <p:cNvSpPr txBox="1"/>
          <p:nvPr/>
        </p:nvSpPr>
        <p:spPr>
          <a:xfrm>
            <a:off x="609600" y="1143000"/>
            <a:ext cx="838200" cy="523220"/>
          </a:xfrm>
          <a:prstGeom prst="rect">
            <a:avLst/>
          </a:prstGeom>
          <a:noFill/>
        </p:spPr>
        <p:txBody>
          <a:bodyPr wrap="square" rtlCol="0">
            <a:spAutoFit/>
          </a:bodyPr>
          <a:lstStyle/>
          <a:p>
            <a:pPr algn="r"/>
            <a:r>
              <a:rPr lang="en-GB" sz="1400" b="1" i="0" kern="1200" dirty="0" smtClean="0">
                <a:solidFill>
                  <a:srgbClr val="000000"/>
                </a:solidFill>
              </a:rPr>
              <a:t>control flow</a:t>
            </a:r>
          </a:p>
        </p:txBody>
      </p:sp>
      <p:cxnSp>
        <p:nvCxnSpPr>
          <p:cNvPr id="21" name="Straight Arrow Connector 20"/>
          <p:cNvCxnSpPr/>
          <p:nvPr/>
        </p:nvCxnSpPr>
        <p:spPr bwMode="auto">
          <a:xfrm>
            <a:off x="1524000" y="1981200"/>
            <a:ext cx="198120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3" name="Straight Arrow Connector 22"/>
          <p:cNvCxnSpPr/>
          <p:nvPr/>
        </p:nvCxnSpPr>
        <p:spPr bwMode="auto">
          <a:xfrm flipH="1">
            <a:off x="1524000" y="2362200"/>
            <a:ext cx="198120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25" name="TextBox 24"/>
          <p:cNvSpPr txBox="1"/>
          <p:nvPr/>
        </p:nvSpPr>
        <p:spPr>
          <a:xfrm>
            <a:off x="1676400" y="1987551"/>
            <a:ext cx="1676399" cy="365124"/>
          </a:xfrm>
          <a:prstGeom prst="rect">
            <a:avLst/>
          </a:prstGeom>
          <a:solidFill>
            <a:schemeClr val="bg1"/>
          </a:solidFill>
        </p:spPr>
        <p:txBody>
          <a:bodyPr wrap="square" rtlCol="0">
            <a:noAutofit/>
          </a:bodyPr>
          <a:lstStyle/>
          <a:p>
            <a:pPr algn="r"/>
            <a:r>
              <a:rPr lang="en-GB" sz="1400" i="0" kern="1200" dirty="0" smtClean="0">
                <a:solidFill>
                  <a:srgbClr val="000000"/>
                </a:solidFill>
              </a:rPr>
              <a:t>instrumentation</a:t>
            </a:r>
          </a:p>
        </p:txBody>
      </p:sp>
      <p:cxnSp>
        <p:nvCxnSpPr>
          <p:cNvPr id="26" name="Straight Arrow Connector 25"/>
          <p:cNvCxnSpPr/>
          <p:nvPr/>
        </p:nvCxnSpPr>
        <p:spPr bwMode="auto">
          <a:xfrm>
            <a:off x="1524000" y="1219200"/>
            <a:ext cx="0" cy="762000"/>
          </a:xfrm>
          <a:prstGeom prst="straightConnector1">
            <a:avLst/>
          </a:prstGeom>
          <a:solidFill>
            <a:schemeClr val="accent1"/>
          </a:solidFill>
          <a:ln w="38100" cap="flat" cmpd="sng" algn="ctr">
            <a:solidFill>
              <a:schemeClr val="tx1"/>
            </a:solidFill>
            <a:prstDash val="solid"/>
            <a:round/>
            <a:headEnd type="none" w="med" len="med"/>
            <a:tailEnd type="none"/>
          </a:ln>
          <a:effectLst/>
        </p:spPr>
      </p:cxnSp>
      <p:cxnSp>
        <p:nvCxnSpPr>
          <p:cNvPr id="28" name="Straight Arrow Connector 27"/>
          <p:cNvCxnSpPr/>
          <p:nvPr/>
        </p:nvCxnSpPr>
        <p:spPr bwMode="auto">
          <a:xfrm>
            <a:off x="1524000" y="4819650"/>
            <a:ext cx="0" cy="5334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9" name="Straight Arrow Connector 28"/>
          <p:cNvCxnSpPr/>
          <p:nvPr/>
        </p:nvCxnSpPr>
        <p:spPr bwMode="auto">
          <a:xfrm>
            <a:off x="1524000" y="4438650"/>
            <a:ext cx="198120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2" name="Straight Arrow Connector 31"/>
          <p:cNvCxnSpPr/>
          <p:nvPr/>
        </p:nvCxnSpPr>
        <p:spPr bwMode="auto">
          <a:xfrm flipH="1">
            <a:off x="1524000" y="4819650"/>
            <a:ext cx="198120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33" name="TextBox 32"/>
          <p:cNvSpPr txBox="1"/>
          <p:nvPr/>
        </p:nvSpPr>
        <p:spPr>
          <a:xfrm>
            <a:off x="1676400" y="4445001"/>
            <a:ext cx="1676399" cy="365124"/>
          </a:xfrm>
          <a:prstGeom prst="rect">
            <a:avLst/>
          </a:prstGeom>
          <a:solidFill>
            <a:schemeClr val="bg1"/>
          </a:solidFill>
        </p:spPr>
        <p:txBody>
          <a:bodyPr wrap="square" rtlCol="0">
            <a:noAutofit/>
          </a:bodyPr>
          <a:lstStyle/>
          <a:p>
            <a:pPr algn="r"/>
            <a:r>
              <a:rPr lang="en-GB" sz="1400" i="0" kern="1200" dirty="0" smtClean="0">
                <a:solidFill>
                  <a:srgbClr val="000000"/>
                </a:solidFill>
              </a:rPr>
              <a:t>instrumentation</a:t>
            </a:r>
          </a:p>
        </p:txBody>
      </p:sp>
      <p:cxnSp>
        <p:nvCxnSpPr>
          <p:cNvPr id="34" name="Straight Arrow Connector 33"/>
          <p:cNvCxnSpPr/>
          <p:nvPr/>
        </p:nvCxnSpPr>
        <p:spPr bwMode="auto">
          <a:xfrm>
            <a:off x="1524000" y="4038600"/>
            <a:ext cx="0" cy="400050"/>
          </a:xfrm>
          <a:prstGeom prst="straightConnector1">
            <a:avLst/>
          </a:prstGeom>
          <a:solidFill>
            <a:schemeClr val="accent1"/>
          </a:solidFill>
          <a:ln w="38100" cap="flat" cmpd="sng" algn="ctr">
            <a:solidFill>
              <a:schemeClr val="tx1"/>
            </a:solidFill>
            <a:prstDash val="solid"/>
            <a:round/>
            <a:headEnd type="none" w="med" len="med"/>
            <a:tailEnd type="none"/>
          </a:ln>
          <a:effectLst/>
        </p:spPr>
      </p:cxnSp>
    </p:spTree>
    <p:extLst>
      <p:ext uri="{BB962C8B-B14F-4D97-AF65-F5344CB8AC3E}">
        <p14:creationId xmlns:p14="http://schemas.microsoft.com/office/powerpoint/2010/main" val="3948123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Instrumentation for Test Case Evaluation</a:t>
            </a:r>
          </a:p>
        </p:txBody>
      </p:sp>
      <p:sp>
        <p:nvSpPr>
          <p:cNvPr id="17" name="Rectangle 16"/>
          <p:cNvSpPr/>
          <p:nvPr/>
        </p:nvSpPr>
        <p:spPr>
          <a:xfrm>
            <a:off x="3505200" y="1219200"/>
            <a:ext cx="6019800" cy="2492990"/>
          </a:xfrm>
          <a:prstGeom prst="rect">
            <a:avLst/>
          </a:prstGeom>
        </p:spPr>
        <p:txBody>
          <a:bodyPr wrap="square">
            <a:spAutoFit/>
          </a:bodyPr>
          <a:lstStyle/>
          <a:p>
            <a:pPr fontAlgn="auto">
              <a:spcBef>
                <a:spcPts val="0"/>
              </a:spcBef>
              <a:spcAft>
                <a:spcPts val="0"/>
              </a:spcAft>
              <a:defRPr/>
            </a:pPr>
            <a:r>
              <a:rPr lang="en-US" sz="1200" b="1" i="0" dirty="0">
                <a:latin typeface="Courier New" pitchFamily="49" charset="0"/>
                <a:cs typeface="Courier New" pitchFamily="49" charset="0"/>
              </a:rPr>
              <a:t>function</a:t>
            </a:r>
            <a:r>
              <a:rPr lang="en-US" sz="1200" i="0" dirty="0">
                <a:latin typeface="Courier New" pitchFamily="49" charset="0"/>
                <a:cs typeface="Courier New" pitchFamily="49" charset="0"/>
              </a:rPr>
              <a:t> Equivalence_Class (T : Process_Goto_From_TC1)</a:t>
            </a:r>
          </a:p>
          <a:p>
            <a:pPr fontAlgn="auto">
              <a:spcBef>
                <a:spcPts val="0"/>
              </a:spcBef>
              <a:spcAft>
                <a:spcPts val="0"/>
              </a:spcAft>
              <a:defRPr/>
            </a:pPr>
            <a:r>
              <a:rPr lang="en-US" sz="1200" b="1" i="0" dirty="0">
                <a:latin typeface="Courier New" pitchFamily="49" charset="0"/>
                <a:cs typeface="Courier New" pitchFamily="49" charset="0"/>
              </a:rPr>
              <a:t>                                        return</a:t>
            </a:r>
            <a:r>
              <a:rPr lang="en-US" sz="1200" i="0" dirty="0">
                <a:latin typeface="Courier New" pitchFamily="49" charset="0"/>
                <a:cs typeface="Courier New" pitchFamily="49" charset="0"/>
              </a:rPr>
              <a:t> Boolean </a:t>
            </a:r>
            <a:r>
              <a:rPr lang="en-US" sz="1200" b="1" i="0" dirty="0">
                <a:latin typeface="Courier New" pitchFamily="49" charset="0"/>
                <a:cs typeface="Courier New" pitchFamily="49" charset="0"/>
              </a:rPr>
              <a:t>is</a:t>
            </a:r>
          </a:p>
          <a:p>
            <a:pPr fontAlgn="auto">
              <a:spcBef>
                <a:spcPts val="0"/>
              </a:spcBef>
              <a:spcAft>
                <a:spcPts val="0"/>
              </a:spcAft>
              <a:defRPr/>
            </a:pPr>
            <a:r>
              <a:rPr lang="en-US" sz="1200" dirty="0">
                <a:latin typeface="Courier New" pitchFamily="49" charset="0"/>
                <a:cs typeface="Courier New" pitchFamily="49" charset="0"/>
              </a:rPr>
              <a:t>-- Input model contains “Goto” blocks</a:t>
            </a:r>
          </a:p>
          <a:p>
            <a:pPr fontAlgn="auto">
              <a:spcBef>
                <a:spcPts val="0"/>
              </a:spcBef>
              <a:spcAft>
                <a:spcPts val="0"/>
              </a:spcAft>
              <a:defRPr/>
            </a:pPr>
            <a:r>
              <a:rPr lang="en-US" sz="1200" i="0" dirty="0">
                <a:latin typeface="Courier New" pitchFamily="49" charset="0"/>
                <a:cs typeface="Courier New" pitchFamily="49" charset="0"/>
              </a:rPr>
              <a:t>   Goto_Blocks_In_Model : Element_Sequence'Class :=</a:t>
            </a:r>
          </a:p>
          <a:p>
            <a:pPr fontAlgn="auto">
              <a:spcBef>
                <a:spcPts val="0"/>
              </a:spcBef>
              <a:spcAft>
                <a:spcPts val="0"/>
              </a:spcAft>
              <a:defRPr/>
            </a:pPr>
            <a:r>
              <a:rPr lang="en-US" sz="1200" i="0" dirty="0">
                <a:latin typeface="Courier New" pitchFamily="49" charset="0"/>
                <a:cs typeface="Courier New" pitchFamily="49" charset="0"/>
              </a:rPr>
              <a:t>        Model.Get_Blocks_Of_Type (“Goto”);</a:t>
            </a:r>
          </a:p>
          <a:p>
            <a:pPr fontAlgn="auto">
              <a:spcBef>
                <a:spcPts val="0"/>
              </a:spcBef>
              <a:spcAft>
                <a:spcPts val="0"/>
              </a:spcAft>
              <a:defRPr/>
            </a:pPr>
            <a:r>
              <a:rPr lang="en-US" sz="1200" b="1" i="0" dirty="0">
                <a:latin typeface="Courier New" pitchFamily="49" charset="0"/>
                <a:cs typeface="Courier New" pitchFamily="49" charset="0"/>
              </a:rPr>
              <a:t>begin</a:t>
            </a:r>
          </a:p>
          <a:p>
            <a:pPr fontAlgn="auto">
              <a:spcBef>
                <a:spcPts val="0"/>
              </a:spcBef>
              <a:spcAft>
                <a:spcPts val="0"/>
              </a:spcAft>
              <a:defRPr/>
            </a:pPr>
            <a:r>
              <a:rPr lang="en-US" sz="1200" i="0" dirty="0">
                <a:latin typeface="Courier New" pitchFamily="49" charset="0"/>
                <a:cs typeface="Courier New" pitchFamily="49" charset="0"/>
              </a:rPr>
              <a:t>   </a:t>
            </a:r>
            <a:r>
              <a:rPr lang="en-US" sz="1200" b="1" i="0" dirty="0">
                <a:latin typeface="Courier New" pitchFamily="49" charset="0"/>
                <a:cs typeface="Courier New" pitchFamily="49" charset="0"/>
              </a:rPr>
              <a:t>if</a:t>
            </a:r>
            <a:r>
              <a:rPr lang="en-US" sz="1200" i="0" dirty="0">
                <a:latin typeface="Courier New" pitchFamily="49" charset="0"/>
                <a:cs typeface="Courier New" pitchFamily="49" charset="0"/>
              </a:rPr>
              <a:t> Goto_Blocks_In_Model.Length &gt; 0 </a:t>
            </a:r>
            <a:r>
              <a:rPr lang="en-US" sz="1200" b="1" i="0" dirty="0">
                <a:latin typeface="Courier New" pitchFamily="49" charset="0"/>
                <a:cs typeface="Courier New" pitchFamily="49" charset="0"/>
              </a:rPr>
              <a:t>then</a:t>
            </a:r>
          </a:p>
          <a:p>
            <a:pPr fontAlgn="auto">
              <a:spcBef>
                <a:spcPts val="0"/>
              </a:spcBef>
              <a:spcAft>
                <a:spcPts val="0"/>
              </a:spcAft>
              <a:defRPr/>
            </a:pPr>
            <a:r>
              <a:rPr lang="en-US" sz="1200" i="0" dirty="0">
                <a:latin typeface="Courier New" pitchFamily="49" charset="0"/>
                <a:cs typeface="Courier New" pitchFamily="49" charset="0"/>
              </a:rPr>
              <a:t>      T.Goto_Blocks.Append (Goto_Blocks_In_Model);</a:t>
            </a:r>
          </a:p>
          <a:p>
            <a:pPr fontAlgn="auto">
              <a:spcBef>
                <a:spcPts val="0"/>
              </a:spcBef>
              <a:spcAft>
                <a:spcPts val="0"/>
              </a:spcAft>
              <a:defRPr/>
            </a:pPr>
            <a:r>
              <a:rPr lang="en-US" sz="1200" i="0" dirty="0">
                <a:latin typeface="Courier New" pitchFamily="49" charset="0"/>
                <a:cs typeface="Courier New" pitchFamily="49" charset="0"/>
              </a:rPr>
              <a:t>      </a:t>
            </a:r>
            <a:r>
              <a:rPr lang="en-US" sz="1200" b="1" i="0" dirty="0">
                <a:latin typeface="Courier New" pitchFamily="49" charset="0"/>
                <a:cs typeface="Courier New" pitchFamily="49" charset="0"/>
              </a:rPr>
              <a:t>return</a:t>
            </a:r>
            <a:r>
              <a:rPr lang="en-US" sz="1200" i="0" dirty="0">
                <a:latin typeface="Courier New" pitchFamily="49" charset="0"/>
                <a:cs typeface="Courier New" pitchFamily="49" charset="0"/>
              </a:rPr>
              <a:t> True;</a:t>
            </a:r>
          </a:p>
          <a:p>
            <a:pPr fontAlgn="auto">
              <a:spcBef>
                <a:spcPts val="0"/>
              </a:spcBef>
              <a:spcAft>
                <a:spcPts val="0"/>
              </a:spcAft>
              <a:defRPr/>
            </a:pPr>
            <a:r>
              <a:rPr lang="en-US" sz="1200" i="0" dirty="0">
                <a:latin typeface="Courier New" pitchFamily="49" charset="0"/>
                <a:cs typeface="Courier New" pitchFamily="49" charset="0"/>
              </a:rPr>
              <a:t>   </a:t>
            </a:r>
            <a:r>
              <a:rPr lang="en-US" sz="1200" b="1" i="0" dirty="0">
                <a:latin typeface="Courier New" pitchFamily="49" charset="0"/>
                <a:cs typeface="Courier New" pitchFamily="49" charset="0"/>
              </a:rPr>
              <a:t>else</a:t>
            </a:r>
          </a:p>
          <a:p>
            <a:pPr fontAlgn="auto">
              <a:spcBef>
                <a:spcPts val="0"/>
              </a:spcBef>
              <a:spcAft>
                <a:spcPts val="0"/>
              </a:spcAft>
              <a:defRPr/>
            </a:pPr>
            <a:r>
              <a:rPr lang="en-US" sz="1200" i="0" dirty="0">
                <a:latin typeface="Courier New" pitchFamily="49" charset="0"/>
                <a:cs typeface="Courier New" pitchFamily="49" charset="0"/>
              </a:rPr>
              <a:t>      </a:t>
            </a:r>
            <a:r>
              <a:rPr lang="en-US" sz="1200" b="1" i="0" dirty="0">
                <a:latin typeface="Courier New" pitchFamily="49" charset="0"/>
                <a:cs typeface="Courier New" pitchFamily="49" charset="0"/>
              </a:rPr>
              <a:t>return</a:t>
            </a:r>
            <a:r>
              <a:rPr lang="en-US" sz="1200" i="0" dirty="0">
                <a:latin typeface="Courier New" pitchFamily="49" charset="0"/>
                <a:cs typeface="Courier New" pitchFamily="49" charset="0"/>
              </a:rPr>
              <a:t> False;</a:t>
            </a:r>
          </a:p>
          <a:p>
            <a:pPr fontAlgn="auto">
              <a:spcBef>
                <a:spcPts val="0"/>
              </a:spcBef>
              <a:spcAft>
                <a:spcPts val="0"/>
              </a:spcAft>
              <a:defRPr/>
            </a:pPr>
            <a:r>
              <a:rPr lang="en-US" sz="1200" b="1" i="0" dirty="0">
                <a:latin typeface="Courier New" pitchFamily="49" charset="0"/>
                <a:cs typeface="Courier New" pitchFamily="49" charset="0"/>
              </a:rPr>
              <a:t>   end if;</a:t>
            </a:r>
          </a:p>
          <a:p>
            <a:pPr fontAlgn="auto">
              <a:spcBef>
                <a:spcPts val="0"/>
              </a:spcBef>
              <a:spcAft>
                <a:spcPts val="0"/>
              </a:spcAft>
              <a:defRPr/>
            </a:pPr>
            <a:r>
              <a:rPr lang="en-US" sz="1200" b="1" i="0" dirty="0">
                <a:latin typeface="Courier New" pitchFamily="49" charset="0"/>
                <a:cs typeface="Courier New" pitchFamily="49" charset="0"/>
              </a:rPr>
              <a:t>end</a:t>
            </a:r>
            <a:r>
              <a:rPr lang="en-US" sz="1200" i="0" dirty="0">
                <a:latin typeface="Courier New" pitchFamily="49" charset="0"/>
                <a:cs typeface="Courier New" pitchFamily="49" charset="0"/>
              </a:rPr>
              <a:t> Equivalence_Class;</a:t>
            </a:r>
          </a:p>
        </p:txBody>
      </p:sp>
      <p:sp>
        <p:nvSpPr>
          <p:cNvPr id="27" name="Rectangle 26"/>
          <p:cNvSpPr/>
          <p:nvPr/>
        </p:nvSpPr>
        <p:spPr>
          <a:xfrm>
            <a:off x="3505200" y="4114800"/>
            <a:ext cx="5867400" cy="1754327"/>
          </a:xfrm>
          <a:prstGeom prst="rect">
            <a:avLst/>
          </a:prstGeom>
        </p:spPr>
        <p:txBody>
          <a:bodyPr wrap="square">
            <a:spAutoFit/>
          </a:bodyPr>
          <a:lstStyle/>
          <a:p>
            <a:pPr fontAlgn="auto">
              <a:spcBef>
                <a:spcPts val="0"/>
              </a:spcBef>
              <a:spcAft>
                <a:spcPts val="0"/>
              </a:spcAft>
              <a:defRPr/>
            </a:pPr>
            <a:r>
              <a:rPr lang="en-US" sz="1200" b="1" i="0" dirty="0">
                <a:latin typeface="Courier New" pitchFamily="49" charset="0"/>
                <a:cs typeface="Courier New" pitchFamily="49" charset="0"/>
              </a:rPr>
              <a:t>function</a:t>
            </a:r>
            <a:r>
              <a:rPr lang="en-US" sz="1200" i="0" dirty="0">
                <a:latin typeface="Courier New" pitchFamily="49" charset="0"/>
                <a:cs typeface="Courier New" pitchFamily="49" charset="0"/>
              </a:rPr>
              <a:t> Oracle (T : Process_Goto_From_TC1)</a:t>
            </a:r>
          </a:p>
          <a:p>
            <a:pPr fontAlgn="auto">
              <a:spcBef>
                <a:spcPts val="0"/>
              </a:spcBef>
              <a:spcAft>
                <a:spcPts val="0"/>
              </a:spcAft>
              <a:defRPr/>
            </a:pPr>
            <a:r>
              <a:rPr lang="en-US" sz="1200" b="1" i="0" dirty="0">
                <a:latin typeface="Courier New" pitchFamily="49" charset="0"/>
                <a:cs typeface="Courier New" pitchFamily="49" charset="0"/>
              </a:rPr>
              <a:t>                                        return</a:t>
            </a:r>
            <a:r>
              <a:rPr lang="en-US" sz="1200" i="0" dirty="0">
                <a:latin typeface="Courier New" pitchFamily="49" charset="0"/>
                <a:cs typeface="Courier New" pitchFamily="49" charset="0"/>
              </a:rPr>
              <a:t> Boolean </a:t>
            </a:r>
            <a:r>
              <a:rPr lang="en-US" sz="1200" b="1" i="0" dirty="0">
                <a:latin typeface="Courier New" pitchFamily="49" charset="0"/>
                <a:cs typeface="Courier New" pitchFamily="49" charset="0"/>
              </a:rPr>
              <a:t>is</a:t>
            </a:r>
          </a:p>
          <a:p>
            <a:pPr fontAlgn="auto">
              <a:spcBef>
                <a:spcPts val="0"/>
              </a:spcBef>
              <a:spcAft>
                <a:spcPts val="0"/>
              </a:spcAft>
              <a:defRPr/>
            </a:pPr>
            <a:r>
              <a:rPr lang="en-US" sz="1200" dirty="0">
                <a:latin typeface="Courier New" pitchFamily="49" charset="0"/>
                <a:cs typeface="Courier New" pitchFamily="49" charset="0"/>
              </a:rPr>
              <a:t>-- Check that all “Goto” blocks become null and are no longer</a:t>
            </a:r>
          </a:p>
          <a:p>
            <a:pPr fontAlgn="auto">
              <a:spcBef>
                <a:spcPts val="0"/>
              </a:spcBef>
              <a:spcAft>
                <a:spcPts val="0"/>
              </a:spcAft>
              <a:defRPr/>
            </a:pPr>
            <a:r>
              <a:rPr lang="en-US" sz="1200" dirty="0">
                <a:latin typeface="Courier New" pitchFamily="49" charset="0"/>
                <a:cs typeface="Courier New" pitchFamily="49" charset="0"/>
              </a:rPr>
              <a:t>-- contained in the model</a:t>
            </a:r>
          </a:p>
          <a:p>
            <a:pPr fontAlgn="auto">
              <a:spcBef>
                <a:spcPts val="0"/>
              </a:spcBef>
              <a:spcAft>
                <a:spcPts val="0"/>
              </a:spcAft>
              <a:defRPr/>
            </a:pPr>
            <a:r>
              <a:rPr lang="en-US" sz="1200" b="1" i="0" dirty="0">
                <a:latin typeface="Courier New" pitchFamily="49" charset="0"/>
                <a:cs typeface="Courier New" pitchFamily="49" charset="0"/>
              </a:rPr>
              <a:t>begin</a:t>
            </a:r>
          </a:p>
          <a:p>
            <a:pPr fontAlgn="auto">
              <a:spcBef>
                <a:spcPts val="0"/>
              </a:spcBef>
              <a:spcAft>
                <a:spcPts val="0"/>
              </a:spcAft>
              <a:defRPr/>
            </a:pPr>
            <a:r>
              <a:rPr lang="en-US" sz="1200" i="0" dirty="0">
                <a:latin typeface="Courier New" pitchFamily="49" charset="0"/>
                <a:cs typeface="Courier New" pitchFamily="49" charset="0"/>
              </a:rPr>
              <a:t>   </a:t>
            </a:r>
            <a:r>
              <a:rPr lang="en-US" sz="1200" b="1" i="0" dirty="0">
                <a:latin typeface="Courier New" pitchFamily="49" charset="0"/>
                <a:cs typeface="Courier New" pitchFamily="49" charset="0"/>
              </a:rPr>
              <a:t>return</a:t>
            </a:r>
            <a:r>
              <a:rPr lang="en-US" sz="1200" i="0" dirty="0">
                <a:latin typeface="Courier New" pitchFamily="49" charset="0"/>
                <a:cs typeface="Courier New" pitchFamily="49" charset="0"/>
              </a:rPr>
              <a:t> (</a:t>
            </a:r>
            <a:r>
              <a:rPr lang="en-US" sz="1200" b="1" i="0" dirty="0">
                <a:latin typeface="Courier New" pitchFamily="49" charset="0"/>
                <a:cs typeface="Courier New" pitchFamily="49" charset="0"/>
              </a:rPr>
              <a:t>for all </a:t>
            </a:r>
            <a:r>
              <a:rPr lang="en-US" sz="1200" i="0" dirty="0">
                <a:latin typeface="Courier New" pitchFamily="49" charset="0"/>
                <a:cs typeface="Courier New" pitchFamily="49" charset="0"/>
              </a:rPr>
              <a:t>B </a:t>
            </a:r>
            <a:r>
              <a:rPr lang="en-US" sz="1200" b="1" i="0" dirty="0">
                <a:latin typeface="Courier New" pitchFamily="49" charset="0"/>
                <a:cs typeface="Courier New" pitchFamily="49" charset="0"/>
              </a:rPr>
              <a:t>of</a:t>
            </a:r>
            <a:r>
              <a:rPr lang="en-US" sz="1200" i="0" dirty="0">
                <a:latin typeface="Courier New" pitchFamily="49" charset="0"/>
                <a:cs typeface="Courier New" pitchFamily="49" charset="0"/>
              </a:rPr>
              <a:t> T.Goto_Blocks =&gt;</a:t>
            </a:r>
          </a:p>
          <a:p>
            <a:pPr fontAlgn="auto">
              <a:spcBef>
                <a:spcPts val="0"/>
              </a:spcBef>
              <a:spcAft>
                <a:spcPts val="0"/>
              </a:spcAft>
              <a:defRPr/>
            </a:pPr>
            <a:r>
              <a:rPr lang="en-US" sz="1200" i="0" dirty="0">
                <a:latin typeface="Courier New" pitchFamily="49" charset="0"/>
                <a:cs typeface="Courier New" pitchFamily="49" charset="0"/>
              </a:rPr>
              <a:t>             B.Is_Null </a:t>
            </a:r>
            <a:r>
              <a:rPr lang="en-US" sz="1200" b="1" i="0" dirty="0">
                <a:latin typeface="Courier New" pitchFamily="49" charset="0"/>
                <a:cs typeface="Courier New" pitchFamily="49" charset="0"/>
              </a:rPr>
              <a:t>and then</a:t>
            </a:r>
          </a:p>
          <a:p>
            <a:pPr fontAlgn="auto">
              <a:spcBef>
                <a:spcPts val="0"/>
              </a:spcBef>
              <a:spcAft>
                <a:spcPts val="0"/>
              </a:spcAft>
              <a:defRPr/>
            </a:pPr>
            <a:r>
              <a:rPr lang="en-US" sz="1200" i="0" dirty="0">
                <a:latin typeface="Courier New" pitchFamily="49" charset="0"/>
                <a:cs typeface="Courier New" pitchFamily="49" charset="0"/>
              </a:rPr>
              <a:t>               </a:t>
            </a:r>
            <a:r>
              <a:rPr lang="en-US" sz="1200" b="1" i="0" dirty="0">
                <a:latin typeface="Courier New" pitchFamily="49" charset="0"/>
                <a:cs typeface="Courier New" pitchFamily="49" charset="0"/>
              </a:rPr>
              <a:t>not</a:t>
            </a:r>
            <a:r>
              <a:rPr lang="en-US" sz="1200" i="0" dirty="0">
                <a:latin typeface="Courier New" pitchFamily="49" charset="0"/>
                <a:cs typeface="Courier New" pitchFamily="49" charset="0"/>
              </a:rPr>
              <a:t> Model.Contained_Elements.Contains (B));</a:t>
            </a:r>
          </a:p>
          <a:p>
            <a:pPr fontAlgn="auto">
              <a:spcBef>
                <a:spcPts val="0"/>
              </a:spcBef>
              <a:spcAft>
                <a:spcPts val="0"/>
              </a:spcAft>
              <a:defRPr/>
            </a:pPr>
            <a:r>
              <a:rPr lang="en-US" sz="1200" b="1" i="0" dirty="0">
                <a:latin typeface="Courier New" pitchFamily="49" charset="0"/>
                <a:cs typeface="Courier New" pitchFamily="49" charset="0"/>
              </a:rPr>
              <a:t>end</a:t>
            </a:r>
            <a:r>
              <a:rPr lang="en-US" sz="1200" i="0" dirty="0">
                <a:latin typeface="Courier New" pitchFamily="49" charset="0"/>
                <a:cs typeface="Courier New" pitchFamily="49" charset="0"/>
              </a:rPr>
              <a:t> Oracle;</a:t>
            </a:r>
          </a:p>
        </p:txBody>
      </p:sp>
      <p:sp>
        <p:nvSpPr>
          <p:cNvPr id="15" name="Rectangle 14"/>
          <p:cNvSpPr/>
          <p:nvPr/>
        </p:nvSpPr>
        <p:spPr bwMode="auto">
          <a:xfrm>
            <a:off x="762000" y="1828800"/>
            <a:ext cx="1676400" cy="31242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smtClean="0">
                <a:solidFill>
                  <a:schemeClr val="tx1"/>
                </a:solidFill>
                <a:effectLst/>
                <a:latin typeface="Arial" charset="0"/>
              </a:rPr>
              <a:t>Preprocessor</a:t>
            </a:r>
          </a:p>
        </p:txBody>
      </p:sp>
      <p:cxnSp>
        <p:nvCxnSpPr>
          <p:cNvPr id="18" name="Straight Arrow Connector 17"/>
          <p:cNvCxnSpPr/>
          <p:nvPr/>
        </p:nvCxnSpPr>
        <p:spPr bwMode="auto">
          <a:xfrm>
            <a:off x="1524000" y="2362200"/>
            <a:ext cx="0" cy="5334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9" name="TextBox 18"/>
          <p:cNvSpPr txBox="1"/>
          <p:nvPr/>
        </p:nvSpPr>
        <p:spPr>
          <a:xfrm>
            <a:off x="609600" y="1143000"/>
            <a:ext cx="838200" cy="523220"/>
          </a:xfrm>
          <a:prstGeom prst="rect">
            <a:avLst/>
          </a:prstGeom>
          <a:noFill/>
        </p:spPr>
        <p:txBody>
          <a:bodyPr wrap="square" rtlCol="0">
            <a:spAutoFit/>
          </a:bodyPr>
          <a:lstStyle/>
          <a:p>
            <a:pPr algn="r"/>
            <a:r>
              <a:rPr lang="en-GB" sz="1400" b="1" i="0" kern="1200" dirty="0" smtClean="0">
                <a:solidFill>
                  <a:srgbClr val="000000"/>
                </a:solidFill>
              </a:rPr>
              <a:t>control flow</a:t>
            </a:r>
          </a:p>
        </p:txBody>
      </p:sp>
      <p:cxnSp>
        <p:nvCxnSpPr>
          <p:cNvPr id="21" name="Straight Arrow Connector 20"/>
          <p:cNvCxnSpPr/>
          <p:nvPr/>
        </p:nvCxnSpPr>
        <p:spPr bwMode="auto">
          <a:xfrm>
            <a:off x="1524000" y="1981200"/>
            <a:ext cx="198120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3" name="Straight Arrow Connector 22"/>
          <p:cNvCxnSpPr/>
          <p:nvPr/>
        </p:nvCxnSpPr>
        <p:spPr bwMode="auto">
          <a:xfrm flipH="1">
            <a:off x="1524000" y="2362200"/>
            <a:ext cx="198120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28" name="TextBox 27"/>
          <p:cNvSpPr txBox="1"/>
          <p:nvPr/>
        </p:nvSpPr>
        <p:spPr>
          <a:xfrm>
            <a:off x="1676400" y="1987551"/>
            <a:ext cx="1676399" cy="365124"/>
          </a:xfrm>
          <a:prstGeom prst="rect">
            <a:avLst/>
          </a:prstGeom>
          <a:solidFill>
            <a:schemeClr val="bg1"/>
          </a:solidFill>
        </p:spPr>
        <p:txBody>
          <a:bodyPr wrap="square" rtlCol="0">
            <a:noAutofit/>
          </a:bodyPr>
          <a:lstStyle/>
          <a:p>
            <a:pPr algn="r"/>
            <a:r>
              <a:rPr lang="en-GB" sz="1400" i="0" kern="1200" dirty="0" smtClean="0">
                <a:solidFill>
                  <a:srgbClr val="000000"/>
                </a:solidFill>
              </a:rPr>
              <a:t>instrumentation</a:t>
            </a:r>
          </a:p>
        </p:txBody>
      </p:sp>
      <p:cxnSp>
        <p:nvCxnSpPr>
          <p:cNvPr id="29" name="Straight Arrow Connector 28"/>
          <p:cNvCxnSpPr/>
          <p:nvPr/>
        </p:nvCxnSpPr>
        <p:spPr bwMode="auto">
          <a:xfrm>
            <a:off x="1524000" y="1219200"/>
            <a:ext cx="0" cy="762000"/>
          </a:xfrm>
          <a:prstGeom prst="straightConnector1">
            <a:avLst/>
          </a:prstGeom>
          <a:solidFill>
            <a:schemeClr val="accent1"/>
          </a:solidFill>
          <a:ln w="38100" cap="flat" cmpd="sng" algn="ctr">
            <a:solidFill>
              <a:schemeClr val="tx1"/>
            </a:solidFill>
            <a:prstDash val="solid"/>
            <a:round/>
            <a:headEnd type="none" w="med" len="med"/>
            <a:tailEnd type="none"/>
          </a:ln>
          <a:effectLst/>
        </p:spPr>
      </p:cxnSp>
      <p:cxnSp>
        <p:nvCxnSpPr>
          <p:cNvPr id="30" name="Straight Arrow Connector 29"/>
          <p:cNvCxnSpPr/>
          <p:nvPr/>
        </p:nvCxnSpPr>
        <p:spPr bwMode="auto">
          <a:xfrm>
            <a:off x="1524000" y="4819650"/>
            <a:ext cx="0" cy="5334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a:off x="1524000" y="4438650"/>
            <a:ext cx="198120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2" name="Straight Arrow Connector 31"/>
          <p:cNvCxnSpPr/>
          <p:nvPr/>
        </p:nvCxnSpPr>
        <p:spPr bwMode="auto">
          <a:xfrm flipH="1">
            <a:off x="1524000" y="4819650"/>
            <a:ext cx="198120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33" name="TextBox 32"/>
          <p:cNvSpPr txBox="1"/>
          <p:nvPr/>
        </p:nvSpPr>
        <p:spPr>
          <a:xfrm>
            <a:off x="1676400" y="4445001"/>
            <a:ext cx="1676399" cy="365124"/>
          </a:xfrm>
          <a:prstGeom prst="rect">
            <a:avLst/>
          </a:prstGeom>
          <a:solidFill>
            <a:schemeClr val="bg1"/>
          </a:solidFill>
        </p:spPr>
        <p:txBody>
          <a:bodyPr wrap="square" rtlCol="0">
            <a:noAutofit/>
          </a:bodyPr>
          <a:lstStyle/>
          <a:p>
            <a:pPr algn="r"/>
            <a:r>
              <a:rPr lang="en-GB" sz="1400" i="0" kern="1200" dirty="0" smtClean="0">
                <a:solidFill>
                  <a:srgbClr val="000000"/>
                </a:solidFill>
              </a:rPr>
              <a:t>instrumentation</a:t>
            </a:r>
          </a:p>
        </p:txBody>
      </p:sp>
      <p:cxnSp>
        <p:nvCxnSpPr>
          <p:cNvPr id="34" name="Straight Arrow Connector 33"/>
          <p:cNvCxnSpPr/>
          <p:nvPr/>
        </p:nvCxnSpPr>
        <p:spPr bwMode="auto">
          <a:xfrm>
            <a:off x="1524000" y="4038600"/>
            <a:ext cx="0" cy="400050"/>
          </a:xfrm>
          <a:prstGeom prst="straightConnector1">
            <a:avLst/>
          </a:prstGeom>
          <a:solidFill>
            <a:schemeClr val="accent1"/>
          </a:solidFill>
          <a:ln w="38100" cap="flat" cmpd="sng" algn="ctr">
            <a:solidFill>
              <a:schemeClr val="tx1"/>
            </a:solidFill>
            <a:prstDash val="solid"/>
            <a:round/>
            <a:headEnd type="none" w="med" len="med"/>
            <a:tailEnd type="none"/>
          </a:ln>
          <a:effectLst/>
        </p:spPr>
      </p:cxnSp>
    </p:spTree>
    <p:extLst>
      <p:ext uri="{BB962C8B-B14F-4D97-AF65-F5344CB8AC3E}">
        <p14:creationId xmlns:p14="http://schemas.microsoft.com/office/powerpoint/2010/main" val="2667321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Instrumentation for Test Case Evaluation</a:t>
            </a:r>
          </a:p>
        </p:txBody>
      </p:sp>
      <p:sp>
        <p:nvSpPr>
          <p:cNvPr id="17" name="Rectangle 16"/>
          <p:cNvSpPr/>
          <p:nvPr/>
        </p:nvSpPr>
        <p:spPr>
          <a:xfrm>
            <a:off x="3505200" y="1371600"/>
            <a:ext cx="6019800" cy="2308324"/>
          </a:xfrm>
          <a:prstGeom prst="rect">
            <a:avLst/>
          </a:prstGeom>
        </p:spPr>
        <p:txBody>
          <a:bodyPr wrap="square">
            <a:spAutoFit/>
          </a:bodyPr>
          <a:lstStyle/>
          <a:p>
            <a:pPr fontAlgn="auto">
              <a:spcBef>
                <a:spcPts val="0"/>
              </a:spcBef>
              <a:spcAft>
                <a:spcPts val="0"/>
              </a:spcAft>
              <a:defRPr/>
            </a:pPr>
            <a:r>
              <a:rPr lang="en-US" sz="1200" b="1" i="0" dirty="0">
                <a:latin typeface="Courier New" pitchFamily="49" charset="0"/>
                <a:cs typeface="Courier New" pitchFamily="49" charset="0"/>
              </a:rPr>
              <a:t>function </a:t>
            </a:r>
            <a:r>
              <a:rPr lang="en-US" sz="1200" i="0" dirty="0">
                <a:latin typeface="Courier New" pitchFamily="49" charset="0"/>
                <a:cs typeface="Courier New" pitchFamily="49" charset="0"/>
              </a:rPr>
              <a:t>Equivalence_Class (T : TC1) </a:t>
            </a:r>
            <a:r>
              <a:rPr lang="en-US" sz="1200" b="1" i="0" dirty="0">
                <a:latin typeface="Courier New" pitchFamily="49" charset="0"/>
                <a:cs typeface="Courier New" pitchFamily="49" charset="0"/>
              </a:rPr>
              <a:t>return</a:t>
            </a:r>
            <a:r>
              <a:rPr lang="en-US" sz="1200" i="0" dirty="0">
                <a:latin typeface="Courier New" pitchFamily="49" charset="0"/>
                <a:cs typeface="Courier New" pitchFamily="49" charset="0"/>
              </a:rPr>
              <a:t> Boolean </a:t>
            </a:r>
            <a:r>
              <a:rPr lang="en-US" sz="1200" b="1" i="0" dirty="0">
                <a:latin typeface="Courier New" pitchFamily="49" charset="0"/>
                <a:cs typeface="Courier New" pitchFamily="49" charset="0"/>
              </a:rPr>
              <a:t>is</a:t>
            </a:r>
          </a:p>
          <a:p>
            <a:pPr fontAlgn="auto">
              <a:spcBef>
                <a:spcPts val="0"/>
              </a:spcBef>
              <a:spcAft>
                <a:spcPts val="0"/>
              </a:spcAft>
              <a:defRPr/>
            </a:pPr>
            <a:r>
              <a:rPr lang="en-US" sz="1200" i="0" dirty="0">
                <a:latin typeface="Courier New" pitchFamily="49" charset="0"/>
                <a:cs typeface="Courier New" pitchFamily="49" charset="0"/>
              </a:rPr>
              <a:t>  (B.Inports (1).Is_Vector </a:t>
            </a:r>
            <a:r>
              <a:rPr lang="en-US" sz="1200" b="1" i="0" dirty="0">
                <a:latin typeface="Courier New" pitchFamily="49" charset="0"/>
                <a:cs typeface="Courier New" pitchFamily="49" charset="0"/>
              </a:rPr>
              <a:t>and then </a:t>
            </a:r>
            <a:r>
              <a:rPr lang="en-US" sz="1200" i="0" dirty="0">
                <a:latin typeface="Courier New" pitchFamily="49" charset="0"/>
                <a:cs typeface="Courier New" pitchFamily="49" charset="0"/>
              </a:rPr>
              <a:t>B.UpperLimit.Is_Scalar);</a:t>
            </a:r>
          </a:p>
          <a:p>
            <a:pPr fontAlgn="auto">
              <a:spcBef>
                <a:spcPts val="0"/>
              </a:spcBef>
              <a:spcAft>
                <a:spcPts val="0"/>
              </a:spcAft>
              <a:defRPr/>
            </a:pPr>
            <a:endParaRPr lang="en-US" sz="1200" b="1" i="0" dirty="0">
              <a:latin typeface="Courier New" pitchFamily="49" charset="0"/>
              <a:cs typeface="Courier New" pitchFamily="49" charset="0"/>
            </a:endParaRPr>
          </a:p>
          <a:p>
            <a:pPr fontAlgn="auto">
              <a:spcBef>
                <a:spcPts val="0"/>
              </a:spcBef>
              <a:spcAft>
                <a:spcPts val="0"/>
              </a:spcAft>
              <a:defRPr/>
            </a:pPr>
            <a:r>
              <a:rPr lang="en-US" sz="1200" b="1" i="0" dirty="0">
                <a:latin typeface="Courier New" pitchFamily="49" charset="0"/>
                <a:cs typeface="Courier New" pitchFamily="49" charset="0"/>
              </a:rPr>
              <a:t>function </a:t>
            </a:r>
            <a:r>
              <a:rPr lang="en-US" sz="1200" i="0" dirty="0">
                <a:latin typeface="Courier New" pitchFamily="49" charset="0"/>
                <a:cs typeface="Courier New" pitchFamily="49" charset="0"/>
              </a:rPr>
              <a:t>Equivalence_Class (T : TC2) </a:t>
            </a:r>
            <a:r>
              <a:rPr lang="en-US" sz="1200" b="1" i="0" dirty="0">
                <a:latin typeface="Courier New" pitchFamily="49" charset="0"/>
                <a:cs typeface="Courier New" pitchFamily="49" charset="0"/>
              </a:rPr>
              <a:t>return</a:t>
            </a:r>
            <a:r>
              <a:rPr lang="en-US" sz="1200" i="0" dirty="0">
                <a:latin typeface="Courier New" pitchFamily="49" charset="0"/>
                <a:cs typeface="Courier New" pitchFamily="49" charset="0"/>
              </a:rPr>
              <a:t> Boolean </a:t>
            </a:r>
            <a:r>
              <a:rPr lang="en-US" sz="1200" b="1" i="0" dirty="0">
                <a:latin typeface="Courier New" pitchFamily="49" charset="0"/>
                <a:cs typeface="Courier New" pitchFamily="49" charset="0"/>
              </a:rPr>
              <a:t>is</a:t>
            </a:r>
          </a:p>
          <a:p>
            <a:pPr fontAlgn="auto">
              <a:spcBef>
                <a:spcPts val="0"/>
              </a:spcBef>
              <a:spcAft>
                <a:spcPts val="0"/>
              </a:spcAft>
              <a:defRPr/>
            </a:pPr>
            <a:r>
              <a:rPr lang="en-US" sz="1200" i="0" dirty="0">
                <a:latin typeface="Courier New" pitchFamily="49" charset="0"/>
                <a:cs typeface="Courier New" pitchFamily="49" charset="0"/>
              </a:rPr>
              <a:t>  (B.Inports (1).Is_Vector </a:t>
            </a:r>
            <a:r>
              <a:rPr lang="en-US" sz="1200" b="1" i="0" dirty="0">
                <a:latin typeface="Courier New" pitchFamily="49" charset="0"/>
                <a:cs typeface="Courier New" pitchFamily="49" charset="0"/>
              </a:rPr>
              <a:t>and then </a:t>
            </a:r>
            <a:r>
              <a:rPr lang="en-US" sz="1200" i="0" dirty="0">
                <a:latin typeface="Courier New" pitchFamily="49" charset="0"/>
                <a:cs typeface="Courier New" pitchFamily="49" charset="0"/>
              </a:rPr>
              <a:t>B.UpperLimit.Is_Vector);</a:t>
            </a:r>
          </a:p>
          <a:p>
            <a:pPr fontAlgn="auto">
              <a:spcBef>
                <a:spcPts val="0"/>
              </a:spcBef>
              <a:spcAft>
                <a:spcPts val="0"/>
              </a:spcAft>
              <a:defRPr/>
            </a:pPr>
            <a:endParaRPr lang="en-US" sz="1200" i="0" dirty="0">
              <a:latin typeface="Courier New" pitchFamily="49" charset="0"/>
              <a:cs typeface="Courier New" pitchFamily="49" charset="0"/>
            </a:endParaRPr>
          </a:p>
          <a:p>
            <a:pPr fontAlgn="auto">
              <a:spcBef>
                <a:spcPts val="0"/>
              </a:spcBef>
              <a:spcAft>
                <a:spcPts val="0"/>
              </a:spcAft>
              <a:defRPr/>
            </a:pPr>
            <a:r>
              <a:rPr lang="en-US" sz="1200" b="1" i="0" dirty="0">
                <a:latin typeface="Courier New" pitchFamily="49" charset="0"/>
                <a:cs typeface="Courier New" pitchFamily="49" charset="0"/>
              </a:rPr>
              <a:t>function </a:t>
            </a:r>
            <a:r>
              <a:rPr lang="en-US" sz="1200" i="0" dirty="0">
                <a:latin typeface="Courier New" pitchFamily="49" charset="0"/>
                <a:cs typeface="Courier New" pitchFamily="49" charset="0"/>
              </a:rPr>
              <a:t>Equivalence_Class (T : TC3) </a:t>
            </a:r>
            <a:r>
              <a:rPr lang="en-US" sz="1200" b="1" i="0" dirty="0">
                <a:latin typeface="Courier New" pitchFamily="49" charset="0"/>
                <a:cs typeface="Courier New" pitchFamily="49" charset="0"/>
              </a:rPr>
              <a:t>return</a:t>
            </a:r>
            <a:r>
              <a:rPr lang="en-US" sz="1200" i="0" dirty="0">
                <a:latin typeface="Courier New" pitchFamily="49" charset="0"/>
                <a:cs typeface="Courier New" pitchFamily="49" charset="0"/>
              </a:rPr>
              <a:t> Boolean </a:t>
            </a:r>
            <a:r>
              <a:rPr lang="en-US" sz="1200" b="1" i="0" dirty="0">
                <a:latin typeface="Courier New" pitchFamily="49" charset="0"/>
                <a:cs typeface="Courier New" pitchFamily="49" charset="0"/>
              </a:rPr>
              <a:t>is</a:t>
            </a:r>
          </a:p>
          <a:p>
            <a:pPr fontAlgn="auto">
              <a:spcBef>
                <a:spcPts val="0"/>
              </a:spcBef>
              <a:spcAft>
                <a:spcPts val="0"/>
              </a:spcAft>
              <a:defRPr/>
            </a:pPr>
            <a:r>
              <a:rPr lang="en-US" sz="1200" i="0" dirty="0">
                <a:latin typeface="Courier New" pitchFamily="49" charset="0"/>
                <a:cs typeface="Courier New" pitchFamily="49" charset="0"/>
              </a:rPr>
              <a:t>  (B.Inports (1).Is_Matrix </a:t>
            </a:r>
            <a:r>
              <a:rPr lang="en-US" sz="1200" b="1" i="0" dirty="0">
                <a:latin typeface="Courier New" pitchFamily="49" charset="0"/>
                <a:cs typeface="Courier New" pitchFamily="49" charset="0"/>
              </a:rPr>
              <a:t>and then </a:t>
            </a:r>
            <a:r>
              <a:rPr lang="en-US" sz="1200" i="0" dirty="0">
                <a:latin typeface="Courier New" pitchFamily="49" charset="0"/>
                <a:cs typeface="Courier New" pitchFamily="49" charset="0"/>
              </a:rPr>
              <a:t>B.UpperLimit.Is_Matrix</a:t>
            </a:r>
          </a:p>
          <a:p>
            <a:pPr fontAlgn="auto">
              <a:spcBef>
                <a:spcPts val="0"/>
              </a:spcBef>
              <a:spcAft>
                <a:spcPts val="0"/>
              </a:spcAft>
              <a:defRPr/>
            </a:pPr>
            <a:r>
              <a:rPr lang="en-US" sz="1200" i="0" dirty="0">
                <a:latin typeface="Courier New" pitchFamily="49" charset="0"/>
                <a:cs typeface="Courier New" pitchFamily="49" charset="0"/>
              </a:rPr>
              <a:t>    </a:t>
            </a:r>
            <a:r>
              <a:rPr lang="en-US" sz="1200" b="1" i="0" dirty="0">
                <a:latin typeface="Courier New" pitchFamily="49" charset="0"/>
                <a:cs typeface="Courier New" pitchFamily="49" charset="0"/>
              </a:rPr>
              <a:t> and then </a:t>
            </a:r>
            <a:r>
              <a:rPr lang="en-US" sz="1200" i="0" dirty="0">
                <a:latin typeface="Courier New" pitchFamily="49" charset="0"/>
                <a:cs typeface="Courier New" pitchFamily="49" charset="0"/>
              </a:rPr>
              <a:t>(</a:t>
            </a:r>
            <a:r>
              <a:rPr lang="en-US" sz="1200" b="1" i="0" dirty="0">
                <a:latin typeface="Courier New" pitchFamily="49" charset="0"/>
                <a:cs typeface="Courier New" pitchFamily="49" charset="0"/>
              </a:rPr>
              <a:t>for some</a:t>
            </a:r>
            <a:r>
              <a:rPr lang="en-US" sz="1200" i="0" dirty="0">
                <a:latin typeface="Courier New" pitchFamily="49" charset="0"/>
                <a:cs typeface="Courier New" pitchFamily="49" charset="0"/>
              </a:rPr>
              <a:t> V </a:t>
            </a:r>
            <a:r>
              <a:rPr lang="en-US" sz="1200" b="1" i="0" dirty="0">
                <a:latin typeface="Courier New" pitchFamily="49" charset="0"/>
                <a:cs typeface="Courier New" pitchFamily="49" charset="0"/>
              </a:rPr>
              <a:t>in</a:t>
            </a:r>
            <a:r>
              <a:rPr lang="en-US" sz="1200" i="0" dirty="0">
                <a:latin typeface="Courier New" pitchFamily="49" charset="0"/>
                <a:cs typeface="Courier New" pitchFamily="49" charset="0"/>
              </a:rPr>
              <a:t> B.UpperLimit =&gt;</a:t>
            </a:r>
          </a:p>
          <a:p>
            <a:pPr fontAlgn="auto">
              <a:spcBef>
                <a:spcPts val="0"/>
              </a:spcBef>
              <a:spcAft>
                <a:spcPts val="0"/>
              </a:spcAft>
              <a:defRPr/>
            </a:pPr>
            <a:r>
              <a:rPr lang="en-US" sz="1200" i="0" dirty="0">
                <a:latin typeface="Courier New" pitchFamily="49" charset="0"/>
                <a:cs typeface="Courier New" pitchFamily="49" charset="0"/>
              </a:rPr>
              <a:t>                   V.Is_Infinity));</a:t>
            </a:r>
          </a:p>
          <a:p>
            <a:pPr fontAlgn="auto">
              <a:spcBef>
                <a:spcPts val="0"/>
              </a:spcBef>
              <a:spcAft>
                <a:spcPts val="0"/>
              </a:spcAft>
              <a:defRPr/>
            </a:pPr>
            <a:endParaRPr lang="en-US" sz="1200" i="0" dirty="0">
              <a:latin typeface="Courier New" pitchFamily="49" charset="0"/>
              <a:cs typeface="Courier New" pitchFamily="49" charset="0"/>
            </a:endParaRPr>
          </a:p>
          <a:p>
            <a:pPr fontAlgn="auto">
              <a:spcBef>
                <a:spcPts val="0"/>
              </a:spcBef>
              <a:spcAft>
                <a:spcPts val="0"/>
              </a:spcAft>
              <a:defRPr/>
            </a:pPr>
            <a:r>
              <a:rPr lang="en-US" sz="1200" i="0" dirty="0">
                <a:latin typeface="Courier New" pitchFamily="49" charset="0"/>
                <a:cs typeface="Courier New" pitchFamily="49" charset="0"/>
              </a:rPr>
              <a:t>...</a:t>
            </a:r>
          </a:p>
        </p:txBody>
      </p:sp>
      <p:sp>
        <p:nvSpPr>
          <p:cNvPr id="27" name="Rectangle 26"/>
          <p:cNvSpPr/>
          <p:nvPr/>
        </p:nvSpPr>
        <p:spPr>
          <a:xfrm>
            <a:off x="3505200" y="4419600"/>
            <a:ext cx="5410200" cy="1200329"/>
          </a:xfrm>
          <a:prstGeom prst="rect">
            <a:avLst/>
          </a:prstGeom>
        </p:spPr>
        <p:txBody>
          <a:bodyPr wrap="square">
            <a:spAutoFit/>
          </a:bodyPr>
          <a:lstStyle/>
          <a:p>
            <a:pPr fontAlgn="auto">
              <a:spcBef>
                <a:spcPts val="0"/>
              </a:spcBef>
              <a:spcAft>
                <a:spcPts val="0"/>
              </a:spcAft>
              <a:defRPr/>
            </a:pPr>
            <a:r>
              <a:rPr lang="en-US" sz="1200" b="1" i="0" dirty="0">
                <a:latin typeface="Courier New" pitchFamily="49" charset="0"/>
                <a:cs typeface="Courier New" pitchFamily="49" charset="0"/>
              </a:rPr>
              <a:t>Test Oracle does not have to be automatic.</a:t>
            </a:r>
            <a:r>
              <a:rPr lang="en-US" sz="1200" i="0" dirty="0">
                <a:latin typeface="Courier New" pitchFamily="49" charset="0"/>
                <a:cs typeface="Courier New" pitchFamily="49" charset="0"/>
              </a:rPr>
              <a:t> It </a:t>
            </a:r>
            <a:r>
              <a:rPr lang="en-US" sz="1200" i="0" dirty="0" smtClean="0">
                <a:latin typeface="Courier New" pitchFamily="49" charset="0"/>
                <a:cs typeface="Courier New" pitchFamily="49" charset="0"/>
              </a:rPr>
              <a:t>might be</a:t>
            </a:r>
            <a:r>
              <a:rPr lang="en-US" sz="1200" i="0" dirty="0">
                <a:latin typeface="Courier New" pitchFamily="49" charset="0"/>
                <a:cs typeface="Courier New" pitchFamily="49" charset="0"/>
              </a:rPr>
              <a:t>:</a:t>
            </a:r>
          </a:p>
          <a:p>
            <a:pPr fontAlgn="auto">
              <a:spcBef>
                <a:spcPts val="0"/>
              </a:spcBef>
              <a:spcAft>
                <a:spcPts val="0"/>
              </a:spcAft>
              <a:defRPr/>
            </a:pPr>
            <a:r>
              <a:rPr lang="en-US" sz="1200" i="0" dirty="0">
                <a:latin typeface="Courier New" pitchFamily="49" charset="0"/>
                <a:cs typeface="Courier New" pitchFamily="49" charset="0"/>
              </a:rPr>
              <a:t> - Printing the intermediate code model, validating it and setting it as a test baseline</a:t>
            </a:r>
          </a:p>
          <a:p>
            <a:pPr fontAlgn="auto">
              <a:spcBef>
                <a:spcPts val="0"/>
              </a:spcBef>
              <a:spcAft>
                <a:spcPts val="0"/>
              </a:spcAft>
              <a:defRPr/>
            </a:pPr>
            <a:r>
              <a:rPr lang="en-US" sz="1200" i="0" dirty="0">
                <a:latin typeface="Courier New" pitchFamily="49" charset="0"/>
                <a:cs typeface="Courier New" pitchFamily="49" charset="0"/>
              </a:rPr>
              <a:t> - Validating the final generated code because it has a structure very similar to the code model, and setting it as a test baseline</a:t>
            </a:r>
          </a:p>
        </p:txBody>
      </p:sp>
      <p:sp>
        <p:nvSpPr>
          <p:cNvPr id="15" name="Rectangle 14"/>
          <p:cNvSpPr/>
          <p:nvPr/>
        </p:nvSpPr>
        <p:spPr bwMode="auto">
          <a:xfrm>
            <a:off x="762000" y="1828800"/>
            <a:ext cx="1676400" cy="31242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smtClean="0">
                <a:solidFill>
                  <a:schemeClr val="tx1"/>
                </a:solidFill>
                <a:effectLst/>
                <a:latin typeface="Arial" charset="0"/>
              </a:rPr>
              <a:t>Code Model Generator</a:t>
            </a:r>
          </a:p>
        </p:txBody>
      </p:sp>
      <p:cxnSp>
        <p:nvCxnSpPr>
          <p:cNvPr id="18" name="Straight Arrow Connector 17"/>
          <p:cNvCxnSpPr/>
          <p:nvPr/>
        </p:nvCxnSpPr>
        <p:spPr bwMode="auto">
          <a:xfrm>
            <a:off x="1524000" y="2362200"/>
            <a:ext cx="0" cy="5334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9" name="TextBox 18"/>
          <p:cNvSpPr txBox="1"/>
          <p:nvPr/>
        </p:nvSpPr>
        <p:spPr>
          <a:xfrm>
            <a:off x="609600" y="1143000"/>
            <a:ext cx="838200" cy="523220"/>
          </a:xfrm>
          <a:prstGeom prst="rect">
            <a:avLst/>
          </a:prstGeom>
          <a:noFill/>
        </p:spPr>
        <p:txBody>
          <a:bodyPr wrap="square" rtlCol="0">
            <a:spAutoFit/>
          </a:bodyPr>
          <a:lstStyle/>
          <a:p>
            <a:pPr algn="r"/>
            <a:r>
              <a:rPr lang="en-GB" sz="1400" b="1" i="0" kern="1200" dirty="0" smtClean="0">
                <a:solidFill>
                  <a:srgbClr val="000000"/>
                </a:solidFill>
              </a:rPr>
              <a:t>control flow</a:t>
            </a:r>
          </a:p>
        </p:txBody>
      </p:sp>
      <p:cxnSp>
        <p:nvCxnSpPr>
          <p:cNvPr id="21" name="Straight Arrow Connector 20"/>
          <p:cNvCxnSpPr/>
          <p:nvPr/>
        </p:nvCxnSpPr>
        <p:spPr bwMode="auto">
          <a:xfrm>
            <a:off x="1524000" y="1981200"/>
            <a:ext cx="198120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3" name="Straight Arrow Connector 22"/>
          <p:cNvCxnSpPr/>
          <p:nvPr/>
        </p:nvCxnSpPr>
        <p:spPr bwMode="auto">
          <a:xfrm flipH="1">
            <a:off x="1524000" y="2362200"/>
            <a:ext cx="198120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28" name="TextBox 27"/>
          <p:cNvSpPr txBox="1"/>
          <p:nvPr/>
        </p:nvSpPr>
        <p:spPr>
          <a:xfrm>
            <a:off x="1676400" y="1987551"/>
            <a:ext cx="1676399" cy="365124"/>
          </a:xfrm>
          <a:prstGeom prst="rect">
            <a:avLst/>
          </a:prstGeom>
          <a:solidFill>
            <a:schemeClr val="bg1"/>
          </a:solidFill>
        </p:spPr>
        <p:txBody>
          <a:bodyPr wrap="square" rtlCol="0">
            <a:noAutofit/>
          </a:bodyPr>
          <a:lstStyle/>
          <a:p>
            <a:pPr algn="r"/>
            <a:r>
              <a:rPr lang="en-GB" sz="1400" i="0" kern="1200" dirty="0" smtClean="0">
                <a:solidFill>
                  <a:srgbClr val="000000"/>
                </a:solidFill>
              </a:rPr>
              <a:t>instrumentation</a:t>
            </a:r>
          </a:p>
        </p:txBody>
      </p:sp>
      <p:cxnSp>
        <p:nvCxnSpPr>
          <p:cNvPr id="29" name="Straight Arrow Connector 28"/>
          <p:cNvCxnSpPr/>
          <p:nvPr/>
        </p:nvCxnSpPr>
        <p:spPr bwMode="auto">
          <a:xfrm>
            <a:off x="1524000" y="1219200"/>
            <a:ext cx="0" cy="762000"/>
          </a:xfrm>
          <a:prstGeom prst="straightConnector1">
            <a:avLst/>
          </a:prstGeom>
          <a:solidFill>
            <a:schemeClr val="accent1"/>
          </a:solidFill>
          <a:ln w="38100" cap="flat" cmpd="sng" algn="ctr">
            <a:solidFill>
              <a:schemeClr val="tx1"/>
            </a:solidFill>
            <a:prstDash val="solid"/>
            <a:round/>
            <a:headEnd type="none" w="med" len="med"/>
            <a:tailEnd type="none"/>
          </a:ln>
          <a:effectLst/>
        </p:spPr>
      </p:cxnSp>
      <p:cxnSp>
        <p:nvCxnSpPr>
          <p:cNvPr id="30" name="Straight Arrow Connector 29"/>
          <p:cNvCxnSpPr/>
          <p:nvPr/>
        </p:nvCxnSpPr>
        <p:spPr bwMode="auto">
          <a:xfrm>
            <a:off x="1524000" y="4819650"/>
            <a:ext cx="0" cy="5334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a:off x="1524000" y="4438650"/>
            <a:ext cx="198120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2" name="Straight Arrow Connector 31"/>
          <p:cNvCxnSpPr/>
          <p:nvPr/>
        </p:nvCxnSpPr>
        <p:spPr bwMode="auto">
          <a:xfrm flipH="1">
            <a:off x="1524000" y="4819650"/>
            <a:ext cx="198120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33" name="TextBox 32"/>
          <p:cNvSpPr txBox="1"/>
          <p:nvPr/>
        </p:nvSpPr>
        <p:spPr>
          <a:xfrm>
            <a:off x="1676400" y="4445001"/>
            <a:ext cx="1676399" cy="365124"/>
          </a:xfrm>
          <a:prstGeom prst="rect">
            <a:avLst/>
          </a:prstGeom>
          <a:solidFill>
            <a:schemeClr val="bg1"/>
          </a:solidFill>
        </p:spPr>
        <p:txBody>
          <a:bodyPr wrap="square" rtlCol="0">
            <a:noAutofit/>
          </a:bodyPr>
          <a:lstStyle/>
          <a:p>
            <a:pPr algn="r"/>
            <a:r>
              <a:rPr lang="en-GB" sz="1400" i="0" kern="1200" dirty="0" smtClean="0">
                <a:solidFill>
                  <a:srgbClr val="000000"/>
                </a:solidFill>
              </a:rPr>
              <a:t>instrumentation</a:t>
            </a:r>
          </a:p>
        </p:txBody>
      </p:sp>
      <p:cxnSp>
        <p:nvCxnSpPr>
          <p:cNvPr id="34" name="Straight Arrow Connector 33"/>
          <p:cNvCxnSpPr/>
          <p:nvPr/>
        </p:nvCxnSpPr>
        <p:spPr bwMode="auto">
          <a:xfrm>
            <a:off x="1524000" y="4038600"/>
            <a:ext cx="0" cy="400050"/>
          </a:xfrm>
          <a:prstGeom prst="straightConnector1">
            <a:avLst/>
          </a:prstGeom>
          <a:solidFill>
            <a:schemeClr val="accent1"/>
          </a:solidFill>
          <a:ln w="38100" cap="flat" cmpd="sng" algn="ctr">
            <a:solidFill>
              <a:schemeClr val="tx1"/>
            </a:solidFill>
            <a:prstDash val="solid"/>
            <a:round/>
            <a:headEnd type="none" w="med" len="med"/>
            <a:tailEnd type="none"/>
          </a:ln>
          <a:effectLst/>
        </p:spPr>
      </p:cxnSp>
    </p:spTree>
    <p:extLst>
      <p:ext uri="{BB962C8B-B14F-4D97-AF65-F5344CB8AC3E}">
        <p14:creationId xmlns:p14="http://schemas.microsoft.com/office/powerpoint/2010/main" val="3341641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6"/>
          <p:cNvGraphicFramePr>
            <a:graphicFrameLocks noGrp="1"/>
          </p:cNvGraphicFramePr>
          <p:nvPr>
            <p:extLst>
              <p:ext uri="{D42A27DB-BD31-4B8C-83A1-F6EECF244321}">
                <p14:modId xmlns:p14="http://schemas.microsoft.com/office/powerpoint/2010/main" val="3809638926"/>
              </p:ext>
            </p:extLst>
          </p:nvPr>
        </p:nvGraphicFramePr>
        <p:xfrm>
          <a:off x="3657600" y="1752600"/>
          <a:ext cx="5466718" cy="2438400"/>
        </p:xfrm>
        <a:graphic>
          <a:graphicData uri="http://schemas.openxmlformats.org/drawingml/2006/table">
            <a:tbl>
              <a:tblPr firstRow="1" bandRow="1">
                <a:effectLst>
                  <a:outerShdw blurRad="50800" dist="12700" dir="3660000" algn="tl" rotWithShape="0">
                    <a:srgbClr val="000000">
                      <a:alpha val="75000"/>
                    </a:srgbClr>
                  </a:outerShdw>
                </a:effectLst>
                <a:tableStyleId>{5C22544A-7EE6-4342-B048-85BDC9FD1C3A}</a:tableStyleId>
              </a:tblPr>
              <a:tblGrid>
                <a:gridCol w="5466718"/>
              </a:tblGrid>
              <a:tr h="685800">
                <a:tc>
                  <a:txBody>
                    <a:bodyPr/>
                    <a:lstStyle/>
                    <a:p>
                      <a:r>
                        <a:rPr lang="fr-FR" sz="1400" b="1" i="0" dirty="0" err="1" smtClean="0">
                          <a:solidFill>
                            <a:schemeClr val="tx1"/>
                          </a:solidFill>
                          <a:latin typeface="Courier New" pitchFamily="49" charset="0"/>
                          <a:cs typeface="Courier New" pitchFamily="49" charset="0"/>
                        </a:rPr>
                        <a:t>function</a:t>
                      </a:r>
                      <a:r>
                        <a:rPr lang="fr-FR" sz="1400" b="0" i="0" dirty="0" smtClean="0">
                          <a:solidFill>
                            <a:schemeClr val="tx1"/>
                          </a:solidFill>
                          <a:latin typeface="Courier New" pitchFamily="49" charset="0"/>
                          <a:cs typeface="Courier New" pitchFamily="49" charset="0"/>
                        </a:rPr>
                        <a:t> </a:t>
                      </a:r>
                      <a:r>
                        <a:rPr lang="fr-FR" sz="1400" b="0" i="0" dirty="0" err="1" smtClean="0">
                          <a:solidFill>
                            <a:schemeClr val="tx1"/>
                          </a:solidFill>
                          <a:latin typeface="Courier New" pitchFamily="49" charset="0"/>
                          <a:cs typeface="Courier New" pitchFamily="49" charset="0"/>
                        </a:rPr>
                        <a:t>Sqrt</a:t>
                      </a:r>
                      <a:r>
                        <a:rPr lang="fr-FR" sz="1400" b="0" i="0" dirty="0" smtClean="0">
                          <a:solidFill>
                            <a:schemeClr val="tx1"/>
                          </a:solidFill>
                          <a:latin typeface="Courier New" pitchFamily="49" charset="0"/>
                          <a:cs typeface="Courier New" pitchFamily="49" charset="0"/>
                        </a:rPr>
                        <a:t> (X : </a:t>
                      </a:r>
                      <a:r>
                        <a:rPr lang="fr-FR" sz="1400" b="0" i="0" dirty="0" err="1" smtClean="0">
                          <a:solidFill>
                            <a:schemeClr val="tx1"/>
                          </a:solidFill>
                          <a:latin typeface="Courier New" pitchFamily="49" charset="0"/>
                          <a:cs typeface="Courier New" pitchFamily="49" charset="0"/>
                        </a:rPr>
                        <a:t>Integer</a:t>
                      </a:r>
                      <a:r>
                        <a:rPr lang="fr-FR" sz="1400" b="0" i="0" dirty="0" smtClean="0">
                          <a:solidFill>
                            <a:schemeClr val="tx1"/>
                          </a:solidFill>
                          <a:latin typeface="Courier New" pitchFamily="49" charset="0"/>
                          <a:cs typeface="Courier New" pitchFamily="49" charset="0"/>
                        </a:rPr>
                        <a:t>) </a:t>
                      </a:r>
                      <a:r>
                        <a:rPr lang="fr-FR" sz="1400" b="1" i="0" dirty="0" smtClean="0">
                          <a:solidFill>
                            <a:schemeClr val="tx1"/>
                          </a:solidFill>
                          <a:latin typeface="Courier New" pitchFamily="49" charset="0"/>
                          <a:cs typeface="Courier New" pitchFamily="49" charset="0"/>
                        </a:rPr>
                        <a:t>return</a:t>
                      </a:r>
                      <a:r>
                        <a:rPr lang="fr-FR" sz="1400" b="0" i="0" baseline="0" dirty="0" smtClean="0">
                          <a:solidFill>
                            <a:schemeClr val="tx1"/>
                          </a:solidFill>
                          <a:latin typeface="Courier New" pitchFamily="49" charset="0"/>
                          <a:cs typeface="Courier New" pitchFamily="49" charset="0"/>
                        </a:rPr>
                        <a:t> </a:t>
                      </a:r>
                      <a:r>
                        <a:rPr lang="fr-FR" sz="1400" b="0" i="0" baseline="0" dirty="0" err="1" smtClean="0">
                          <a:solidFill>
                            <a:schemeClr val="tx1"/>
                          </a:solidFill>
                          <a:latin typeface="Courier New" pitchFamily="49" charset="0"/>
                          <a:cs typeface="Courier New" pitchFamily="49" charset="0"/>
                        </a:rPr>
                        <a:t>Integer</a:t>
                      </a:r>
                      <a:r>
                        <a:rPr lang="fr-FR" sz="1400" b="0" i="0" baseline="0" dirty="0" smtClean="0">
                          <a:solidFill>
                            <a:schemeClr val="tx1"/>
                          </a:solidFill>
                          <a:latin typeface="Courier New" pitchFamily="49" charset="0"/>
                          <a:cs typeface="Courier New" pitchFamily="49" charset="0"/>
                        </a:rPr>
                        <a:t> </a:t>
                      </a:r>
                      <a:r>
                        <a:rPr lang="fr-FR" sz="1400" b="1" i="0" baseline="0" dirty="0" err="1" smtClean="0">
                          <a:solidFill>
                            <a:schemeClr val="tx1"/>
                          </a:solidFill>
                          <a:latin typeface="Courier New" pitchFamily="49" charset="0"/>
                          <a:cs typeface="Courier New" pitchFamily="49" charset="0"/>
                        </a:rPr>
                        <a:t>with</a:t>
                      </a:r>
                      <a:endParaRPr lang="fr-FR" sz="1400" b="1" i="0" dirty="0" smtClean="0">
                        <a:solidFill>
                          <a:schemeClr val="tx1"/>
                        </a:solidFill>
                        <a:latin typeface="Courier New" pitchFamily="49" charset="0"/>
                        <a:cs typeface="Courier New" pitchFamily="49" charset="0"/>
                      </a:endParaRPr>
                    </a:p>
                    <a:p>
                      <a:r>
                        <a:rPr lang="fr-FR" sz="1400" b="0" i="0" baseline="0" dirty="0" smtClean="0">
                          <a:solidFill>
                            <a:schemeClr val="tx1"/>
                          </a:solidFill>
                          <a:latin typeface="Courier New" pitchFamily="49" charset="0"/>
                          <a:cs typeface="Courier New" pitchFamily="49" charset="0"/>
                        </a:rPr>
                        <a:t>  </a:t>
                      </a:r>
                      <a:r>
                        <a:rPr lang="fr-FR" sz="1400" b="0" i="0" dirty="0" err="1" smtClean="0">
                          <a:solidFill>
                            <a:schemeClr val="tx1"/>
                          </a:solidFill>
                          <a:latin typeface="Courier New" pitchFamily="49" charset="0"/>
                          <a:cs typeface="Courier New" pitchFamily="49" charset="0"/>
                        </a:rPr>
                        <a:t>Test_Case</a:t>
                      </a:r>
                      <a:r>
                        <a:rPr lang="fr-FR" sz="1400" b="0" i="0" dirty="0" smtClean="0">
                          <a:solidFill>
                            <a:schemeClr val="tx1"/>
                          </a:solidFill>
                          <a:latin typeface="Courier New" pitchFamily="49" charset="0"/>
                          <a:cs typeface="Courier New" pitchFamily="49" charset="0"/>
                        </a:rPr>
                        <a:t> =&gt;</a:t>
                      </a:r>
                    </a:p>
                    <a:p>
                      <a:r>
                        <a:rPr lang="fr-FR" sz="1400" b="0" i="0" dirty="0" smtClean="0">
                          <a:solidFill>
                            <a:schemeClr val="tx1"/>
                          </a:solidFill>
                          <a:latin typeface="Courier New" pitchFamily="49" charset="0"/>
                          <a:cs typeface="Courier New" pitchFamily="49" charset="0"/>
                        </a:rPr>
                        <a:t>    (Name =&gt; “TC1”,</a:t>
                      </a:r>
                      <a:r>
                        <a:rPr lang="fr-FR" sz="1400" b="0" i="0" baseline="0" dirty="0" smtClean="0">
                          <a:solidFill>
                            <a:schemeClr val="tx1"/>
                          </a:solidFill>
                          <a:latin typeface="Courier New" pitchFamily="49" charset="0"/>
                          <a:cs typeface="Courier New" pitchFamily="49" charset="0"/>
                        </a:rPr>
                        <a:t> Mode =&gt; </a:t>
                      </a:r>
                      <a:r>
                        <a:rPr lang="fr-FR" sz="1400" b="0" i="0" dirty="0" smtClean="0">
                          <a:solidFill>
                            <a:schemeClr val="tx1"/>
                          </a:solidFill>
                          <a:latin typeface="Courier New" pitchFamily="49" charset="0"/>
                          <a:cs typeface="Courier New" pitchFamily="49" charset="0"/>
                        </a:rPr>
                        <a:t>Nominal,</a:t>
                      </a:r>
                      <a:endParaRPr lang="fr-FR" sz="1400" b="0" i="0" baseline="0" dirty="0" smtClean="0">
                        <a:solidFill>
                          <a:schemeClr val="tx1"/>
                        </a:solidFill>
                        <a:latin typeface="Courier New" pitchFamily="49" charset="0"/>
                        <a:cs typeface="Courier New" pitchFamily="49" charset="0"/>
                      </a:endParaRPr>
                    </a:p>
                    <a:p>
                      <a:r>
                        <a:rPr lang="fr-FR" sz="1400" b="0" i="0" baseline="0" dirty="0" smtClean="0">
                          <a:solidFill>
                            <a:schemeClr val="tx1"/>
                          </a:solidFill>
                          <a:latin typeface="Courier New" pitchFamily="49" charset="0"/>
                          <a:cs typeface="Courier New" pitchFamily="49" charset="0"/>
                        </a:rPr>
                        <a:t>     </a:t>
                      </a:r>
                      <a:r>
                        <a:rPr lang="fr-FR" sz="1400" b="0" i="0" baseline="0" dirty="0" err="1" smtClean="0">
                          <a:solidFill>
                            <a:schemeClr val="tx1"/>
                          </a:solidFill>
                          <a:latin typeface="Courier New" pitchFamily="49" charset="0"/>
                          <a:cs typeface="Courier New" pitchFamily="49" charset="0"/>
                        </a:rPr>
                        <a:t>Requires</a:t>
                      </a:r>
                      <a:r>
                        <a:rPr lang="fr-FR" sz="1400" b="0" i="0" baseline="0" dirty="0" smtClean="0">
                          <a:solidFill>
                            <a:schemeClr val="tx1"/>
                          </a:solidFill>
                          <a:latin typeface="Courier New" pitchFamily="49" charset="0"/>
                          <a:cs typeface="Courier New" pitchFamily="49" charset="0"/>
                        </a:rPr>
                        <a:t> =&gt; </a:t>
                      </a:r>
                      <a:r>
                        <a:rPr lang="fr-FR" sz="1400" b="0" i="0" dirty="0" smtClean="0">
                          <a:solidFill>
                            <a:schemeClr val="tx1"/>
                          </a:solidFill>
                          <a:latin typeface="Courier New" pitchFamily="49" charset="0"/>
                          <a:cs typeface="Courier New" pitchFamily="49" charset="0"/>
                        </a:rPr>
                        <a:t>X = 1,</a:t>
                      </a:r>
                    </a:p>
                    <a:p>
                      <a:r>
                        <a:rPr lang="fr-FR" sz="1400" b="0" i="0" dirty="0" smtClean="0">
                          <a:solidFill>
                            <a:schemeClr val="tx1"/>
                          </a:solidFill>
                          <a:latin typeface="Courier New" pitchFamily="49" charset="0"/>
                          <a:cs typeface="Courier New" pitchFamily="49" charset="0"/>
                        </a:rPr>
                        <a:t>     </a:t>
                      </a:r>
                      <a:r>
                        <a:rPr lang="fr-FR" sz="1400" b="0" i="0" dirty="0" err="1" smtClean="0">
                          <a:solidFill>
                            <a:schemeClr val="tx1"/>
                          </a:solidFill>
                          <a:latin typeface="Courier New" pitchFamily="49" charset="0"/>
                          <a:cs typeface="Courier New" pitchFamily="49" charset="0"/>
                        </a:rPr>
                        <a:t>Ensures</a:t>
                      </a:r>
                      <a:r>
                        <a:rPr lang="fr-FR" sz="1400" b="0" i="0" dirty="0" smtClean="0">
                          <a:solidFill>
                            <a:schemeClr val="tx1"/>
                          </a:solidFill>
                          <a:latin typeface="Courier New" pitchFamily="49" charset="0"/>
                          <a:cs typeface="Courier New" pitchFamily="49" charset="0"/>
                        </a:rPr>
                        <a:t> </a:t>
                      </a:r>
                      <a:r>
                        <a:rPr lang="fr-FR" sz="1400" b="0" i="0" baseline="0" dirty="0" smtClean="0">
                          <a:solidFill>
                            <a:schemeClr val="tx1"/>
                          </a:solidFill>
                          <a:latin typeface="Courier New" pitchFamily="49" charset="0"/>
                          <a:cs typeface="Courier New" pitchFamily="49" charset="0"/>
                        </a:rPr>
                        <a:t> =&gt; </a:t>
                      </a:r>
                      <a:r>
                        <a:rPr lang="fr-FR" sz="1400" b="0" i="0" dirty="0" err="1" smtClean="0">
                          <a:solidFill>
                            <a:schemeClr val="tx1"/>
                          </a:solidFill>
                          <a:latin typeface="Courier New" pitchFamily="49" charset="0"/>
                          <a:cs typeface="Courier New" pitchFamily="49" charset="0"/>
                        </a:rPr>
                        <a:t>Sqrt’Result</a:t>
                      </a:r>
                      <a:r>
                        <a:rPr lang="fr-FR" sz="1400" b="0" i="0" dirty="0" smtClean="0">
                          <a:solidFill>
                            <a:schemeClr val="tx1"/>
                          </a:solidFill>
                          <a:latin typeface="Courier New" pitchFamily="49" charset="0"/>
                          <a:cs typeface="Courier New" pitchFamily="49" charset="0"/>
                        </a:rPr>
                        <a:t> = 1),</a:t>
                      </a:r>
                    </a:p>
                    <a:p>
                      <a:r>
                        <a:rPr lang="fr-FR" sz="1400" b="0" i="0" baseline="0" dirty="0" smtClean="0">
                          <a:solidFill>
                            <a:schemeClr val="tx1"/>
                          </a:solidFill>
                          <a:latin typeface="Courier New" pitchFamily="49" charset="0"/>
                          <a:cs typeface="Courier New" pitchFamily="49" charset="0"/>
                        </a:rPr>
                        <a:t>  </a:t>
                      </a:r>
                      <a:r>
                        <a:rPr lang="fr-FR" sz="1400" b="0" i="0" baseline="0" dirty="0" err="1" smtClean="0">
                          <a:solidFill>
                            <a:schemeClr val="tx1"/>
                          </a:solidFill>
                          <a:latin typeface="Courier New" pitchFamily="49" charset="0"/>
                          <a:cs typeface="Courier New" pitchFamily="49" charset="0"/>
                        </a:rPr>
                        <a:t>Test_Case</a:t>
                      </a:r>
                      <a:r>
                        <a:rPr lang="fr-FR" sz="1400" b="0" i="0" baseline="0" dirty="0" smtClean="0">
                          <a:solidFill>
                            <a:schemeClr val="tx1"/>
                          </a:solidFill>
                          <a:latin typeface="Courier New" pitchFamily="49" charset="0"/>
                          <a:cs typeface="Courier New" pitchFamily="49" charset="0"/>
                        </a:rPr>
                        <a:t> =&gt;</a:t>
                      </a:r>
                      <a:endParaRPr lang="fr-FR" sz="1400" b="0" i="0" dirty="0" smtClean="0">
                        <a:solidFill>
                          <a:schemeClr val="tx1"/>
                        </a:solidFill>
                        <a:latin typeface="Courier New" pitchFamily="49" charset="0"/>
                        <a:cs typeface="Courier New" pitchFamily="49" charset="0"/>
                      </a:endParaRPr>
                    </a:p>
                    <a:p>
                      <a:r>
                        <a:rPr lang="fr-FR" sz="1400" b="0" i="0" baseline="0" dirty="0" smtClean="0">
                          <a:solidFill>
                            <a:schemeClr val="tx1"/>
                          </a:solidFill>
                          <a:latin typeface="Courier New" pitchFamily="49" charset="0"/>
                          <a:cs typeface="Courier New" pitchFamily="49" charset="0"/>
                        </a:rPr>
                        <a:t>    </a:t>
                      </a:r>
                      <a:r>
                        <a:rPr lang="fr-FR" sz="1400" b="0" i="0" dirty="0" smtClean="0">
                          <a:solidFill>
                            <a:schemeClr val="tx1"/>
                          </a:solidFill>
                          <a:latin typeface="Courier New" pitchFamily="49" charset="0"/>
                          <a:cs typeface="Courier New" pitchFamily="49" charset="0"/>
                        </a:rPr>
                        <a:t>(Name =&gt; “TC2”, Mode =&gt; Nominal,</a:t>
                      </a:r>
                    </a:p>
                    <a:p>
                      <a:r>
                        <a:rPr lang="fr-FR" sz="1400" b="0" i="0" baseline="0" dirty="0" smtClean="0">
                          <a:solidFill>
                            <a:schemeClr val="tx1"/>
                          </a:solidFill>
                          <a:latin typeface="Courier New" pitchFamily="49" charset="0"/>
                          <a:cs typeface="Courier New" pitchFamily="49" charset="0"/>
                        </a:rPr>
                        <a:t>     </a:t>
                      </a:r>
                      <a:r>
                        <a:rPr lang="fr-FR" sz="1400" b="0" i="0" baseline="0" dirty="0" err="1" smtClean="0">
                          <a:solidFill>
                            <a:schemeClr val="tx1"/>
                          </a:solidFill>
                          <a:latin typeface="Courier New" pitchFamily="49" charset="0"/>
                          <a:cs typeface="Courier New" pitchFamily="49" charset="0"/>
                        </a:rPr>
                        <a:t>Requires</a:t>
                      </a:r>
                      <a:r>
                        <a:rPr lang="fr-FR" sz="1400" b="0" i="0" baseline="0" dirty="0" smtClean="0">
                          <a:solidFill>
                            <a:schemeClr val="tx1"/>
                          </a:solidFill>
                          <a:latin typeface="Courier New" pitchFamily="49" charset="0"/>
                          <a:cs typeface="Courier New" pitchFamily="49" charset="0"/>
                        </a:rPr>
                        <a:t> =&gt; </a:t>
                      </a:r>
                      <a:r>
                        <a:rPr lang="fr-FR" sz="1400" b="0" i="0" dirty="0" smtClean="0">
                          <a:solidFill>
                            <a:schemeClr val="tx1"/>
                          </a:solidFill>
                          <a:latin typeface="Courier New" pitchFamily="49" charset="0"/>
                          <a:cs typeface="Courier New" pitchFamily="49" charset="0"/>
                        </a:rPr>
                        <a:t>X &gt; 1,</a:t>
                      </a:r>
                    </a:p>
                    <a:p>
                      <a:r>
                        <a:rPr lang="fr-FR" sz="1400" b="0" i="0" dirty="0" smtClean="0">
                          <a:solidFill>
                            <a:schemeClr val="tx1"/>
                          </a:solidFill>
                          <a:latin typeface="Courier New" pitchFamily="49" charset="0"/>
                          <a:cs typeface="Courier New" pitchFamily="49" charset="0"/>
                        </a:rPr>
                        <a:t>     </a:t>
                      </a:r>
                      <a:r>
                        <a:rPr lang="fr-FR" sz="1400" b="0" i="0" dirty="0" err="1" smtClean="0">
                          <a:solidFill>
                            <a:schemeClr val="tx1"/>
                          </a:solidFill>
                          <a:latin typeface="Courier New" pitchFamily="49" charset="0"/>
                          <a:cs typeface="Courier New" pitchFamily="49" charset="0"/>
                        </a:rPr>
                        <a:t>Ensures</a:t>
                      </a:r>
                      <a:r>
                        <a:rPr lang="fr-FR" sz="1400" b="0" i="0" dirty="0" smtClean="0">
                          <a:solidFill>
                            <a:schemeClr val="tx1"/>
                          </a:solidFill>
                          <a:latin typeface="Courier New" pitchFamily="49" charset="0"/>
                          <a:cs typeface="Courier New" pitchFamily="49" charset="0"/>
                        </a:rPr>
                        <a:t>  =&gt; </a:t>
                      </a:r>
                      <a:r>
                        <a:rPr lang="fr-FR" sz="1400" b="0" i="0" dirty="0" err="1" smtClean="0">
                          <a:solidFill>
                            <a:schemeClr val="tx1"/>
                          </a:solidFill>
                          <a:latin typeface="Courier New" pitchFamily="49" charset="0"/>
                          <a:cs typeface="Courier New" pitchFamily="49" charset="0"/>
                        </a:rPr>
                        <a:t>Sqrt’Result</a:t>
                      </a:r>
                      <a:r>
                        <a:rPr lang="fr-FR" sz="1400" b="0" i="0" dirty="0" smtClean="0">
                          <a:solidFill>
                            <a:schemeClr val="tx1"/>
                          </a:solidFill>
                          <a:latin typeface="Courier New" pitchFamily="49" charset="0"/>
                          <a:cs typeface="Courier New" pitchFamily="49" charset="0"/>
                        </a:rPr>
                        <a:t> ** 2 &lt;= X</a:t>
                      </a:r>
                    </a:p>
                    <a:p>
                      <a:r>
                        <a:rPr lang="fr-FR" sz="1400" b="0" i="0" dirty="0" smtClean="0">
                          <a:solidFill>
                            <a:schemeClr val="tx1"/>
                          </a:solidFill>
                          <a:latin typeface="Courier New" pitchFamily="49" charset="0"/>
                          <a:cs typeface="Courier New" pitchFamily="49" charset="0"/>
                        </a:rPr>
                        <a:t>                    </a:t>
                      </a:r>
                      <a:r>
                        <a:rPr lang="fr-FR" sz="1400" b="1" i="0" dirty="0" smtClean="0">
                          <a:solidFill>
                            <a:schemeClr val="tx1"/>
                          </a:solidFill>
                          <a:latin typeface="Courier New" pitchFamily="49" charset="0"/>
                          <a:cs typeface="Courier New" pitchFamily="49" charset="0"/>
                        </a:rPr>
                        <a:t>and </a:t>
                      </a:r>
                      <a:r>
                        <a:rPr lang="fr-FR" sz="1400" b="1" i="0" dirty="0" err="1" smtClean="0">
                          <a:solidFill>
                            <a:schemeClr val="tx1"/>
                          </a:solidFill>
                          <a:latin typeface="Courier New" pitchFamily="49" charset="0"/>
                          <a:cs typeface="Courier New" pitchFamily="49" charset="0"/>
                        </a:rPr>
                        <a:t>then</a:t>
                      </a:r>
                      <a:endParaRPr lang="fr-FR" sz="1400" b="1" i="0" dirty="0" smtClean="0">
                        <a:solidFill>
                          <a:schemeClr val="tx1"/>
                        </a:solidFill>
                        <a:latin typeface="Courier New" pitchFamily="49" charset="0"/>
                        <a:cs typeface="Courier New" pitchFamily="49" charset="0"/>
                      </a:endParaRPr>
                    </a:p>
                    <a:p>
                      <a:r>
                        <a:rPr lang="fr-FR" sz="1400" b="0" i="0" baseline="0" dirty="0" smtClean="0">
                          <a:solidFill>
                            <a:schemeClr val="tx1"/>
                          </a:solidFill>
                          <a:latin typeface="Courier New" pitchFamily="49" charset="0"/>
                          <a:cs typeface="Courier New" pitchFamily="49" charset="0"/>
                        </a:rPr>
                        <a:t>                 (</a:t>
                      </a:r>
                      <a:r>
                        <a:rPr lang="fr-FR" sz="1400" b="0" i="0" dirty="0" err="1" smtClean="0">
                          <a:solidFill>
                            <a:schemeClr val="tx1"/>
                          </a:solidFill>
                          <a:latin typeface="Courier New" pitchFamily="49" charset="0"/>
                          <a:cs typeface="Courier New" pitchFamily="49" charset="0"/>
                        </a:rPr>
                        <a:t>Sqrt’Result</a:t>
                      </a:r>
                      <a:r>
                        <a:rPr lang="fr-FR" sz="1400" b="0" i="0" dirty="0" smtClean="0">
                          <a:solidFill>
                            <a:schemeClr val="tx1"/>
                          </a:solidFill>
                          <a:latin typeface="Courier New" pitchFamily="49" charset="0"/>
                          <a:cs typeface="Courier New" pitchFamily="49" charset="0"/>
                        </a:rPr>
                        <a:t> + 1) **</a:t>
                      </a:r>
                      <a:r>
                        <a:rPr lang="fr-FR" sz="1400" b="0" i="0" baseline="0" dirty="0" smtClean="0">
                          <a:solidFill>
                            <a:schemeClr val="tx1"/>
                          </a:solidFill>
                          <a:latin typeface="Courier New" pitchFamily="49" charset="0"/>
                          <a:cs typeface="Courier New" pitchFamily="49" charset="0"/>
                        </a:rPr>
                        <a:t> 2</a:t>
                      </a:r>
                      <a:r>
                        <a:rPr lang="fr-FR" sz="1400" b="0" i="0" dirty="0" smtClean="0">
                          <a:solidFill>
                            <a:schemeClr val="tx1"/>
                          </a:solidFill>
                          <a:latin typeface="Courier New" pitchFamily="49" charset="0"/>
                          <a:cs typeface="Courier New" pitchFamily="49" charset="0"/>
                        </a:rPr>
                        <a:t> &gt; X);</a:t>
                      </a:r>
                    </a:p>
                  </a:txBody>
                  <a:tcPr>
                    <a:solidFill>
                      <a:schemeClr val="bg1"/>
                    </a:solidFill>
                  </a:tcPr>
                </a:tc>
              </a:tr>
            </a:tbl>
          </a:graphicData>
        </a:graphic>
      </p:graphicFrame>
      <p:sp>
        <p:nvSpPr>
          <p:cNvPr id="3" name="Content Placeholder 2"/>
          <p:cNvSpPr>
            <a:spLocks noGrp="1"/>
          </p:cNvSpPr>
          <p:nvPr>
            <p:ph sz="half" idx="1"/>
          </p:nvPr>
        </p:nvSpPr>
        <p:spPr>
          <a:xfrm>
            <a:off x="0" y="1143000"/>
            <a:ext cx="3810000" cy="5334000"/>
          </a:xfrm>
        </p:spPr>
        <p:txBody>
          <a:bodyPr>
            <a:normAutofit lnSpcReduction="10000"/>
          </a:bodyPr>
          <a:lstStyle/>
          <a:p>
            <a:r>
              <a:rPr lang="en-US" dirty="0" smtClean="0"/>
              <a:t>Test cases are expressed as:</a:t>
            </a:r>
          </a:p>
          <a:p>
            <a:pPr lvl="1"/>
            <a:r>
              <a:rPr lang="en-US" dirty="0" smtClean="0"/>
              <a:t>Executable form</a:t>
            </a:r>
          </a:p>
          <a:p>
            <a:pPr lvl="2"/>
            <a:r>
              <a:rPr lang="en-US" dirty="0" smtClean="0"/>
              <a:t>Test objective =&gt;</a:t>
            </a:r>
          </a:p>
          <a:p>
            <a:pPr lvl="3"/>
            <a:r>
              <a:rPr lang="en-US" dirty="0" smtClean="0"/>
              <a:t>Evaluated at subprogram entry</a:t>
            </a:r>
          </a:p>
          <a:p>
            <a:pPr lvl="2"/>
            <a:r>
              <a:rPr lang="en-US" dirty="0" smtClean="0"/>
              <a:t>Test oracles =&gt;</a:t>
            </a:r>
          </a:p>
          <a:p>
            <a:pPr lvl="3"/>
            <a:r>
              <a:rPr lang="en-US" dirty="0" smtClean="0"/>
              <a:t>Evaluated at subprogram exit</a:t>
            </a:r>
          </a:p>
          <a:p>
            <a:pPr lvl="1"/>
            <a:r>
              <a:rPr lang="en-US" dirty="0" smtClean="0"/>
              <a:t>Manual verifications</a:t>
            </a:r>
          </a:p>
          <a:p>
            <a:pPr lvl="2"/>
            <a:r>
              <a:rPr lang="en-US" dirty="0" smtClean="0"/>
              <a:t>If applying the previous are difficult</a:t>
            </a:r>
          </a:p>
          <a:p>
            <a:endParaRPr lang="en-US" dirty="0" smtClean="0"/>
          </a:p>
          <a:p>
            <a:r>
              <a:rPr lang="en-US" dirty="0" smtClean="0"/>
              <a:t>Traceability and coverage</a:t>
            </a:r>
          </a:p>
          <a:p>
            <a:pPr lvl="1"/>
            <a:r>
              <a:rPr lang="en-US" dirty="0" smtClean="0"/>
              <a:t>Logging occurrences of requires and ensures</a:t>
            </a:r>
          </a:p>
          <a:p>
            <a:pPr lvl="1"/>
            <a:r>
              <a:rPr lang="en-US" dirty="0" smtClean="0"/>
              <a:t>Requires</a:t>
            </a:r>
          </a:p>
          <a:p>
            <a:pPr lvl="2"/>
            <a:r>
              <a:rPr lang="en-US" dirty="0" smtClean="0"/>
              <a:t>Evidences of coverage of test cases</a:t>
            </a:r>
          </a:p>
          <a:p>
            <a:pPr lvl="1"/>
            <a:r>
              <a:rPr lang="en-US" dirty="0" smtClean="0"/>
              <a:t>Ensures</a:t>
            </a:r>
          </a:p>
          <a:p>
            <a:pPr lvl="2"/>
            <a:r>
              <a:rPr lang="en-US" dirty="0" smtClean="0"/>
              <a:t>Test case results</a:t>
            </a:r>
          </a:p>
          <a:p>
            <a:pPr lvl="1"/>
            <a:endParaRPr lang="en-US" dirty="0"/>
          </a:p>
        </p:txBody>
      </p:sp>
      <p:sp>
        <p:nvSpPr>
          <p:cNvPr id="2" name="Title 1"/>
          <p:cNvSpPr>
            <a:spLocks noGrp="1"/>
          </p:cNvSpPr>
          <p:nvPr>
            <p:ph type="title"/>
          </p:nvPr>
        </p:nvSpPr>
        <p:spPr/>
        <p:txBody>
          <a:bodyPr/>
          <a:lstStyle/>
          <a:p>
            <a:r>
              <a:rPr lang="en-US" dirty="0" smtClean="0"/>
              <a:t>TR-based test cases: Implementation</a:t>
            </a:r>
            <a:endParaRPr lang="en-US" dirty="0"/>
          </a:p>
        </p:txBody>
      </p:sp>
      <p:graphicFrame>
        <p:nvGraphicFramePr>
          <p:cNvPr id="6" name="Tableau 6"/>
          <p:cNvGraphicFramePr>
            <a:graphicFrameLocks noGrp="1"/>
          </p:cNvGraphicFramePr>
          <p:nvPr>
            <p:extLst>
              <p:ext uri="{D42A27DB-BD31-4B8C-83A1-F6EECF244321}">
                <p14:modId xmlns:p14="http://schemas.microsoft.com/office/powerpoint/2010/main" val="14038003"/>
              </p:ext>
            </p:extLst>
          </p:nvPr>
        </p:nvGraphicFramePr>
        <p:xfrm>
          <a:off x="4038600" y="4419600"/>
          <a:ext cx="4876800" cy="1600200"/>
        </p:xfrm>
        <a:graphic>
          <a:graphicData uri="http://schemas.openxmlformats.org/drawingml/2006/table">
            <a:tbl>
              <a:tblPr firstRow="1" bandRow="1">
                <a:effectLst>
                  <a:outerShdw blurRad="50800" dist="12700" dir="3660000" algn="tl" rotWithShape="0">
                    <a:srgbClr val="000000">
                      <a:alpha val="75000"/>
                    </a:srgbClr>
                  </a:outerShdw>
                </a:effectLst>
                <a:tableStyleId>{5C22544A-7EE6-4342-B048-85BDC9FD1C3A}</a:tableStyleId>
              </a:tblPr>
              <a:tblGrid>
                <a:gridCol w="4876800"/>
              </a:tblGrid>
              <a:tr h="1600200">
                <a:tc>
                  <a:txBody>
                    <a:bodyPr/>
                    <a:lstStyle/>
                    <a:p>
                      <a:r>
                        <a:rPr lang="fr-FR" sz="1600" b="0" i="0" dirty="0" smtClean="0">
                          <a:solidFill>
                            <a:schemeClr val="tx1"/>
                          </a:solidFill>
                          <a:latin typeface="Courier New" pitchFamily="49" charset="0"/>
                          <a:cs typeface="Courier New" pitchFamily="49" charset="0"/>
                        </a:rPr>
                        <a:t>Trace for</a:t>
                      </a:r>
                      <a:r>
                        <a:rPr lang="fr-FR" sz="1600" b="0" i="0" baseline="0" dirty="0" smtClean="0">
                          <a:solidFill>
                            <a:schemeClr val="tx1"/>
                          </a:solidFill>
                          <a:latin typeface="Courier New" pitchFamily="49" charset="0"/>
                          <a:cs typeface="Courier New" pitchFamily="49" charset="0"/>
                        </a:rPr>
                        <a:t> a test </a:t>
                      </a:r>
                      <a:r>
                        <a:rPr lang="fr-FR" sz="1600" b="0" i="0" baseline="0" dirty="0" err="1" smtClean="0">
                          <a:solidFill>
                            <a:schemeClr val="tx1"/>
                          </a:solidFill>
                          <a:latin typeface="Courier New" pitchFamily="49" charset="0"/>
                          <a:cs typeface="Courier New" pitchFamily="49" charset="0"/>
                        </a:rPr>
                        <a:t>with</a:t>
                      </a:r>
                      <a:r>
                        <a:rPr lang="fr-FR" sz="1600" b="0" i="0" baseline="0" dirty="0" smtClean="0">
                          <a:solidFill>
                            <a:schemeClr val="tx1"/>
                          </a:solidFill>
                          <a:latin typeface="Courier New" pitchFamily="49" charset="0"/>
                          <a:cs typeface="Courier New" pitchFamily="49" charset="0"/>
                        </a:rPr>
                        <a:t> </a:t>
                      </a:r>
                      <a:r>
                        <a:rPr lang="fr-FR" sz="1600" b="0" i="1" dirty="0" err="1" smtClean="0">
                          <a:solidFill>
                            <a:schemeClr val="tx1"/>
                          </a:solidFill>
                          <a:latin typeface="Courier New" pitchFamily="49" charset="0"/>
                          <a:cs typeface="Courier New" pitchFamily="49" charset="0"/>
                        </a:rPr>
                        <a:t>Sqrt</a:t>
                      </a:r>
                      <a:r>
                        <a:rPr lang="fr-FR" sz="1600" b="0" i="1" baseline="0" dirty="0" smtClean="0">
                          <a:solidFill>
                            <a:schemeClr val="tx1"/>
                          </a:solidFill>
                          <a:latin typeface="Courier New" pitchFamily="49" charset="0"/>
                          <a:cs typeface="Courier New" pitchFamily="49" charset="0"/>
                        </a:rPr>
                        <a:t> (5)</a:t>
                      </a:r>
                      <a:r>
                        <a:rPr lang="fr-FR" sz="1600" b="0" i="0" baseline="0" dirty="0" smtClean="0">
                          <a:solidFill>
                            <a:schemeClr val="tx1"/>
                          </a:solidFill>
                          <a:latin typeface="Courier New" pitchFamily="49" charset="0"/>
                          <a:cs typeface="Courier New" pitchFamily="49" charset="0"/>
                        </a:rPr>
                        <a:t>:</a:t>
                      </a:r>
                      <a:endParaRPr lang="fr-FR" sz="1600" b="0" i="0" dirty="0" smtClean="0">
                        <a:solidFill>
                          <a:schemeClr val="tx1"/>
                        </a:solidFill>
                        <a:latin typeface="Courier New" pitchFamily="49" charset="0"/>
                        <a:cs typeface="Courier New" pitchFamily="49" charset="0"/>
                      </a:endParaRPr>
                    </a:p>
                    <a:p>
                      <a:endParaRPr lang="fr-FR" sz="1600" b="0" i="0" dirty="0" smtClean="0">
                        <a:solidFill>
                          <a:schemeClr val="tx1"/>
                        </a:solidFill>
                        <a:latin typeface="Courier New" pitchFamily="49" charset="0"/>
                        <a:cs typeface="Courier New" pitchFamily="49" charset="0"/>
                      </a:endParaRPr>
                    </a:p>
                    <a:p>
                      <a:r>
                        <a:rPr lang="fr-FR" sz="1600" b="0" i="0" dirty="0" smtClean="0">
                          <a:solidFill>
                            <a:schemeClr val="tx1"/>
                          </a:solidFill>
                          <a:latin typeface="Courier New" pitchFamily="49" charset="0"/>
                          <a:cs typeface="Courier New" pitchFamily="49" charset="0"/>
                        </a:rPr>
                        <a:t>Sqrt.TC1.Requires     False</a:t>
                      </a:r>
                    </a:p>
                    <a:p>
                      <a:r>
                        <a:rPr lang="fr-FR" sz="1600" b="0" i="0" dirty="0" smtClean="0">
                          <a:solidFill>
                            <a:schemeClr val="tx1"/>
                          </a:solidFill>
                          <a:latin typeface="Courier New" pitchFamily="49" charset="0"/>
                          <a:cs typeface="Courier New" pitchFamily="49" charset="0"/>
                        </a:rPr>
                        <a:t>Sqrt.TC2.Requires     </a:t>
                      </a:r>
                      <a:r>
                        <a:rPr lang="fr-FR" sz="1600" b="0" i="0" dirty="0" err="1" smtClean="0">
                          <a:solidFill>
                            <a:schemeClr val="tx1"/>
                          </a:solidFill>
                          <a:latin typeface="Courier New" pitchFamily="49" charset="0"/>
                          <a:cs typeface="Courier New" pitchFamily="49" charset="0"/>
                        </a:rPr>
                        <a:t>True</a:t>
                      </a:r>
                      <a:endParaRPr lang="fr-FR" sz="1600" b="0" i="0" dirty="0" smtClean="0">
                        <a:solidFill>
                          <a:schemeClr val="tx1"/>
                        </a:solidFill>
                        <a:latin typeface="Courier New" pitchFamily="49" charset="0"/>
                        <a:cs typeface="Courier New" pitchFamily="49" charset="0"/>
                      </a:endParaRPr>
                    </a:p>
                    <a:p>
                      <a:r>
                        <a:rPr lang="fr-FR" sz="1600" b="0" i="0" dirty="0" smtClean="0">
                          <a:solidFill>
                            <a:schemeClr val="tx1"/>
                          </a:solidFill>
                          <a:latin typeface="Courier New" pitchFamily="49" charset="0"/>
                          <a:cs typeface="Courier New" pitchFamily="49" charset="0"/>
                        </a:rPr>
                        <a:t>Sqrt.TC1.Ensures      Not Applicable</a:t>
                      </a:r>
                    </a:p>
                    <a:p>
                      <a:r>
                        <a:rPr lang="fr-FR" sz="1600" b="0" i="0" dirty="0" smtClean="0">
                          <a:solidFill>
                            <a:schemeClr val="tx1"/>
                          </a:solidFill>
                          <a:latin typeface="Courier New" pitchFamily="49" charset="0"/>
                          <a:cs typeface="Courier New" pitchFamily="49" charset="0"/>
                        </a:rPr>
                        <a:t>Sqrt.TC2.Ensures      </a:t>
                      </a:r>
                      <a:r>
                        <a:rPr lang="fr-FR" sz="1600" b="0" i="0" dirty="0" err="1" smtClean="0">
                          <a:solidFill>
                            <a:schemeClr val="tx1"/>
                          </a:solidFill>
                          <a:latin typeface="Courier New" pitchFamily="49" charset="0"/>
                          <a:cs typeface="Courier New" pitchFamily="49" charset="0"/>
                        </a:rPr>
                        <a:t>True</a:t>
                      </a:r>
                      <a:endParaRPr lang="fr-FR" sz="1600" b="0" i="0" dirty="0" smtClean="0">
                        <a:solidFill>
                          <a:schemeClr val="tx1"/>
                        </a:solidFill>
                        <a:latin typeface="Courier New" pitchFamily="49" charset="0"/>
                        <a:cs typeface="Courier New" pitchFamily="49" charset="0"/>
                      </a:endParaRPr>
                    </a:p>
                  </a:txBody>
                  <a:tcPr>
                    <a:solidFill>
                      <a:schemeClr val="bg1"/>
                    </a:solidFill>
                  </a:tcPr>
                </a:tc>
              </a:tr>
            </a:tbl>
          </a:graphicData>
        </a:graphic>
      </p:graphicFrame>
    </p:spTree>
    <p:extLst>
      <p:ext uri="{BB962C8B-B14F-4D97-AF65-F5344CB8AC3E}">
        <p14:creationId xmlns:p14="http://schemas.microsoft.com/office/powerpoint/2010/main" val="3848865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TR-based test cases: Implementation (II)</a:t>
            </a:r>
            <a:endParaRPr lang="en-US" dirty="0"/>
          </a:p>
        </p:txBody>
      </p:sp>
      <p:sp>
        <p:nvSpPr>
          <p:cNvPr id="3" name="Content Placeholder 2"/>
          <p:cNvSpPr>
            <a:spLocks noGrp="1"/>
          </p:cNvSpPr>
          <p:nvPr>
            <p:ph sz="half" idx="10"/>
          </p:nvPr>
        </p:nvSpPr>
        <p:spPr/>
        <p:txBody>
          <a:bodyPr/>
          <a:lstStyle/>
          <a:p>
            <a:r>
              <a:rPr lang="en-US" dirty="0" smtClean="0"/>
              <a:t>Some flexibility</a:t>
            </a:r>
          </a:p>
          <a:p>
            <a:pPr lvl="1"/>
            <a:r>
              <a:rPr lang="en-US" dirty="0" smtClean="0"/>
              <a:t>Instead of </a:t>
            </a:r>
            <a:r>
              <a:rPr lang="en-US" dirty="0" err="1" smtClean="0"/>
              <a:t>Test_Case</a:t>
            </a:r>
            <a:r>
              <a:rPr lang="en-US" dirty="0" smtClean="0"/>
              <a:t> we can use </a:t>
            </a:r>
            <a:r>
              <a:rPr lang="en-US" dirty="0" err="1" smtClean="0"/>
              <a:t>Contract_Case</a:t>
            </a:r>
            <a:r>
              <a:rPr lang="en-US" dirty="0" smtClean="0"/>
              <a:t>, Precondition, </a:t>
            </a:r>
            <a:r>
              <a:rPr lang="en-US" dirty="0" err="1" smtClean="0"/>
              <a:t>Postcondition</a:t>
            </a:r>
            <a:endParaRPr lang="en-US" dirty="0"/>
          </a:p>
          <a:p>
            <a:r>
              <a:rPr lang="en-US" dirty="0" smtClean="0"/>
              <a:t>Expressiveness</a:t>
            </a:r>
          </a:p>
          <a:p>
            <a:pPr lvl="1"/>
            <a:r>
              <a:rPr lang="en-US" dirty="0" smtClean="0"/>
              <a:t>We can save and check state using a separate verification package</a:t>
            </a:r>
          </a:p>
          <a:p>
            <a:r>
              <a:rPr lang="en-US" dirty="0" smtClean="0"/>
              <a:t>Use “Ghost” Code throughout</a:t>
            </a:r>
          </a:p>
          <a:p>
            <a:pPr lvl="1"/>
            <a:r>
              <a:rPr lang="en-US" dirty="0" smtClean="0"/>
              <a:t>Ghost code removed when compiled in no-assertions mode</a:t>
            </a:r>
          </a:p>
          <a:p>
            <a:r>
              <a:rPr lang="en-US" dirty="0" smtClean="0"/>
              <a:t>Example using Executable Preconditions/</a:t>
            </a:r>
            <a:r>
              <a:rPr lang="en-US" dirty="0" err="1" smtClean="0"/>
              <a:t>Postconditions</a:t>
            </a:r>
            <a:r>
              <a:rPr lang="en-US" dirty="0" smtClean="0"/>
              <a:t>:</a:t>
            </a:r>
          </a:p>
          <a:p>
            <a:pPr lvl="1"/>
            <a:endParaRPr lang="en-US" dirty="0"/>
          </a:p>
        </p:txBody>
      </p:sp>
      <p:graphicFrame>
        <p:nvGraphicFramePr>
          <p:cNvPr id="7" name="Tableau 6"/>
          <p:cNvGraphicFramePr>
            <a:graphicFrameLocks noGrp="1"/>
          </p:cNvGraphicFramePr>
          <p:nvPr>
            <p:extLst>
              <p:ext uri="{D42A27DB-BD31-4B8C-83A1-F6EECF244321}">
                <p14:modId xmlns:p14="http://schemas.microsoft.com/office/powerpoint/2010/main" val="913255531"/>
              </p:ext>
            </p:extLst>
          </p:nvPr>
        </p:nvGraphicFramePr>
        <p:xfrm>
          <a:off x="457200" y="5257800"/>
          <a:ext cx="8153400" cy="1097279"/>
        </p:xfrm>
        <a:graphic>
          <a:graphicData uri="http://schemas.openxmlformats.org/drawingml/2006/table">
            <a:tbl>
              <a:tblPr firstRow="1" bandRow="1">
                <a:effectLst>
                  <a:outerShdw blurRad="50800" dist="12700" dir="3660000" algn="tl" rotWithShape="0">
                    <a:srgbClr val="000000">
                      <a:alpha val="75000"/>
                    </a:srgbClr>
                  </a:outerShdw>
                </a:effectLst>
                <a:tableStyleId>{5C22544A-7EE6-4342-B048-85BDC9FD1C3A}</a:tableStyleId>
              </a:tblPr>
              <a:tblGrid>
                <a:gridCol w="8153400"/>
              </a:tblGrid>
              <a:tr h="685800">
                <a:tc>
                  <a:txBody>
                    <a:bodyPr/>
                    <a:lstStyle/>
                    <a:p>
                      <a:r>
                        <a:rPr lang="fr-FR" sz="1400" b="0" i="0" dirty="0" err="1" smtClean="0">
                          <a:solidFill>
                            <a:schemeClr val="tx1"/>
                          </a:solidFill>
                          <a:latin typeface="Courier New" pitchFamily="49" charset="0"/>
                          <a:cs typeface="Courier New" pitchFamily="49" charset="0"/>
                        </a:rPr>
                        <a:t>procedure</a:t>
                      </a:r>
                      <a:r>
                        <a:rPr lang="fr-FR" sz="1400" b="0" i="0" dirty="0" smtClean="0">
                          <a:solidFill>
                            <a:schemeClr val="tx1"/>
                          </a:solidFill>
                          <a:latin typeface="Courier New" pitchFamily="49" charset="0"/>
                          <a:cs typeface="Courier New" pitchFamily="49" charset="0"/>
                        </a:rPr>
                        <a:t> </a:t>
                      </a:r>
                      <a:r>
                        <a:rPr lang="fr-FR" sz="1400" b="0" i="0" dirty="0" err="1" smtClean="0">
                          <a:solidFill>
                            <a:schemeClr val="tx1"/>
                          </a:solidFill>
                          <a:latin typeface="Courier New" pitchFamily="49" charset="0"/>
                          <a:cs typeface="Courier New" pitchFamily="49" charset="0"/>
                        </a:rPr>
                        <a:t>Preprocess</a:t>
                      </a:r>
                      <a:r>
                        <a:rPr lang="fr-FR" sz="1400" b="0" i="0" dirty="0" smtClean="0">
                          <a:solidFill>
                            <a:schemeClr val="tx1"/>
                          </a:solidFill>
                          <a:latin typeface="Courier New" pitchFamily="49" charset="0"/>
                          <a:cs typeface="Courier New" pitchFamily="49" charset="0"/>
                        </a:rPr>
                        <a:t> (SB : </a:t>
                      </a:r>
                      <a:r>
                        <a:rPr lang="fr-FR" sz="1400" b="0" i="0" dirty="0" err="1" smtClean="0">
                          <a:solidFill>
                            <a:schemeClr val="tx1"/>
                          </a:solidFill>
                          <a:latin typeface="Courier New" pitchFamily="49" charset="0"/>
                          <a:cs typeface="Courier New" pitchFamily="49" charset="0"/>
                        </a:rPr>
                        <a:t>SystemBlock’Class</a:t>
                      </a:r>
                      <a:r>
                        <a:rPr lang="fr-FR" sz="1400" b="0" i="0" dirty="0" smtClean="0">
                          <a:solidFill>
                            <a:schemeClr val="tx1"/>
                          </a:solidFill>
                          <a:latin typeface="Courier New" pitchFamily="49" charset="0"/>
                          <a:cs typeface="Courier New" pitchFamily="49" charset="0"/>
                        </a:rPr>
                        <a:t>)</a:t>
                      </a:r>
                      <a:r>
                        <a:rPr lang="fr-FR" sz="1400" b="0" i="0" baseline="0" dirty="0" smtClean="0">
                          <a:solidFill>
                            <a:schemeClr val="tx1"/>
                          </a:solidFill>
                          <a:latin typeface="Courier New" pitchFamily="49" charset="0"/>
                          <a:cs typeface="Courier New" pitchFamily="49" charset="0"/>
                        </a:rPr>
                        <a:t> </a:t>
                      </a:r>
                      <a:r>
                        <a:rPr lang="fr-FR" sz="1400" b="0" i="0" baseline="0" dirty="0" err="1" smtClean="0">
                          <a:solidFill>
                            <a:schemeClr val="tx1"/>
                          </a:solidFill>
                          <a:latin typeface="Courier New" pitchFamily="49" charset="0"/>
                          <a:cs typeface="Courier New" pitchFamily="49" charset="0"/>
                        </a:rPr>
                        <a:t>with</a:t>
                      </a:r>
                      <a:endParaRPr lang="fr-FR" sz="1400" b="0" i="0" dirty="0" smtClean="0">
                        <a:solidFill>
                          <a:schemeClr val="tx1"/>
                        </a:solidFill>
                        <a:latin typeface="Courier New" pitchFamily="49" charset="0"/>
                        <a:cs typeface="Courier New" pitchFamily="49" charset="0"/>
                      </a:endParaRPr>
                    </a:p>
                    <a:p>
                      <a:r>
                        <a:rPr lang="fr-FR" sz="1400" b="0" i="0" baseline="0" dirty="0" smtClean="0">
                          <a:solidFill>
                            <a:schemeClr val="tx1"/>
                          </a:solidFill>
                          <a:latin typeface="Courier New" pitchFamily="49" charset="0"/>
                          <a:cs typeface="Courier New" pitchFamily="49" charset="0"/>
                        </a:rPr>
                        <a:t>   </a:t>
                      </a:r>
                      <a:r>
                        <a:rPr lang="fr-FR" sz="1400" b="0" i="0" baseline="0" dirty="0" err="1" smtClean="0">
                          <a:solidFill>
                            <a:schemeClr val="tx1"/>
                          </a:solidFill>
                          <a:latin typeface="Courier New" pitchFamily="49" charset="0"/>
                          <a:cs typeface="Courier New" pitchFamily="49" charset="0"/>
                        </a:rPr>
                        <a:t>Pre</a:t>
                      </a:r>
                      <a:r>
                        <a:rPr lang="fr-FR" sz="1400" b="0" i="0" baseline="0" dirty="0" smtClean="0">
                          <a:solidFill>
                            <a:schemeClr val="tx1"/>
                          </a:solidFill>
                          <a:latin typeface="Courier New" pitchFamily="49" charset="0"/>
                          <a:cs typeface="Courier New" pitchFamily="49" charset="0"/>
                        </a:rPr>
                        <a:t>  =&gt; </a:t>
                      </a:r>
                      <a:r>
                        <a:rPr lang="fr-FR" sz="1400" b="0" i="0" dirty="0" err="1" smtClean="0">
                          <a:solidFill>
                            <a:schemeClr val="tx1"/>
                          </a:solidFill>
                          <a:latin typeface="Courier New" pitchFamily="49" charset="0"/>
                          <a:cs typeface="Courier New" pitchFamily="49" charset="0"/>
                        </a:rPr>
                        <a:t>Preprocess_Verif.Preprocess_Test_Cases_Requires</a:t>
                      </a:r>
                      <a:r>
                        <a:rPr lang="fr-FR" sz="1400" b="0" i="0" dirty="0" smtClean="0">
                          <a:solidFill>
                            <a:schemeClr val="tx1"/>
                          </a:solidFill>
                          <a:latin typeface="Courier New" pitchFamily="49" charset="0"/>
                          <a:cs typeface="Courier New" pitchFamily="49" charset="0"/>
                        </a:rPr>
                        <a:t> (SB),</a:t>
                      </a:r>
                    </a:p>
                    <a:p>
                      <a:r>
                        <a:rPr lang="fr-FR" sz="1400" b="0" i="0" baseline="0" dirty="0" smtClean="0">
                          <a:solidFill>
                            <a:schemeClr val="tx1"/>
                          </a:solidFill>
                          <a:latin typeface="Courier New" pitchFamily="49" charset="0"/>
                          <a:cs typeface="Courier New" pitchFamily="49" charset="0"/>
                        </a:rPr>
                        <a:t>   </a:t>
                      </a:r>
                      <a:r>
                        <a:rPr lang="fr-FR" sz="1400" b="0" i="0" dirty="0" smtClean="0">
                          <a:solidFill>
                            <a:schemeClr val="tx1"/>
                          </a:solidFill>
                          <a:latin typeface="Courier New" pitchFamily="49" charset="0"/>
                          <a:cs typeface="Courier New" pitchFamily="49" charset="0"/>
                        </a:rPr>
                        <a:t>Post</a:t>
                      </a:r>
                      <a:r>
                        <a:rPr lang="fr-FR" sz="1400" b="0" i="0" baseline="0" dirty="0" smtClean="0">
                          <a:solidFill>
                            <a:schemeClr val="tx1"/>
                          </a:solidFill>
                          <a:latin typeface="Courier New" pitchFamily="49" charset="0"/>
                          <a:cs typeface="Courier New" pitchFamily="49" charset="0"/>
                        </a:rPr>
                        <a:t> =&gt; </a:t>
                      </a:r>
                      <a:r>
                        <a:rPr lang="fr-FR" sz="1400" b="0" i="0" baseline="0" dirty="0" err="1" smtClean="0">
                          <a:solidFill>
                            <a:schemeClr val="tx1"/>
                          </a:solidFill>
                          <a:latin typeface="Courier New" pitchFamily="49" charset="0"/>
                          <a:cs typeface="Courier New" pitchFamily="49" charset="0"/>
                        </a:rPr>
                        <a:t>P</a:t>
                      </a:r>
                      <a:r>
                        <a:rPr lang="fr-FR" sz="1400" b="0" i="0" dirty="0" err="1" smtClean="0">
                          <a:solidFill>
                            <a:schemeClr val="tx1"/>
                          </a:solidFill>
                          <a:latin typeface="Courier New" pitchFamily="49" charset="0"/>
                          <a:cs typeface="Courier New" pitchFamily="49" charset="0"/>
                        </a:rPr>
                        <a:t>reprocess_Verif.Preprocess_Test_Cases_Ensures</a:t>
                      </a:r>
                      <a:r>
                        <a:rPr lang="fr-FR" sz="1400" b="0" i="0" dirty="0" smtClean="0">
                          <a:solidFill>
                            <a:schemeClr val="tx1"/>
                          </a:solidFill>
                          <a:latin typeface="Courier New" pitchFamily="49" charset="0"/>
                          <a:cs typeface="Courier New" pitchFamily="49" charset="0"/>
                        </a:rPr>
                        <a:t> (SB);</a:t>
                      </a:r>
                    </a:p>
                    <a:p>
                      <a:r>
                        <a:rPr lang="fr-FR" sz="1200" b="0" i="0" dirty="0" smtClean="0">
                          <a:solidFill>
                            <a:schemeClr val="tx1"/>
                          </a:solidFill>
                          <a:latin typeface="Courier New" pitchFamily="49" charset="0"/>
                          <a:cs typeface="Courier New" pitchFamily="49" charset="0"/>
                        </a:rPr>
                        <a:t>--  Routines</a:t>
                      </a:r>
                      <a:r>
                        <a:rPr lang="fr-FR" sz="1200" b="0" i="0" baseline="0" dirty="0" smtClean="0">
                          <a:solidFill>
                            <a:schemeClr val="tx1"/>
                          </a:solidFill>
                          <a:latin typeface="Courier New" pitchFamily="49" charset="0"/>
                          <a:cs typeface="Courier New" pitchFamily="49" charset="0"/>
                        </a:rPr>
                        <a:t> </a:t>
                      </a:r>
                      <a:r>
                        <a:rPr lang="fr-FR" sz="1200" b="0" i="0" baseline="0" dirty="0" err="1" smtClean="0">
                          <a:solidFill>
                            <a:schemeClr val="tx1"/>
                          </a:solidFill>
                          <a:latin typeface="Courier New" pitchFamily="49" charset="0"/>
                          <a:cs typeface="Courier New" pitchFamily="49" charset="0"/>
                        </a:rPr>
                        <a:t>called</a:t>
                      </a:r>
                      <a:r>
                        <a:rPr lang="fr-FR" sz="1200" b="0" i="0" baseline="0" dirty="0" smtClean="0">
                          <a:solidFill>
                            <a:schemeClr val="tx1"/>
                          </a:solidFill>
                          <a:latin typeface="Courier New" pitchFamily="49" charset="0"/>
                          <a:cs typeface="Courier New" pitchFamily="49" charset="0"/>
                        </a:rPr>
                        <a:t> in the </a:t>
                      </a:r>
                      <a:r>
                        <a:rPr lang="fr-FR" sz="1200" b="0" i="0" baseline="0" dirty="0" err="1" smtClean="0">
                          <a:solidFill>
                            <a:schemeClr val="tx1"/>
                          </a:solidFill>
                          <a:latin typeface="Courier New" pitchFamily="49" charset="0"/>
                          <a:cs typeface="Courier New" pitchFamily="49" charset="0"/>
                        </a:rPr>
                        <a:t>pre</a:t>
                      </a:r>
                      <a:r>
                        <a:rPr lang="fr-FR" sz="1200" b="0" i="0" baseline="0" dirty="0" smtClean="0">
                          <a:solidFill>
                            <a:schemeClr val="tx1"/>
                          </a:solidFill>
                          <a:latin typeface="Courier New" pitchFamily="49" charset="0"/>
                          <a:cs typeface="Courier New" pitchFamily="49" charset="0"/>
                        </a:rPr>
                        <a:t>- and post-conditions </a:t>
                      </a:r>
                      <a:r>
                        <a:rPr lang="fr-FR" sz="1200" b="0" i="0" baseline="0" dirty="0" err="1" smtClean="0">
                          <a:solidFill>
                            <a:schemeClr val="tx1"/>
                          </a:solidFill>
                          <a:latin typeface="Courier New" pitchFamily="49" charset="0"/>
                          <a:cs typeface="Courier New" pitchFamily="49" charset="0"/>
                        </a:rPr>
                        <a:t>can</a:t>
                      </a:r>
                      <a:r>
                        <a:rPr lang="fr-FR" sz="1200" b="0" i="0" baseline="0" dirty="0" smtClean="0">
                          <a:solidFill>
                            <a:schemeClr val="tx1"/>
                          </a:solidFill>
                          <a:latin typeface="Courier New" pitchFamily="49" charset="0"/>
                          <a:cs typeface="Courier New" pitchFamily="49" charset="0"/>
                        </a:rPr>
                        <a:t> store </a:t>
                      </a:r>
                      <a:r>
                        <a:rPr lang="fr-FR" sz="1200" b="0" i="0" baseline="0" dirty="0" err="1" smtClean="0">
                          <a:solidFill>
                            <a:schemeClr val="tx1"/>
                          </a:solidFill>
                          <a:latin typeface="Courier New" pitchFamily="49" charset="0"/>
                          <a:cs typeface="Courier New" pitchFamily="49" charset="0"/>
                        </a:rPr>
                        <a:t>any</a:t>
                      </a:r>
                      <a:r>
                        <a:rPr lang="fr-FR" sz="1200" b="0" i="0" baseline="0" dirty="0" smtClean="0">
                          <a:solidFill>
                            <a:schemeClr val="tx1"/>
                          </a:solidFill>
                          <a:latin typeface="Courier New" pitchFamily="49" charset="0"/>
                          <a:cs typeface="Courier New" pitchFamily="49" charset="0"/>
                        </a:rPr>
                        <a:t> </a:t>
                      </a:r>
                      <a:r>
                        <a:rPr lang="fr-FR" sz="1200" b="0" i="0" baseline="0" dirty="0" err="1" smtClean="0">
                          <a:solidFill>
                            <a:schemeClr val="tx1"/>
                          </a:solidFill>
                          <a:latin typeface="Courier New" pitchFamily="49" charset="0"/>
                          <a:cs typeface="Courier New" pitchFamily="49" charset="0"/>
                        </a:rPr>
                        <a:t>required</a:t>
                      </a:r>
                      <a:r>
                        <a:rPr lang="fr-FR" sz="1200" b="0" i="0" baseline="0" dirty="0" smtClean="0">
                          <a:solidFill>
                            <a:schemeClr val="tx1"/>
                          </a:solidFill>
                          <a:latin typeface="Courier New" pitchFamily="49" charset="0"/>
                          <a:cs typeface="Courier New" pitchFamily="49" charset="0"/>
                        </a:rPr>
                        <a:t> data </a:t>
                      </a:r>
                      <a:r>
                        <a:rPr lang="fr-FR" sz="1200" b="0" i="0" baseline="0" dirty="0" err="1" smtClean="0">
                          <a:solidFill>
                            <a:schemeClr val="tx1"/>
                          </a:solidFill>
                          <a:latin typeface="Courier New" pitchFamily="49" charset="0"/>
                          <a:cs typeface="Courier New" pitchFamily="49" charset="0"/>
                        </a:rPr>
                        <a:t>within</a:t>
                      </a:r>
                      <a:endParaRPr lang="fr-FR" sz="1200" b="0" i="0" baseline="0" dirty="0" smtClean="0">
                        <a:solidFill>
                          <a:schemeClr val="tx1"/>
                        </a:solidFill>
                        <a:latin typeface="Courier New" pitchFamily="49" charset="0"/>
                        <a:cs typeface="Courier New" pitchFamily="49" charset="0"/>
                      </a:endParaRPr>
                    </a:p>
                    <a:p>
                      <a:r>
                        <a:rPr lang="fr-FR" sz="1200" b="0" i="0" baseline="0" dirty="0" smtClean="0">
                          <a:solidFill>
                            <a:schemeClr val="tx1"/>
                          </a:solidFill>
                          <a:latin typeface="Courier New" pitchFamily="49" charset="0"/>
                          <a:cs typeface="Courier New" pitchFamily="49" charset="0"/>
                        </a:rPr>
                        <a:t>--  </a:t>
                      </a:r>
                      <a:r>
                        <a:rPr lang="fr-FR" sz="1200" b="0" i="0" baseline="0" dirty="0" err="1" smtClean="0">
                          <a:solidFill>
                            <a:schemeClr val="tx1"/>
                          </a:solidFill>
                          <a:latin typeface="Courier New" pitchFamily="49" charset="0"/>
                          <a:cs typeface="Courier New" pitchFamily="49" charset="0"/>
                        </a:rPr>
                        <a:t>internal</a:t>
                      </a:r>
                      <a:r>
                        <a:rPr lang="fr-FR" sz="1200" b="0" i="0" baseline="0" dirty="0" smtClean="0">
                          <a:solidFill>
                            <a:schemeClr val="tx1"/>
                          </a:solidFill>
                          <a:latin typeface="Courier New" pitchFamily="49" charset="0"/>
                          <a:cs typeface="Courier New" pitchFamily="49" charset="0"/>
                        </a:rPr>
                        <a:t> variables and check </a:t>
                      </a:r>
                      <a:r>
                        <a:rPr lang="fr-FR" sz="1200" b="0" i="0" baseline="0" dirty="0" err="1" smtClean="0">
                          <a:solidFill>
                            <a:schemeClr val="tx1"/>
                          </a:solidFill>
                          <a:latin typeface="Courier New" pitchFamily="49" charset="0"/>
                          <a:cs typeface="Courier New" pitchFamily="49" charset="0"/>
                        </a:rPr>
                        <a:t>their</a:t>
                      </a:r>
                      <a:r>
                        <a:rPr lang="fr-FR" sz="1200" b="0" i="0" baseline="0" dirty="0" smtClean="0">
                          <a:solidFill>
                            <a:schemeClr val="tx1"/>
                          </a:solidFill>
                          <a:latin typeface="Courier New" pitchFamily="49" charset="0"/>
                          <a:cs typeface="Courier New" pitchFamily="49" charset="0"/>
                        </a:rPr>
                        <a:t> </a:t>
                      </a:r>
                      <a:r>
                        <a:rPr lang="fr-FR" sz="1200" b="0" i="0" baseline="0" dirty="0" err="1" smtClean="0">
                          <a:solidFill>
                            <a:schemeClr val="tx1"/>
                          </a:solidFill>
                          <a:latin typeface="Courier New" pitchFamily="49" charset="0"/>
                          <a:cs typeface="Courier New" pitchFamily="49" charset="0"/>
                        </a:rPr>
                        <a:t>status</a:t>
                      </a:r>
                      <a:r>
                        <a:rPr lang="fr-FR" sz="1200" b="0" i="0" baseline="0" dirty="0" smtClean="0">
                          <a:solidFill>
                            <a:schemeClr val="tx1"/>
                          </a:solidFill>
                          <a:latin typeface="Courier New" pitchFamily="49" charset="0"/>
                          <a:cs typeface="Courier New" pitchFamily="49" charset="0"/>
                        </a:rPr>
                        <a:t> </a:t>
                      </a:r>
                      <a:r>
                        <a:rPr lang="fr-FR" sz="1200" b="0" i="0" baseline="0" dirty="0" err="1" smtClean="0">
                          <a:solidFill>
                            <a:schemeClr val="tx1"/>
                          </a:solidFill>
                          <a:latin typeface="Courier New" pitchFamily="49" charset="0"/>
                          <a:cs typeface="Courier New" pitchFamily="49" charset="0"/>
                        </a:rPr>
                        <a:t>after</a:t>
                      </a:r>
                      <a:r>
                        <a:rPr lang="fr-FR" sz="1200" b="0" i="0" baseline="0" dirty="0" smtClean="0">
                          <a:solidFill>
                            <a:schemeClr val="tx1"/>
                          </a:solidFill>
                          <a:latin typeface="Courier New" pitchFamily="49" charset="0"/>
                          <a:cs typeface="Courier New" pitchFamily="49" charset="0"/>
                        </a:rPr>
                        <a:t> </a:t>
                      </a:r>
                      <a:r>
                        <a:rPr lang="fr-FR" sz="1200" b="0" i="0" baseline="0" dirty="0" err="1" smtClean="0">
                          <a:solidFill>
                            <a:schemeClr val="tx1"/>
                          </a:solidFill>
                          <a:latin typeface="Courier New" pitchFamily="49" charset="0"/>
                          <a:cs typeface="Courier New" pitchFamily="49" charset="0"/>
                        </a:rPr>
                        <a:t>execution</a:t>
                      </a:r>
                      <a:r>
                        <a:rPr lang="fr-FR" sz="1200" b="0" i="0" baseline="0" dirty="0" smtClean="0">
                          <a:solidFill>
                            <a:schemeClr val="tx1"/>
                          </a:solidFill>
                          <a:latin typeface="Courier New" pitchFamily="49" charset="0"/>
                          <a:cs typeface="Courier New" pitchFamily="49" charset="0"/>
                        </a:rPr>
                        <a:t> of </a:t>
                      </a:r>
                      <a:r>
                        <a:rPr lang="fr-FR" sz="1200" b="0" i="0" baseline="0" dirty="0" err="1" smtClean="0">
                          <a:solidFill>
                            <a:schemeClr val="tx1"/>
                          </a:solidFill>
                          <a:latin typeface="Courier New" pitchFamily="49" charset="0"/>
                          <a:cs typeface="Courier New" pitchFamily="49" charset="0"/>
                        </a:rPr>
                        <a:t>Preprocess</a:t>
                      </a:r>
                      <a:endParaRPr lang="fr-FR" sz="1200" b="0" i="0" dirty="0" smtClean="0">
                        <a:solidFill>
                          <a:schemeClr val="tx1"/>
                        </a:solidFill>
                        <a:latin typeface="Courier New" pitchFamily="49" charset="0"/>
                        <a:cs typeface="Courier New" pitchFamily="49" charset="0"/>
                      </a:endParaRPr>
                    </a:p>
                  </a:txBody>
                  <a:tcPr>
                    <a:solidFill>
                      <a:schemeClr val="bg1"/>
                    </a:solidFill>
                  </a:tcPr>
                </a:tc>
              </a:tr>
            </a:tbl>
          </a:graphicData>
        </a:graphic>
      </p:graphicFrame>
      <p:graphicFrame>
        <p:nvGraphicFramePr>
          <p:cNvPr id="8" name="Tableau 6"/>
          <p:cNvGraphicFramePr>
            <a:graphicFrameLocks noGrp="1"/>
          </p:cNvGraphicFramePr>
          <p:nvPr>
            <p:extLst>
              <p:ext uri="{D42A27DB-BD31-4B8C-83A1-F6EECF244321}">
                <p14:modId xmlns:p14="http://schemas.microsoft.com/office/powerpoint/2010/main" val="289688916"/>
              </p:ext>
            </p:extLst>
          </p:nvPr>
        </p:nvGraphicFramePr>
        <p:xfrm>
          <a:off x="457200" y="3581400"/>
          <a:ext cx="8153400" cy="731519"/>
        </p:xfrm>
        <a:graphic>
          <a:graphicData uri="http://schemas.openxmlformats.org/drawingml/2006/table">
            <a:tbl>
              <a:tblPr firstRow="1" bandRow="1">
                <a:effectLst>
                  <a:outerShdw blurRad="50800" dist="12700" dir="3660000" algn="tl" rotWithShape="0">
                    <a:srgbClr val="000000">
                      <a:alpha val="75000"/>
                    </a:srgbClr>
                  </a:outerShdw>
                </a:effectLst>
                <a:tableStyleId>{5C22544A-7EE6-4342-B048-85BDC9FD1C3A}</a:tableStyleId>
              </a:tblPr>
              <a:tblGrid>
                <a:gridCol w="8153400"/>
              </a:tblGrid>
              <a:tr h="685800">
                <a:tc>
                  <a:txBody>
                    <a:bodyPr/>
                    <a:lstStyle/>
                    <a:p>
                      <a:r>
                        <a:rPr lang="fr-FR" sz="1400" b="0" i="0" dirty="0" err="1" smtClean="0">
                          <a:solidFill>
                            <a:schemeClr val="tx1"/>
                          </a:solidFill>
                          <a:latin typeface="Courier New" pitchFamily="49" charset="0"/>
                          <a:cs typeface="Courier New" pitchFamily="49" charset="0"/>
                        </a:rPr>
                        <a:t>Procedure</a:t>
                      </a:r>
                      <a:r>
                        <a:rPr lang="fr-FR" sz="1400" b="0" i="0" dirty="0" smtClean="0">
                          <a:solidFill>
                            <a:schemeClr val="tx1"/>
                          </a:solidFill>
                          <a:latin typeface="Courier New" pitchFamily="49" charset="0"/>
                          <a:cs typeface="Courier New" pitchFamily="49" charset="0"/>
                        </a:rPr>
                        <a:t> to </a:t>
                      </a:r>
                      <a:r>
                        <a:rPr lang="fr-FR" sz="1400" b="0" i="0" dirty="0" err="1" smtClean="0">
                          <a:solidFill>
                            <a:schemeClr val="tx1"/>
                          </a:solidFill>
                          <a:latin typeface="Courier New" pitchFamily="49" charset="0"/>
                          <a:cs typeface="Courier New" pitchFamily="49" charset="0"/>
                        </a:rPr>
                        <a:t>eliminate</a:t>
                      </a:r>
                      <a:r>
                        <a:rPr lang="fr-FR" sz="1400" b="0" i="0" baseline="0" dirty="0" smtClean="0">
                          <a:solidFill>
                            <a:schemeClr val="tx1"/>
                          </a:solidFill>
                          <a:latin typeface="Courier New" pitchFamily="49" charset="0"/>
                          <a:cs typeface="Courier New" pitchFamily="49" charset="0"/>
                        </a:rPr>
                        <a:t> </a:t>
                      </a:r>
                      <a:r>
                        <a:rPr lang="fr-FR" sz="1400" b="0" i="0" dirty="0" err="1" smtClean="0">
                          <a:solidFill>
                            <a:schemeClr val="tx1"/>
                          </a:solidFill>
                          <a:latin typeface="Courier New" pitchFamily="49" charset="0"/>
                          <a:cs typeface="Courier New" pitchFamily="49" charset="0"/>
                        </a:rPr>
                        <a:t>GoTo</a:t>
                      </a:r>
                      <a:r>
                        <a:rPr lang="fr-FR" sz="1400" b="0" i="0" dirty="0" smtClean="0">
                          <a:solidFill>
                            <a:schemeClr val="tx1"/>
                          </a:solidFill>
                          <a:latin typeface="Courier New" pitchFamily="49" charset="0"/>
                          <a:cs typeface="Courier New" pitchFamily="49" charset="0"/>
                        </a:rPr>
                        <a:t> blocks. Test case </a:t>
                      </a:r>
                      <a:r>
                        <a:rPr lang="fr-FR" sz="1400" b="0" i="0" dirty="0" err="1" smtClean="0">
                          <a:solidFill>
                            <a:schemeClr val="tx1"/>
                          </a:solidFill>
                          <a:latin typeface="Courier New" pitchFamily="49" charset="0"/>
                          <a:cs typeface="Courier New" pitchFamily="49" charset="0"/>
                        </a:rPr>
                        <a:t>is</a:t>
                      </a:r>
                      <a:r>
                        <a:rPr lang="fr-FR" sz="1400" b="0" i="0" dirty="0" smtClean="0">
                          <a:solidFill>
                            <a:schemeClr val="tx1"/>
                          </a:solidFill>
                          <a:latin typeface="Courier New" pitchFamily="49" charset="0"/>
                          <a:cs typeface="Courier New" pitchFamily="49" charset="0"/>
                        </a:rPr>
                        <a:t>:</a:t>
                      </a:r>
                    </a:p>
                    <a:p>
                      <a:r>
                        <a:rPr lang="fr-FR" sz="1400" b="0" i="0" dirty="0" smtClean="0">
                          <a:solidFill>
                            <a:schemeClr val="tx1"/>
                          </a:solidFill>
                          <a:latin typeface="Courier New" pitchFamily="49" charset="0"/>
                          <a:cs typeface="Courier New" pitchFamily="49" charset="0"/>
                        </a:rPr>
                        <a:t> - </a:t>
                      </a:r>
                      <a:r>
                        <a:rPr lang="fr-FR" sz="1400" b="0" i="0" dirty="0" err="1" smtClean="0">
                          <a:solidFill>
                            <a:schemeClr val="tx1"/>
                          </a:solidFill>
                          <a:latin typeface="Courier New" pitchFamily="49" charset="0"/>
                          <a:cs typeface="Courier New" pitchFamily="49" charset="0"/>
                        </a:rPr>
                        <a:t>Requires</a:t>
                      </a:r>
                      <a:r>
                        <a:rPr lang="fr-FR" sz="1400" b="0" i="0" dirty="0" smtClean="0">
                          <a:solidFill>
                            <a:schemeClr val="tx1"/>
                          </a:solidFill>
                          <a:latin typeface="Courier New" pitchFamily="49" charset="0"/>
                          <a:cs typeface="Courier New" pitchFamily="49" charset="0"/>
                        </a:rPr>
                        <a:t>: There </a:t>
                      </a:r>
                      <a:r>
                        <a:rPr lang="fr-FR" sz="1400" b="0" i="0" dirty="0" err="1" smtClean="0">
                          <a:solidFill>
                            <a:schemeClr val="tx1"/>
                          </a:solidFill>
                          <a:latin typeface="Courier New" pitchFamily="49" charset="0"/>
                          <a:cs typeface="Courier New" pitchFamily="49" charset="0"/>
                        </a:rPr>
                        <a:t>exists</a:t>
                      </a:r>
                      <a:r>
                        <a:rPr lang="fr-FR" sz="1400" b="0" i="0" dirty="0" smtClean="0">
                          <a:solidFill>
                            <a:schemeClr val="tx1"/>
                          </a:solidFill>
                          <a:latin typeface="Courier New" pitchFamily="49" charset="0"/>
                          <a:cs typeface="Courier New" pitchFamily="49" charset="0"/>
                        </a:rPr>
                        <a:t> a </a:t>
                      </a:r>
                      <a:r>
                        <a:rPr lang="fr-FR" sz="1400" b="0" i="0" dirty="0" err="1" smtClean="0">
                          <a:solidFill>
                            <a:schemeClr val="tx1"/>
                          </a:solidFill>
                          <a:latin typeface="Courier New" pitchFamily="49" charset="0"/>
                          <a:cs typeface="Courier New" pitchFamily="49" charset="0"/>
                        </a:rPr>
                        <a:t>GoTo</a:t>
                      </a:r>
                      <a:r>
                        <a:rPr lang="fr-FR" sz="1400" b="0" i="0" dirty="0" smtClean="0">
                          <a:solidFill>
                            <a:schemeClr val="tx1"/>
                          </a:solidFill>
                          <a:latin typeface="Courier New" pitchFamily="49" charset="0"/>
                          <a:cs typeface="Courier New" pitchFamily="49" charset="0"/>
                        </a:rPr>
                        <a:t> block</a:t>
                      </a:r>
                    </a:p>
                    <a:p>
                      <a:r>
                        <a:rPr lang="fr-FR" sz="1400" b="0" i="0" dirty="0" smtClean="0">
                          <a:solidFill>
                            <a:schemeClr val="tx1"/>
                          </a:solidFill>
                          <a:latin typeface="Courier New" pitchFamily="49" charset="0"/>
                          <a:cs typeface="Courier New" pitchFamily="49" charset="0"/>
                        </a:rPr>
                        <a:t> - </a:t>
                      </a:r>
                      <a:r>
                        <a:rPr lang="fr-FR" sz="1400" b="0" i="0" dirty="0" err="1" smtClean="0">
                          <a:solidFill>
                            <a:schemeClr val="tx1"/>
                          </a:solidFill>
                          <a:latin typeface="Courier New" pitchFamily="49" charset="0"/>
                          <a:cs typeface="Courier New" pitchFamily="49" charset="0"/>
                        </a:rPr>
                        <a:t>Ensures</a:t>
                      </a:r>
                      <a:r>
                        <a:rPr lang="fr-FR" sz="1400" b="0" i="0" dirty="0" smtClean="0">
                          <a:solidFill>
                            <a:schemeClr val="tx1"/>
                          </a:solidFill>
                          <a:latin typeface="Courier New" pitchFamily="49" charset="0"/>
                          <a:cs typeface="Courier New" pitchFamily="49" charset="0"/>
                        </a:rPr>
                        <a:t>: That </a:t>
                      </a:r>
                      <a:r>
                        <a:rPr lang="fr-FR" sz="1400" b="0" i="0" dirty="0" err="1" smtClean="0">
                          <a:solidFill>
                            <a:schemeClr val="tx1"/>
                          </a:solidFill>
                          <a:latin typeface="Courier New" pitchFamily="49" charset="0"/>
                          <a:cs typeface="Courier New" pitchFamily="49" charset="0"/>
                        </a:rPr>
                        <a:t>GoTo</a:t>
                      </a:r>
                      <a:r>
                        <a:rPr lang="fr-FR" sz="1400" b="0" i="0" dirty="0" smtClean="0">
                          <a:solidFill>
                            <a:schemeClr val="tx1"/>
                          </a:solidFill>
                          <a:latin typeface="Courier New" pitchFamily="49" charset="0"/>
                          <a:cs typeface="Courier New" pitchFamily="49" charset="0"/>
                        </a:rPr>
                        <a:t> block </a:t>
                      </a:r>
                      <a:r>
                        <a:rPr lang="fr-FR" sz="1400" b="0" i="0" dirty="0" err="1" smtClean="0">
                          <a:solidFill>
                            <a:schemeClr val="tx1"/>
                          </a:solidFill>
                          <a:latin typeface="Courier New" pitchFamily="49" charset="0"/>
                          <a:cs typeface="Courier New" pitchFamily="49" charset="0"/>
                        </a:rPr>
                        <a:t>becomes</a:t>
                      </a:r>
                      <a:r>
                        <a:rPr lang="fr-FR" sz="1400" b="0" i="0" dirty="0" smtClean="0">
                          <a:solidFill>
                            <a:schemeClr val="tx1"/>
                          </a:solidFill>
                          <a:latin typeface="Courier New" pitchFamily="49" charset="0"/>
                          <a:cs typeface="Courier New" pitchFamily="49" charset="0"/>
                        </a:rPr>
                        <a:t> </a:t>
                      </a:r>
                      <a:r>
                        <a:rPr lang="fr-FR" sz="1400" b="0" i="0" dirty="0" err="1" smtClean="0">
                          <a:solidFill>
                            <a:schemeClr val="tx1"/>
                          </a:solidFill>
                          <a:latin typeface="Courier New" pitchFamily="49" charset="0"/>
                          <a:cs typeface="Courier New" pitchFamily="49" charset="0"/>
                        </a:rPr>
                        <a:t>null</a:t>
                      </a:r>
                      <a:r>
                        <a:rPr lang="fr-FR" sz="1400" b="0" i="0" dirty="0" smtClean="0">
                          <a:solidFill>
                            <a:schemeClr val="tx1"/>
                          </a:solidFill>
                          <a:latin typeface="Courier New" pitchFamily="49" charset="0"/>
                          <a:cs typeface="Courier New" pitchFamily="49" charset="0"/>
                        </a:rPr>
                        <a:t> and </a:t>
                      </a:r>
                      <a:r>
                        <a:rPr lang="fr-FR" sz="1400" b="0" i="0" dirty="0" err="1" smtClean="0">
                          <a:solidFill>
                            <a:schemeClr val="tx1"/>
                          </a:solidFill>
                          <a:latin typeface="Courier New" pitchFamily="49" charset="0"/>
                          <a:cs typeface="Courier New" pitchFamily="49" charset="0"/>
                        </a:rPr>
                        <a:t>is</a:t>
                      </a:r>
                      <a:r>
                        <a:rPr lang="fr-FR" sz="1400" b="0" i="0" dirty="0" smtClean="0">
                          <a:solidFill>
                            <a:schemeClr val="tx1"/>
                          </a:solidFill>
                          <a:latin typeface="Courier New" pitchFamily="49" charset="0"/>
                          <a:cs typeface="Courier New" pitchFamily="49" charset="0"/>
                        </a:rPr>
                        <a:t> </a:t>
                      </a:r>
                      <a:r>
                        <a:rPr lang="fr-FR" sz="1400" b="0" i="0" dirty="0" err="1" smtClean="0">
                          <a:solidFill>
                            <a:schemeClr val="tx1"/>
                          </a:solidFill>
                          <a:latin typeface="Courier New" pitchFamily="49" charset="0"/>
                          <a:cs typeface="Courier New" pitchFamily="49" charset="0"/>
                        </a:rPr>
                        <a:t>removed</a:t>
                      </a:r>
                      <a:r>
                        <a:rPr lang="fr-FR" sz="1400" b="0" i="0" dirty="0" smtClean="0">
                          <a:solidFill>
                            <a:schemeClr val="tx1"/>
                          </a:solidFill>
                          <a:latin typeface="Courier New" pitchFamily="49" charset="0"/>
                          <a:cs typeface="Courier New" pitchFamily="49" charset="0"/>
                        </a:rPr>
                        <a:t> </a:t>
                      </a:r>
                      <a:r>
                        <a:rPr lang="fr-FR" sz="1400" b="0" i="0" dirty="0" err="1" smtClean="0">
                          <a:solidFill>
                            <a:schemeClr val="tx1"/>
                          </a:solidFill>
                          <a:latin typeface="Courier New" pitchFamily="49" charset="0"/>
                          <a:cs typeface="Courier New" pitchFamily="49" charset="0"/>
                        </a:rPr>
                        <a:t>from</a:t>
                      </a:r>
                      <a:r>
                        <a:rPr lang="fr-FR" sz="1400" b="0" i="0" dirty="0" smtClean="0">
                          <a:solidFill>
                            <a:schemeClr val="tx1"/>
                          </a:solidFill>
                          <a:latin typeface="Courier New" pitchFamily="49" charset="0"/>
                          <a:cs typeface="Courier New" pitchFamily="49" charset="0"/>
                        </a:rPr>
                        <a:t> the model</a:t>
                      </a:r>
                    </a:p>
                  </a:txBody>
                  <a:tcPr>
                    <a:solidFill>
                      <a:schemeClr val="bg1"/>
                    </a:solidFill>
                  </a:tcPr>
                </a:tc>
              </a:tr>
            </a:tbl>
          </a:graphicData>
        </a:graphic>
      </p:graphicFrame>
      <p:sp>
        <p:nvSpPr>
          <p:cNvPr id="9" name="Down Arrow 8"/>
          <p:cNvSpPr/>
          <p:nvPr/>
        </p:nvSpPr>
        <p:spPr bwMode="auto">
          <a:xfrm>
            <a:off x="3429000" y="4495800"/>
            <a:ext cx="1295400" cy="533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dirty="0" smtClean="0">
              <a:solidFill>
                <a:schemeClr val="tx1"/>
              </a:solidFill>
              <a:effectLst/>
              <a:latin typeface="Arial" charset="0"/>
            </a:endParaRPr>
          </a:p>
        </p:txBody>
      </p:sp>
    </p:spTree>
    <p:extLst>
      <p:ext uri="{BB962C8B-B14F-4D97-AF65-F5344CB8AC3E}">
        <p14:creationId xmlns:p14="http://schemas.microsoft.com/office/powerpoint/2010/main" val="420389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395"/>
          <p:cNvSpPr>
            <a:spLocks noGrp="1"/>
          </p:cNvSpPr>
          <p:nvPr>
            <p:ph type="sldNum" sz="quarter" idx="2"/>
          </p:nvPr>
        </p:nvSpPr>
        <p:spPr>
          <a:xfrm>
            <a:off x="8271604" y="6442769"/>
            <a:ext cx="253847" cy="2721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35</a:t>
            </a:fld>
            <a:endParaRPr/>
          </a:p>
        </p:txBody>
      </p:sp>
      <p:sp>
        <p:nvSpPr>
          <p:cNvPr id="430" name="Shape 430"/>
          <p:cNvSpPr/>
          <p:nvPr/>
        </p:nvSpPr>
        <p:spPr>
          <a:xfrm>
            <a:off x="4058182" y="1652620"/>
            <a:ext cx="414301" cy="4676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347" y="17155"/>
                  <a:pt x="16547" y="9955"/>
                  <a:pt x="21600" y="0"/>
                </a:cubicBezTo>
              </a:path>
            </a:pathLst>
          </a:custGeom>
          <a:ln w="25400">
            <a:solidFill>
              <a:srgbClr val="000000"/>
            </a:solidFill>
            <a:custDash>
              <a:ds d="200000" sp="200000"/>
            </a:custDash>
            <a:miter lim="400000"/>
            <a:headEnd type="triangle"/>
          </a:ln>
        </p:spPr>
        <p:txBody>
          <a:bodyPr lIns="64288" tIns="32144" rIns="64288" bIns="32144"/>
          <a:lstStyle/>
          <a:p>
            <a:pPr algn="ctr" defTabSz="410730" fontAlgn="auto" hangingPunct="0">
              <a:spcBef>
                <a:spcPts val="0"/>
              </a:spcBef>
              <a:spcAft>
                <a:spcPts val="0"/>
              </a:spcAft>
            </a:pPr>
            <a:endParaRPr sz="2500" i="0" kern="0">
              <a:solidFill>
                <a:srgbClr val="000000"/>
              </a:solidFill>
              <a:latin typeface="Palatino"/>
              <a:ea typeface="Palatino"/>
              <a:cs typeface="Palatino"/>
              <a:sym typeface="Palatino"/>
            </a:endParaRPr>
          </a:p>
        </p:txBody>
      </p:sp>
      <p:sp>
        <p:nvSpPr>
          <p:cNvPr id="397" name="Shape 397"/>
          <p:cNvSpPr/>
          <p:nvPr/>
        </p:nvSpPr>
        <p:spPr>
          <a:xfrm>
            <a:off x="2947041" y="2537073"/>
            <a:ext cx="1679880" cy="380265"/>
          </a:xfrm>
          <a:prstGeom prst="rect">
            <a:avLst/>
          </a:prstGeom>
          <a:ln w="12700">
            <a:miter lim="400000"/>
          </a:ln>
          <a:extLst>
            <a:ext uri="{C572A759-6A51-4108-AA02-DFA0A04FC94B}">
              <ma14:wrappingTextBoxFlag xmlns="" xmlns:ma14="http://schemas.microsoft.com/office/mac/drawingml/2011/main" val="1"/>
            </a:ext>
          </a:extLst>
        </p:spPr>
        <p:txBody>
          <a:bodyPr lIns="35715" tIns="35715" rIns="35715" bIns="35715" anchor="ctr"/>
          <a:lstStyle>
            <a:lvl1pPr>
              <a:defRPr sz="1600"/>
            </a:lvl1pPr>
          </a:lstStyle>
          <a:p>
            <a:pPr algn="ctr" defTabSz="410730" fontAlgn="auto" hangingPunct="0">
              <a:spcBef>
                <a:spcPts val="0"/>
              </a:spcBef>
              <a:spcAft>
                <a:spcPts val="0"/>
              </a:spcAft>
            </a:pPr>
            <a:r>
              <a:rPr i="0" kern="0">
                <a:solidFill>
                  <a:srgbClr val="000000"/>
                </a:solidFill>
                <a:latin typeface="Palatino"/>
                <a:ea typeface="Palatino"/>
                <a:cs typeface="Palatino"/>
                <a:sym typeface="Palatino"/>
              </a:rPr>
              <a:t>Unit Test Requirements</a:t>
            </a:r>
          </a:p>
        </p:txBody>
      </p:sp>
      <p:sp>
        <p:nvSpPr>
          <p:cNvPr id="398" name="Shape 398"/>
          <p:cNvSpPr/>
          <p:nvPr/>
        </p:nvSpPr>
        <p:spPr>
          <a:xfrm>
            <a:off x="6312850" y="1383377"/>
            <a:ext cx="449092" cy="1"/>
          </a:xfrm>
          <a:prstGeom prst="line">
            <a:avLst/>
          </a:prstGeom>
          <a:ln w="25400">
            <a:solidFill>
              <a:srgbClr val="000000"/>
            </a:solidFill>
            <a:miter lim="400000"/>
            <a:tailEnd type="triangle"/>
          </a:ln>
        </p:spPr>
        <p:txBody>
          <a:bodyPr lIns="35715" tIns="35715" rIns="35715" bIns="35715" anchor="ctr"/>
          <a:lstStyle/>
          <a:p>
            <a:pPr algn="ctr" defTabSz="410730" fontAlgn="auto" hangingPunct="0">
              <a:spcBef>
                <a:spcPts val="0"/>
              </a:spcBef>
              <a:spcAft>
                <a:spcPts val="0"/>
              </a:spcAft>
              <a:defRPr sz="1900">
                <a:latin typeface="+mn-lt"/>
                <a:ea typeface="+mn-ea"/>
                <a:cs typeface="+mn-cs"/>
                <a:sym typeface="Helvetica"/>
              </a:defRPr>
            </a:pPr>
            <a:endParaRPr sz="1300" i="0" kern="0">
              <a:solidFill>
                <a:srgbClr val="000000"/>
              </a:solidFill>
              <a:latin typeface="Helvetica"/>
              <a:ea typeface="Helvetica"/>
              <a:cs typeface="Helvetica"/>
              <a:sym typeface="Helvetica"/>
            </a:endParaRPr>
          </a:p>
        </p:txBody>
      </p:sp>
      <p:sp>
        <p:nvSpPr>
          <p:cNvPr id="399" name="Shape 399"/>
          <p:cNvSpPr/>
          <p:nvPr/>
        </p:nvSpPr>
        <p:spPr>
          <a:xfrm>
            <a:off x="3842034" y="1383377"/>
            <a:ext cx="1375886" cy="1"/>
          </a:xfrm>
          <a:prstGeom prst="line">
            <a:avLst/>
          </a:prstGeom>
          <a:ln w="50800">
            <a:solidFill>
              <a:srgbClr val="000000"/>
            </a:solidFill>
            <a:miter lim="400000"/>
            <a:tailEnd type="triangle"/>
          </a:ln>
        </p:spPr>
        <p:txBody>
          <a:bodyPr lIns="35715" tIns="35715" rIns="35715" bIns="35715" anchor="ctr"/>
          <a:lstStyle/>
          <a:p>
            <a:pPr algn="ctr" defTabSz="410730" fontAlgn="auto" hangingPunct="0">
              <a:spcBef>
                <a:spcPts val="0"/>
              </a:spcBef>
              <a:spcAft>
                <a:spcPts val="0"/>
              </a:spcAft>
              <a:defRPr sz="1900">
                <a:latin typeface="+mn-lt"/>
                <a:ea typeface="+mn-ea"/>
                <a:cs typeface="+mn-cs"/>
                <a:sym typeface="Helvetica"/>
              </a:defRPr>
            </a:pPr>
            <a:endParaRPr sz="1300" i="0" kern="0">
              <a:solidFill>
                <a:srgbClr val="000000"/>
              </a:solidFill>
              <a:latin typeface="Helvetica"/>
              <a:ea typeface="Helvetica"/>
              <a:cs typeface="Helvetica"/>
              <a:sym typeface="Helvetica"/>
            </a:endParaRPr>
          </a:p>
        </p:txBody>
      </p:sp>
      <p:sp>
        <p:nvSpPr>
          <p:cNvPr id="400" name="Shape 400"/>
          <p:cNvSpPr/>
          <p:nvPr/>
        </p:nvSpPr>
        <p:spPr>
          <a:xfrm>
            <a:off x="1908965" y="1383377"/>
            <a:ext cx="1181865" cy="1"/>
          </a:xfrm>
          <a:prstGeom prst="line">
            <a:avLst/>
          </a:prstGeom>
          <a:ln w="50800">
            <a:solidFill>
              <a:srgbClr val="000000"/>
            </a:solidFill>
            <a:miter lim="400000"/>
            <a:tailEnd type="triangle"/>
          </a:ln>
        </p:spPr>
        <p:txBody>
          <a:bodyPr lIns="35715" tIns="35715" rIns="35715" bIns="35715" anchor="ctr"/>
          <a:lstStyle/>
          <a:p>
            <a:pPr algn="ctr" defTabSz="410730" fontAlgn="auto" hangingPunct="0">
              <a:spcBef>
                <a:spcPts val="0"/>
              </a:spcBef>
              <a:spcAft>
                <a:spcPts val="0"/>
              </a:spcAft>
              <a:defRPr sz="1900">
                <a:latin typeface="+mn-lt"/>
                <a:ea typeface="+mn-ea"/>
                <a:cs typeface="+mn-cs"/>
                <a:sym typeface="Helvetica"/>
              </a:defRPr>
            </a:pPr>
            <a:endParaRPr sz="1300" i="0" kern="0">
              <a:solidFill>
                <a:srgbClr val="000000"/>
              </a:solidFill>
              <a:latin typeface="Helvetica"/>
              <a:ea typeface="Helvetica"/>
              <a:cs typeface="Helvetica"/>
              <a:sym typeface="Helvetica"/>
            </a:endParaRPr>
          </a:p>
        </p:txBody>
      </p:sp>
      <p:sp>
        <p:nvSpPr>
          <p:cNvPr id="401" name="Shape 401"/>
          <p:cNvSpPr/>
          <p:nvPr/>
        </p:nvSpPr>
        <p:spPr>
          <a:xfrm>
            <a:off x="544867" y="1146135"/>
            <a:ext cx="942908" cy="474484"/>
          </a:xfrm>
          <a:prstGeom prst="rect">
            <a:avLst/>
          </a:prstGeom>
          <a:solidFill>
            <a:srgbClr val="FFFFFF"/>
          </a:solidFill>
          <a:ln w="254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lvl1pPr>
              <a:defRPr sz="1600"/>
            </a:lvl1pPr>
          </a:lstStyle>
          <a:p>
            <a:pPr algn="ctr" defTabSz="410730" fontAlgn="auto" hangingPunct="0">
              <a:spcBef>
                <a:spcPts val="0"/>
              </a:spcBef>
              <a:spcAft>
                <a:spcPts val="0"/>
              </a:spcAft>
            </a:pPr>
            <a:r>
              <a:rPr sz="1400" i="0" kern="0" dirty="0">
                <a:solidFill>
                  <a:srgbClr val="000000"/>
                </a:solidFill>
                <a:latin typeface="Palatino"/>
                <a:ea typeface="Palatino"/>
                <a:cs typeface="Palatino"/>
                <a:sym typeface="Palatino"/>
              </a:rPr>
              <a:t>Integration Test Input</a:t>
            </a:r>
          </a:p>
        </p:txBody>
      </p:sp>
      <p:sp>
        <p:nvSpPr>
          <p:cNvPr id="402" name="Shape 402"/>
          <p:cNvSpPr/>
          <p:nvPr/>
        </p:nvSpPr>
        <p:spPr>
          <a:xfrm>
            <a:off x="2029855" y="1116337"/>
            <a:ext cx="814563" cy="534080"/>
          </a:xfrm>
          <a:prstGeom prst="ellipse">
            <a:avLst/>
          </a:prstGeom>
          <a:solidFill>
            <a:srgbClr val="FFFFFF"/>
          </a:solidFill>
          <a:ln w="25400">
            <a:solidFill>
              <a:srgbClr val="5EACFA"/>
            </a:solidFill>
            <a:miter lim="400000"/>
          </a:ln>
          <a:extLst>
            <a:ext uri="{C572A759-6A51-4108-AA02-DFA0A04FC94B}">
              <ma14:wrappingTextBoxFlag xmlns="" xmlns:ma14="http://schemas.microsoft.com/office/mac/drawingml/2011/main" val="1"/>
            </a:ext>
          </a:extLst>
        </p:spPr>
        <p:txBody>
          <a:bodyPr lIns="0" tIns="0" rIns="0" bIns="0" anchor="ctr"/>
          <a:lstStyle/>
          <a:p>
            <a:pPr algn="ctr" defTabSz="410730" fontAlgn="auto" hangingPunct="0">
              <a:spcBef>
                <a:spcPts val="0"/>
              </a:spcBef>
              <a:spcAft>
                <a:spcPts val="0"/>
              </a:spcAft>
              <a:defRPr sz="2000" i="1"/>
            </a:pPr>
            <a:r>
              <a:rPr sz="1400" kern="0">
                <a:solidFill>
                  <a:srgbClr val="000000"/>
                </a:solidFill>
                <a:latin typeface="Palatino"/>
                <a:ea typeface="Palatino"/>
                <a:cs typeface="Palatino"/>
                <a:sym typeface="Palatino"/>
              </a:rPr>
              <a:t>T</a:t>
            </a:r>
            <a:r>
              <a:rPr sz="1400" kern="0" baseline="-5999">
                <a:solidFill>
                  <a:srgbClr val="000000"/>
                </a:solidFill>
                <a:latin typeface="Palatino"/>
                <a:ea typeface="Palatino"/>
                <a:cs typeface="Palatino"/>
                <a:sym typeface="Palatino"/>
              </a:rPr>
              <a:t>i−1</a:t>
            </a:r>
          </a:p>
        </p:txBody>
      </p:sp>
      <p:sp>
        <p:nvSpPr>
          <p:cNvPr id="403" name="Shape 403"/>
          <p:cNvSpPr/>
          <p:nvPr/>
        </p:nvSpPr>
        <p:spPr>
          <a:xfrm>
            <a:off x="4157270" y="1116337"/>
            <a:ext cx="814563" cy="534080"/>
          </a:xfrm>
          <a:prstGeom prst="ellipse">
            <a:avLst/>
          </a:prstGeom>
          <a:solidFill>
            <a:srgbClr val="FFFFFF"/>
          </a:solidFill>
          <a:ln w="25400">
            <a:solidFill>
              <a:srgbClr val="B264FE"/>
            </a:solidFill>
            <a:miter lim="400000"/>
          </a:ln>
          <a:extLst>
            <a:ext uri="{C572A759-6A51-4108-AA02-DFA0A04FC94B}">
              <ma14:wrappingTextBoxFlag xmlns="" xmlns:ma14="http://schemas.microsoft.com/office/mac/drawingml/2011/main" val="1"/>
            </a:ext>
          </a:extLst>
        </p:spPr>
        <p:txBody>
          <a:bodyPr lIns="0" tIns="0" rIns="0" bIns="0" anchor="ctr"/>
          <a:lstStyle/>
          <a:p>
            <a:pPr algn="ctr" defTabSz="410730" fontAlgn="auto" hangingPunct="0">
              <a:spcBef>
                <a:spcPts val="0"/>
              </a:spcBef>
              <a:spcAft>
                <a:spcPts val="0"/>
              </a:spcAft>
              <a:defRPr sz="2000" i="1"/>
            </a:pPr>
            <a:r>
              <a:rPr sz="1400" kern="0">
                <a:solidFill>
                  <a:srgbClr val="000000"/>
                </a:solidFill>
                <a:latin typeface="Palatino"/>
                <a:ea typeface="Palatino"/>
                <a:cs typeface="Palatino"/>
                <a:sym typeface="Palatino"/>
              </a:rPr>
              <a:t>T</a:t>
            </a:r>
            <a:r>
              <a:rPr sz="1400" kern="0" baseline="-5999">
                <a:solidFill>
                  <a:srgbClr val="000000"/>
                </a:solidFill>
                <a:latin typeface="Palatino"/>
                <a:ea typeface="Palatino"/>
                <a:cs typeface="Palatino"/>
                <a:sym typeface="Palatino"/>
              </a:rPr>
              <a:t>i</a:t>
            </a:r>
          </a:p>
        </p:txBody>
      </p:sp>
      <p:sp>
        <p:nvSpPr>
          <p:cNvPr id="404" name="Shape 404"/>
          <p:cNvSpPr/>
          <p:nvPr/>
        </p:nvSpPr>
        <p:spPr>
          <a:xfrm>
            <a:off x="3093562" y="1182136"/>
            <a:ext cx="814563" cy="402480"/>
          </a:xfrm>
          <a:prstGeom prst="rect">
            <a:avLst/>
          </a:prstGeom>
          <a:solidFill>
            <a:srgbClr val="FFFFFF"/>
          </a:solidFill>
          <a:ln w="254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p>
            <a:pPr algn="ctr" defTabSz="410730" fontAlgn="auto" hangingPunct="0">
              <a:spcBef>
                <a:spcPts val="0"/>
              </a:spcBef>
              <a:spcAft>
                <a:spcPts val="0"/>
              </a:spcAft>
              <a:defRPr sz="2000" i="1"/>
            </a:pPr>
            <a:r>
              <a:rPr sz="1400" kern="0">
                <a:solidFill>
                  <a:srgbClr val="000000"/>
                </a:solidFill>
                <a:latin typeface="Palatino"/>
                <a:ea typeface="Palatino"/>
                <a:cs typeface="Palatino"/>
                <a:sym typeface="Palatino"/>
              </a:rPr>
              <a:t>M</a:t>
            </a:r>
            <a:r>
              <a:rPr sz="1400" kern="0" baseline="-5999">
                <a:solidFill>
                  <a:srgbClr val="000000"/>
                </a:solidFill>
                <a:latin typeface="Palatino"/>
                <a:ea typeface="Palatino"/>
                <a:cs typeface="Palatino"/>
                <a:sym typeface="Palatino"/>
              </a:rPr>
              <a:t>i</a:t>
            </a:r>
          </a:p>
        </p:txBody>
      </p:sp>
      <p:sp>
        <p:nvSpPr>
          <p:cNvPr id="405" name="Shape 405"/>
          <p:cNvSpPr/>
          <p:nvPr/>
        </p:nvSpPr>
        <p:spPr>
          <a:xfrm>
            <a:off x="5220977" y="1182136"/>
            <a:ext cx="814562" cy="402480"/>
          </a:xfrm>
          <a:prstGeom prst="rect">
            <a:avLst/>
          </a:prstGeom>
          <a:ln w="254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p>
            <a:pPr algn="ctr" defTabSz="410730" fontAlgn="auto" hangingPunct="0">
              <a:spcBef>
                <a:spcPts val="0"/>
              </a:spcBef>
              <a:spcAft>
                <a:spcPts val="0"/>
              </a:spcAft>
              <a:defRPr sz="2000" i="1"/>
            </a:pPr>
            <a:r>
              <a:rPr sz="1400" kern="0">
                <a:solidFill>
                  <a:srgbClr val="000000"/>
                </a:solidFill>
                <a:latin typeface="Palatino"/>
                <a:ea typeface="Palatino"/>
                <a:cs typeface="Palatino"/>
                <a:sym typeface="Palatino"/>
              </a:rPr>
              <a:t>M</a:t>
            </a:r>
            <a:r>
              <a:rPr sz="1400" kern="0" baseline="-5999">
                <a:solidFill>
                  <a:srgbClr val="000000"/>
                </a:solidFill>
                <a:latin typeface="Palatino"/>
                <a:ea typeface="Palatino"/>
                <a:cs typeface="Palatino"/>
                <a:sym typeface="Palatino"/>
              </a:rPr>
              <a:t>i+</a:t>
            </a:r>
            <a:r>
              <a:rPr sz="1400" i="0" kern="0" baseline="-5999">
                <a:solidFill>
                  <a:srgbClr val="000000"/>
                </a:solidFill>
                <a:latin typeface="Palatino"/>
                <a:ea typeface="Palatino"/>
                <a:cs typeface="Palatino"/>
                <a:sym typeface="Palatino"/>
              </a:rPr>
              <a:t>1</a:t>
            </a:r>
          </a:p>
        </p:txBody>
      </p:sp>
      <p:sp>
        <p:nvSpPr>
          <p:cNvPr id="406" name="Shape 406"/>
          <p:cNvSpPr/>
          <p:nvPr/>
        </p:nvSpPr>
        <p:spPr>
          <a:xfrm>
            <a:off x="7659711" y="1182136"/>
            <a:ext cx="814562" cy="402480"/>
          </a:xfrm>
          <a:prstGeom prst="rect">
            <a:avLst/>
          </a:prstGeom>
          <a:solidFill>
            <a:srgbClr val="FFFFFF"/>
          </a:solidFill>
          <a:ln w="25400">
            <a:solidFill>
              <a:srgbClr val="000000"/>
            </a:solidFill>
            <a:miter lim="400000"/>
          </a:ln>
          <a:extLst>
            <a:ext uri="{C572A759-6A51-4108-AA02-DFA0A04FC94B}">
              <ma14:wrappingTextBoxFlag xmlns="" xmlns:ma14="http://schemas.microsoft.com/office/mac/drawingml/2011/main" val="1"/>
            </a:ext>
          </a:extLst>
        </p:spPr>
        <p:txBody>
          <a:bodyPr lIns="0" tIns="0" rIns="0" bIns="0" anchor="ctr"/>
          <a:lstStyle/>
          <a:p>
            <a:pPr algn="ctr" defTabSz="410730" fontAlgn="auto" hangingPunct="0">
              <a:spcBef>
                <a:spcPts val="0"/>
              </a:spcBef>
              <a:spcAft>
                <a:spcPts val="0"/>
              </a:spcAft>
              <a:defRPr sz="2000" i="1"/>
            </a:pPr>
            <a:r>
              <a:rPr sz="1400" kern="0">
                <a:solidFill>
                  <a:srgbClr val="000000"/>
                </a:solidFill>
                <a:latin typeface="Palatino"/>
                <a:ea typeface="Palatino"/>
                <a:cs typeface="Palatino"/>
                <a:sym typeface="Palatino"/>
              </a:rPr>
              <a:t>M</a:t>
            </a:r>
            <a:r>
              <a:rPr sz="1400" kern="0" baseline="-5999">
                <a:solidFill>
                  <a:srgbClr val="000000"/>
                </a:solidFill>
                <a:latin typeface="Palatino"/>
                <a:ea typeface="Palatino"/>
                <a:cs typeface="Palatino"/>
                <a:sym typeface="Palatino"/>
              </a:rPr>
              <a:t>N</a:t>
            </a:r>
          </a:p>
        </p:txBody>
      </p:sp>
      <p:pic>
        <p:nvPicPr>
          <p:cNvPr id="407" name="pasted-image.pdf"/>
          <p:cNvPicPr>
            <a:picLocks noChangeAspect="1"/>
          </p:cNvPicPr>
          <p:nvPr/>
        </p:nvPicPr>
        <p:blipFill>
          <a:blip r:embed="rId2">
            <a:extLst/>
          </a:blip>
          <a:stretch>
            <a:fillRect/>
          </a:stretch>
        </p:blipFill>
        <p:spPr>
          <a:xfrm>
            <a:off x="1446151" y="1261793"/>
            <a:ext cx="520362" cy="243169"/>
          </a:xfrm>
          <a:prstGeom prst="rect">
            <a:avLst/>
          </a:prstGeom>
          <a:ln w="12700">
            <a:miter lim="400000"/>
          </a:ln>
        </p:spPr>
      </p:pic>
      <p:pic>
        <p:nvPicPr>
          <p:cNvPr id="408" name="pasted-image.pdf"/>
          <p:cNvPicPr>
            <a:picLocks noChangeAspect="1"/>
          </p:cNvPicPr>
          <p:nvPr/>
        </p:nvPicPr>
        <p:blipFill>
          <a:blip r:embed="rId2">
            <a:extLst/>
          </a:blip>
          <a:stretch>
            <a:fillRect/>
          </a:stretch>
        </p:blipFill>
        <p:spPr>
          <a:xfrm>
            <a:off x="7217585" y="1261793"/>
            <a:ext cx="520362" cy="243169"/>
          </a:xfrm>
          <a:prstGeom prst="rect">
            <a:avLst/>
          </a:prstGeom>
          <a:ln w="12700">
            <a:miter lim="400000"/>
          </a:ln>
        </p:spPr>
      </p:pic>
      <p:sp>
        <p:nvSpPr>
          <p:cNvPr id="409" name="Shape 409"/>
          <p:cNvSpPr/>
          <p:nvPr/>
        </p:nvSpPr>
        <p:spPr>
          <a:xfrm>
            <a:off x="6045858" y="1383377"/>
            <a:ext cx="1255819" cy="1"/>
          </a:xfrm>
          <a:prstGeom prst="line">
            <a:avLst/>
          </a:prstGeom>
          <a:ln w="50800">
            <a:solidFill>
              <a:srgbClr val="000000"/>
            </a:solidFill>
            <a:miter lim="400000"/>
            <a:tailEnd type="triangle"/>
          </a:ln>
        </p:spPr>
        <p:txBody>
          <a:bodyPr lIns="35715" tIns="35715" rIns="35715" bIns="35715" anchor="ctr"/>
          <a:lstStyle/>
          <a:p>
            <a:pPr algn="ctr" defTabSz="410730" fontAlgn="auto" hangingPunct="0">
              <a:spcBef>
                <a:spcPts val="0"/>
              </a:spcBef>
              <a:spcAft>
                <a:spcPts val="0"/>
              </a:spcAft>
              <a:defRPr sz="1900">
                <a:latin typeface="+mn-lt"/>
                <a:ea typeface="+mn-ea"/>
                <a:cs typeface="+mn-cs"/>
                <a:sym typeface="Helvetica"/>
              </a:defRPr>
            </a:pPr>
            <a:endParaRPr sz="1300" i="0" kern="0">
              <a:solidFill>
                <a:srgbClr val="000000"/>
              </a:solidFill>
              <a:latin typeface="Helvetica"/>
              <a:ea typeface="Helvetica"/>
              <a:cs typeface="Helvetica"/>
              <a:sym typeface="Helvetica"/>
            </a:endParaRPr>
          </a:p>
        </p:txBody>
      </p:sp>
      <p:sp>
        <p:nvSpPr>
          <p:cNvPr id="410" name="Shape 410"/>
          <p:cNvSpPr/>
          <p:nvPr/>
        </p:nvSpPr>
        <p:spPr>
          <a:xfrm>
            <a:off x="6284685" y="1116337"/>
            <a:ext cx="814563" cy="534080"/>
          </a:xfrm>
          <a:prstGeom prst="ellipse">
            <a:avLst/>
          </a:prstGeom>
          <a:solidFill>
            <a:srgbClr val="FFFFFF"/>
          </a:solidFill>
          <a:ln w="25400">
            <a:solidFill>
              <a:srgbClr val="F0A650"/>
            </a:solidFill>
            <a:miter lim="400000"/>
          </a:ln>
          <a:extLst>
            <a:ext uri="{C572A759-6A51-4108-AA02-DFA0A04FC94B}">
              <ma14:wrappingTextBoxFlag xmlns="" xmlns:ma14="http://schemas.microsoft.com/office/mac/drawingml/2011/main" val="1"/>
            </a:ext>
          </a:extLst>
        </p:spPr>
        <p:txBody>
          <a:bodyPr lIns="0" tIns="0" rIns="0" bIns="0" anchor="ctr"/>
          <a:lstStyle/>
          <a:p>
            <a:pPr algn="ctr" defTabSz="410730" fontAlgn="auto" hangingPunct="0">
              <a:spcBef>
                <a:spcPts val="0"/>
              </a:spcBef>
              <a:spcAft>
                <a:spcPts val="0"/>
              </a:spcAft>
              <a:defRPr sz="2000" i="1"/>
            </a:pPr>
            <a:r>
              <a:rPr sz="1400" kern="0">
                <a:solidFill>
                  <a:srgbClr val="000000"/>
                </a:solidFill>
                <a:latin typeface="Palatino"/>
                <a:ea typeface="Palatino"/>
                <a:cs typeface="Palatino"/>
                <a:sym typeface="Palatino"/>
              </a:rPr>
              <a:t>T</a:t>
            </a:r>
            <a:r>
              <a:rPr sz="1400" kern="0" baseline="-5999">
                <a:solidFill>
                  <a:srgbClr val="000000"/>
                </a:solidFill>
                <a:latin typeface="Palatino"/>
                <a:ea typeface="Palatino"/>
                <a:cs typeface="Palatino"/>
                <a:sym typeface="Palatino"/>
              </a:rPr>
              <a:t>i+1</a:t>
            </a:r>
          </a:p>
        </p:txBody>
      </p:sp>
      <p:grpSp>
        <p:nvGrpSpPr>
          <p:cNvPr id="414" name="Group 414"/>
          <p:cNvGrpSpPr/>
          <p:nvPr/>
        </p:nvGrpSpPr>
        <p:grpSpPr>
          <a:xfrm>
            <a:off x="3331687" y="1908559"/>
            <a:ext cx="816655" cy="628514"/>
            <a:chOff x="0" y="0"/>
            <a:chExt cx="1161464" cy="893885"/>
          </a:xfrm>
        </p:grpSpPr>
        <p:sp>
          <p:nvSpPr>
            <p:cNvPr id="411" name="Shape 411"/>
            <p:cNvSpPr/>
            <p:nvPr/>
          </p:nvSpPr>
          <p:spPr>
            <a:xfrm>
              <a:off x="0" y="0"/>
              <a:ext cx="896681" cy="89388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12700" cap="flat">
              <a:solidFill>
                <a:srgbClr val="000000"/>
              </a:solidFill>
              <a:prstDash val="solid"/>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algn="ctr" defTabSz="410730" fontAlgn="auto" hangingPunct="0">
                <a:spcBef>
                  <a:spcPts val="0"/>
                </a:spcBef>
                <a:spcAft>
                  <a:spcPts val="0"/>
                </a:spcAft>
                <a:defRPr sz="2000" i="1"/>
              </a:pPr>
              <a:r>
                <a:rPr sz="1400" kern="0">
                  <a:solidFill>
                    <a:srgbClr val="000000"/>
                  </a:solidFill>
                  <a:latin typeface="Palatino"/>
                  <a:ea typeface="Palatino"/>
                  <a:cs typeface="Palatino"/>
                  <a:sym typeface="Palatino"/>
                </a:rPr>
                <a:t>tr</a:t>
              </a:r>
              <a:r>
                <a:rPr sz="1400" kern="0" baseline="-5999">
                  <a:solidFill>
                    <a:srgbClr val="000000"/>
                  </a:solidFill>
                  <a:latin typeface="Palatino"/>
                  <a:ea typeface="Palatino"/>
                  <a:cs typeface="Palatino"/>
                  <a:sym typeface="Palatino"/>
                </a:rPr>
                <a:t>i,j</a:t>
              </a:r>
            </a:p>
          </p:txBody>
        </p:sp>
        <p:sp>
          <p:nvSpPr>
            <p:cNvPr id="412" name="Shape 412"/>
            <p:cNvSpPr/>
            <p:nvPr/>
          </p:nvSpPr>
          <p:spPr>
            <a:xfrm>
              <a:off x="132391" y="0"/>
              <a:ext cx="896682" cy="89388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12700" cap="flat">
              <a:solidFill>
                <a:srgbClr val="000000"/>
              </a:solidFill>
              <a:prstDash val="solid"/>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algn="ctr" defTabSz="410730" fontAlgn="auto" hangingPunct="0">
                <a:spcBef>
                  <a:spcPts val="0"/>
                </a:spcBef>
                <a:spcAft>
                  <a:spcPts val="0"/>
                </a:spcAft>
                <a:defRPr sz="2000" i="1"/>
              </a:pPr>
              <a:r>
                <a:rPr sz="1400" kern="0">
                  <a:solidFill>
                    <a:srgbClr val="000000"/>
                  </a:solidFill>
                  <a:latin typeface="Palatino"/>
                  <a:ea typeface="Palatino"/>
                  <a:cs typeface="Palatino"/>
                  <a:sym typeface="Palatino"/>
                </a:rPr>
                <a:t>tr</a:t>
              </a:r>
              <a:r>
                <a:rPr sz="1400" kern="0" baseline="-5999">
                  <a:solidFill>
                    <a:srgbClr val="000000"/>
                  </a:solidFill>
                  <a:latin typeface="Palatino"/>
                  <a:ea typeface="Palatino"/>
                  <a:cs typeface="Palatino"/>
                  <a:sym typeface="Palatino"/>
                </a:rPr>
                <a:t>i,j</a:t>
              </a:r>
            </a:p>
          </p:txBody>
        </p:sp>
        <p:sp>
          <p:nvSpPr>
            <p:cNvPr id="413" name="Shape 413"/>
            <p:cNvSpPr/>
            <p:nvPr/>
          </p:nvSpPr>
          <p:spPr>
            <a:xfrm>
              <a:off x="264784" y="0"/>
              <a:ext cx="896681" cy="89388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cap="flat">
              <a:solidFill>
                <a:srgbClr val="000000"/>
              </a:solidFill>
              <a:prstDash val="solid"/>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algn="ctr" defTabSz="410730" fontAlgn="auto" hangingPunct="0">
                <a:spcBef>
                  <a:spcPts val="0"/>
                </a:spcBef>
                <a:spcAft>
                  <a:spcPts val="0"/>
                </a:spcAft>
                <a:defRPr sz="2000" i="1"/>
              </a:pPr>
              <a:r>
                <a:rPr sz="1400" kern="0">
                  <a:solidFill>
                    <a:srgbClr val="000000"/>
                  </a:solidFill>
                  <a:latin typeface="Palatino"/>
                  <a:ea typeface="Palatino"/>
                  <a:cs typeface="Palatino"/>
                  <a:sym typeface="Palatino"/>
                </a:rPr>
                <a:t>tr</a:t>
              </a:r>
              <a:r>
                <a:rPr sz="1400" kern="0" baseline="-5999">
                  <a:solidFill>
                    <a:srgbClr val="000000"/>
                  </a:solidFill>
                  <a:latin typeface="Palatino"/>
                  <a:ea typeface="Palatino"/>
                  <a:cs typeface="Palatino"/>
                  <a:sym typeface="Palatino"/>
                </a:rPr>
                <a:t>i,j</a:t>
              </a:r>
            </a:p>
          </p:txBody>
        </p:sp>
      </p:grpSp>
      <p:sp>
        <p:nvSpPr>
          <p:cNvPr id="431" name="Shape 431"/>
          <p:cNvSpPr/>
          <p:nvPr/>
        </p:nvSpPr>
        <p:spPr>
          <a:xfrm>
            <a:off x="4677946" y="1649062"/>
            <a:ext cx="395232" cy="4527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3142" y="17289"/>
                  <a:pt x="5942" y="10089"/>
                  <a:pt x="0" y="0"/>
                </a:cubicBezTo>
              </a:path>
            </a:pathLst>
          </a:custGeom>
          <a:ln w="25400">
            <a:solidFill>
              <a:srgbClr val="000000"/>
            </a:solidFill>
            <a:custDash>
              <a:ds d="200000" sp="200000"/>
            </a:custDash>
            <a:miter lim="400000"/>
            <a:headEnd type="triangle"/>
          </a:ln>
        </p:spPr>
        <p:txBody>
          <a:bodyPr lIns="64288" tIns="32144" rIns="64288" bIns="32144"/>
          <a:lstStyle/>
          <a:p>
            <a:pPr algn="ctr" defTabSz="410730" fontAlgn="auto" hangingPunct="0">
              <a:spcBef>
                <a:spcPts val="0"/>
              </a:spcBef>
              <a:spcAft>
                <a:spcPts val="0"/>
              </a:spcAft>
            </a:pPr>
            <a:endParaRPr sz="2500" i="0" kern="0">
              <a:solidFill>
                <a:srgbClr val="000000"/>
              </a:solidFill>
              <a:latin typeface="Palatino"/>
              <a:ea typeface="Palatino"/>
              <a:cs typeface="Palatino"/>
              <a:sym typeface="Palatino"/>
            </a:endParaRPr>
          </a:p>
        </p:txBody>
      </p:sp>
      <p:grpSp>
        <p:nvGrpSpPr>
          <p:cNvPr id="419" name="Group 419"/>
          <p:cNvGrpSpPr/>
          <p:nvPr/>
        </p:nvGrpSpPr>
        <p:grpSpPr>
          <a:xfrm>
            <a:off x="4980762" y="1885922"/>
            <a:ext cx="816655" cy="628514"/>
            <a:chOff x="0" y="0"/>
            <a:chExt cx="1161464" cy="893885"/>
          </a:xfrm>
        </p:grpSpPr>
        <p:sp>
          <p:nvSpPr>
            <p:cNvPr id="416" name="Shape 416"/>
            <p:cNvSpPr/>
            <p:nvPr/>
          </p:nvSpPr>
          <p:spPr>
            <a:xfrm>
              <a:off x="0" y="0"/>
              <a:ext cx="896681" cy="89388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12700" cap="flat">
              <a:solidFill>
                <a:srgbClr val="000000"/>
              </a:solidFill>
              <a:prstDash val="solid"/>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algn="ctr" defTabSz="410730" fontAlgn="auto" hangingPunct="0">
                <a:spcBef>
                  <a:spcPts val="0"/>
                </a:spcBef>
                <a:spcAft>
                  <a:spcPts val="0"/>
                </a:spcAft>
                <a:defRPr sz="2000" i="1"/>
              </a:pPr>
              <a:r>
                <a:rPr sz="1400" kern="0">
                  <a:solidFill>
                    <a:srgbClr val="000000"/>
                  </a:solidFill>
                  <a:latin typeface="Palatino"/>
                  <a:ea typeface="Palatino"/>
                  <a:cs typeface="Palatino"/>
                  <a:sym typeface="Palatino"/>
                </a:rPr>
                <a:t>tr</a:t>
              </a:r>
              <a:r>
                <a:rPr sz="1400" kern="0" baseline="-5999">
                  <a:solidFill>
                    <a:srgbClr val="000000"/>
                  </a:solidFill>
                  <a:latin typeface="Palatino"/>
                  <a:ea typeface="Palatino"/>
                  <a:cs typeface="Palatino"/>
                  <a:sym typeface="Palatino"/>
                </a:rPr>
                <a:t>i,j</a:t>
              </a:r>
            </a:p>
          </p:txBody>
        </p:sp>
        <p:sp>
          <p:nvSpPr>
            <p:cNvPr id="417" name="Shape 417"/>
            <p:cNvSpPr/>
            <p:nvPr/>
          </p:nvSpPr>
          <p:spPr>
            <a:xfrm>
              <a:off x="132391" y="0"/>
              <a:ext cx="896682" cy="89388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12700" cap="flat">
              <a:solidFill>
                <a:srgbClr val="000000"/>
              </a:solidFill>
              <a:prstDash val="solid"/>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algn="ctr" defTabSz="410730" fontAlgn="auto" hangingPunct="0">
                <a:spcBef>
                  <a:spcPts val="0"/>
                </a:spcBef>
                <a:spcAft>
                  <a:spcPts val="0"/>
                </a:spcAft>
                <a:defRPr sz="2000" i="1"/>
              </a:pPr>
              <a:r>
                <a:rPr sz="1400" kern="0">
                  <a:solidFill>
                    <a:srgbClr val="000000"/>
                  </a:solidFill>
                  <a:latin typeface="Palatino"/>
                  <a:ea typeface="Palatino"/>
                  <a:cs typeface="Palatino"/>
                  <a:sym typeface="Palatino"/>
                </a:rPr>
                <a:t>tr</a:t>
              </a:r>
              <a:r>
                <a:rPr sz="1400" kern="0" baseline="-5999">
                  <a:solidFill>
                    <a:srgbClr val="000000"/>
                  </a:solidFill>
                  <a:latin typeface="Palatino"/>
                  <a:ea typeface="Palatino"/>
                  <a:cs typeface="Palatino"/>
                  <a:sym typeface="Palatino"/>
                </a:rPr>
                <a:t>i,j</a:t>
              </a:r>
            </a:p>
          </p:txBody>
        </p:sp>
        <p:sp>
          <p:nvSpPr>
            <p:cNvPr id="418" name="Shape 418"/>
            <p:cNvSpPr/>
            <p:nvPr/>
          </p:nvSpPr>
          <p:spPr>
            <a:xfrm>
              <a:off x="264783" y="0"/>
              <a:ext cx="896682" cy="89388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FFFFF"/>
            </a:solidFill>
            <a:ln w="25400" cap="flat">
              <a:solidFill>
                <a:srgbClr val="000000"/>
              </a:solidFill>
              <a:prstDash val="solid"/>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algn="ctr" defTabSz="410730" fontAlgn="auto" hangingPunct="0">
                <a:spcBef>
                  <a:spcPts val="0"/>
                </a:spcBef>
                <a:spcAft>
                  <a:spcPts val="0"/>
                </a:spcAft>
                <a:defRPr sz="2000" i="1"/>
              </a:pPr>
              <a:r>
                <a:rPr sz="1400" kern="0">
                  <a:solidFill>
                    <a:srgbClr val="000000"/>
                  </a:solidFill>
                  <a:latin typeface="Palatino"/>
                  <a:ea typeface="Palatino"/>
                  <a:cs typeface="Palatino"/>
                  <a:sym typeface="Palatino"/>
                </a:rPr>
                <a:t>to</a:t>
              </a:r>
              <a:r>
                <a:rPr sz="1400" kern="0" baseline="-5999">
                  <a:solidFill>
                    <a:srgbClr val="000000"/>
                  </a:solidFill>
                  <a:latin typeface="Palatino"/>
                  <a:ea typeface="Palatino"/>
                  <a:cs typeface="Palatino"/>
                  <a:sym typeface="Palatino"/>
                </a:rPr>
                <a:t>i,j</a:t>
              </a:r>
            </a:p>
          </p:txBody>
        </p:sp>
      </p:grpSp>
      <p:sp>
        <p:nvSpPr>
          <p:cNvPr id="420" name="Shape 420"/>
          <p:cNvSpPr/>
          <p:nvPr/>
        </p:nvSpPr>
        <p:spPr>
          <a:xfrm>
            <a:off x="4888065" y="2537073"/>
            <a:ext cx="1324794" cy="380265"/>
          </a:xfrm>
          <a:prstGeom prst="rect">
            <a:avLst/>
          </a:prstGeom>
          <a:ln w="12700">
            <a:miter lim="400000"/>
          </a:ln>
          <a:extLst>
            <a:ext uri="{C572A759-6A51-4108-AA02-DFA0A04FC94B}">
              <ma14:wrappingTextBoxFlag xmlns="" xmlns:ma14="http://schemas.microsoft.com/office/mac/drawingml/2011/main" val="1"/>
            </a:ext>
          </a:extLst>
        </p:spPr>
        <p:txBody>
          <a:bodyPr lIns="35715" tIns="35715" rIns="35715" bIns="35715" anchor="ctr"/>
          <a:lstStyle>
            <a:lvl1pPr>
              <a:defRPr sz="1600"/>
            </a:lvl1pPr>
          </a:lstStyle>
          <a:p>
            <a:pPr algn="ctr" defTabSz="410730" fontAlgn="auto" hangingPunct="0">
              <a:spcBef>
                <a:spcPts val="0"/>
              </a:spcBef>
              <a:spcAft>
                <a:spcPts val="0"/>
              </a:spcAft>
            </a:pPr>
            <a:r>
              <a:rPr i="0" kern="0">
                <a:solidFill>
                  <a:srgbClr val="000000"/>
                </a:solidFill>
                <a:latin typeface="Palatino"/>
                <a:ea typeface="Palatino"/>
                <a:cs typeface="Palatino"/>
                <a:sym typeface="Palatino"/>
              </a:rPr>
              <a:t>Unit Test Oracles</a:t>
            </a:r>
          </a:p>
        </p:txBody>
      </p:sp>
      <p:sp>
        <p:nvSpPr>
          <p:cNvPr id="421" name="Shape 421"/>
          <p:cNvSpPr/>
          <p:nvPr/>
        </p:nvSpPr>
        <p:spPr>
          <a:xfrm>
            <a:off x="700366" y="1566361"/>
            <a:ext cx="7397705" cy="474463"/>
          </a:xfrm>
          <a:custGeom>
            <a:avLst/>
            <a:gdLst/>
            <a:ahLst/>
            <a:cxnLst>
              <a:cxn ang="0">
                <a:pos x="wd2" y="hd2"/>
              </a:cxn>
              <a:cxn ang="5400000">
                <a:pos x="wd2" y="hd2"/>
              </a:cxn>
              <a:cxn ang="10800000">
                <a:pos x="wd2" y="hd2"/>
              </a:cxn>
              <a:cxn ang="16200000">
                <a:pos x="wd2" y="hd2"/>
              </a:cxn>
            </a:cxnLst>
            <a:rect l="0" t="0" r="r" b="b"/>
            <a:pathLst>
              <a:path w="21600" h="17676" extrusionOk="0">
                <a:moveTo>
                  <a:pt x="0" y="4999"/>
                </a:moveTo>
                <a:lnTo>
                  <a:pt x="7207" y="4999"/>
                </a:lnTo>
                <a:cubicBezTo>
                  <a:pt x="7526" y="15221"/>
                  <a:pt x="8430" y="20275"/>
                  <a:pt x="9235" y="16343"/>
                </a:cubicBezTo>
                <a:cubicBezTo>
                  <a:pt x="9995" y="12631"/>
                  <a:pt x="10436" y="1253"/>
                  <a:pt x="11263" y="98"/>
                </a:cubicBezTo>
                <a:cubicBezTo>
                  <a:pt x="12281" y="-1325"/>
                  <a:pt x="12914" y="13135"/>
                  <a:pt x="13881" y="15600"/>
                </a:cubicBezTo>
                <a:cubicBezTo>
                  <a:pt x="14546" y="17294"/>
                  <a:pt x="15218" y="13171"/>
                  <a:pt x="15530" y="5490"/>
                </a:cubicBezTo>
                <a:lnTo>
                  <a:pt x="21600" y="5490"/>
                </a:lnTo>
              </a:path>
            </a:pathLst>
          </a:custGeom>
          <a:ln w="25400">
            <a:solidFill>
              <a:schemeClr val="accent5">
                <a:hueOff val="-444211"/>
                <a:satOff val="-14915"/>
                <a:lumOff val="22857"/>
              </a:schemeClr>
            </a:solidFill>
            <a:miter lim="400000"/>
            <a:tailEnd type="triangle"/>
          </a:ln>
        </p:spPr>
        <p:txBody>
          <a:bodyPr lIns="35715" tIns="35715" rIns="35715" bIns="35715" anchor="ctr"/>
          <a:lstStyle/>
          <a:p>
            <a:pPr algn="ctr" defTabSz="410730" fontAlgn="auto" hangingPunct="0">
              <a:spcBef>
                <a:spcPts val="0"/>
              </a:spcBef>
              <a:spcAft>
                <a:spcPts val="0"/>
              </a:spcAft>
              <a:defRPr sz="1800"/>
            </a:pPr>
            <a:endParaRPr i="0" kern="0">
              <a:solidFill>
                <a:srgbClr val="000000"/>
              </a:solidFill>
              <a:latin typeface="Palatino"/>
              <a:ea typeface="Palatino"/>
              <a:cs typeface="Palatino"/>
              <a:sym typeface="Palatino"/>
            </a:endParaRPr>
          </a:p>
        </p:txBody>
      </p:sp>
      <p:sp>
        <p:nvSpPr>
          <p:cNvPr id="422" name="Shape 422"/>
          <p:cNvSpPr/>
          <p:nvPr/>
        </p:nvSpPr>
        <p:spPr>
          <a:xfrm>
            <a:off x="535938" y="1668685"/>
            <a:ext cx="1484988" cy="533792"/>
          </a:xfrm>
          <a:prstGeom prst="rect">
            <a:avLst/>
          </a:prstGeom>
          <a:ln w="12700">
            <a:miter lim="400000"/>
          </a:ln>
          <a:extLst>
            <a:ext uri="{C572A759-6A51-4108-AA02-DFA0A04FC94B}">
              <ma14:wrappingTextBoxFlag xmlns="" xmlns:ma14="http://schemas.microsoft.com/office/mac/drawingml/2011/main" val="1"/>
            </a:ext>
          </a:extLst>
        </p:spPr>
        <p:txBody>
          <a:bodyPr lIns="35715" tIns="35715" rIns="35715" bIns="35715" anchor="ctr">
            <a:spAutoFit/>
          </a:bodyPr>
          <a:lstStyle>
            <a:lvl1pPr>
              <a:defRPr sz="1500">
                <a:solidFill>
                  <a:schemeClr val="accent5">
                    <a:hueOff val="-444211"/>
                    <a:satOff val="-14915"/>
                    <a:lumOff val="22857"/>
                  </a:schemeClr>
                </a:solidFill>
              </a:defRPr>
            </a:lvl1pPr>
          </a:lstStyle>
          <a:p>
            <a:pPr algn="ctr" defTabSz="410730" fontAlgn="auto" hangingPunct="0">
              <a:spcBef>
                <a:spcPts val="0"/>
              </a:spcBef>
              <a:spcAft>
                <a:spcPts val="0"/>
              </a:spcAft>
            </a:pPr>
            <a:r>
              <a:rPr i="0" kern="0">
                <a:solidFill>
                  <a:srgbClr val="C82506">
                    <a:hueOff val="-444211"/>
                    <a:satOff val="-14915"/>
                    <a:lumOff val="22857"/>
                  </a:srgbClr>
                </a:solidFill>
                <a:latin typeface="Palatino"/>
                <a:ea typeface="Palatino"/>
                <a:cs typeface="Palatino"/>
                <a:sym typeface="Palatino"/>
              </a:rPr>
              <a:t>Integration Test Execution</a:t>
            </a:r>
          </a:p>
        </p:txBody>
      </p:sp>
      <p:graphicFrame>
        <p:nvGraphicFramePr>
          <p:cNvPr id="423" name="Table 423"/>
          <p:cNvGraphicFramePr/>
          <p:nvPr>
            <p:extLst>
              <p:ext uri="{D42A27DB-BD31-4B8C-83A1-F6EECF244321}">
                <p14:modId xmlns:p14="http://schemas.microsoft.com/office/powerpoint/2010/main" val="2526922656"/>
              </p:ext>
            </p:extLst>
          </p:nvPr>
        </p:nvGraphicFramePr>
        <p:xfrm>
          <a:off x="381002" y="3200400"/>
          <a:ext cx="8233288" cy="2520648"/>
        </p:xfrm>
        <a:graphic>
          <a:graphicData uri="http://schemas.openxmlformats.org/drawingml/2006/table">
            <a:tbl>
              <a:tblPr firstCol="1"/>
              <a:tblGrid>
                <a:gridCol w="986385"/>
                <a:gridCol w="526634"/>
                <a:gridCol w="459514"/>
                <a:gridCol w="470721"/>
                <a:gridCol w="481930"/>
                <a:gridCol w="470721"/>
                <a:gridCol w="560383"/>
                <a:gridCol w="523707"/>
                <a:gridCol w="511238"/>
                <a:gridCol w="523707"/>
                <a:gridCol w="536176"/>
                <a:gridCol w="523707"/>
                <a:gridCol w="511238"/>
                <a:gridCol w="523766"/>
                <a:gridCol w="623461"/>
              </a:tblGrid>
              <a:tr h="280029">
                <a:tc>
                  <a:txBody>
                    <a:bodyPr/>
                    <a:lstStyle/>
                    <a:p>
                      <a:pPr defTabSz="914400">
                        <a:defRPr sz="1686" b="0">
                          <a:solidFill>
                            <a:srgbClr val="000000"/>
                          </a:solidFill>
                          <a:sym typeface="Palatino"/>
                        </a:defRPr>
                      </a:pPr>
                      <a:endParaRPr sz="1200"/>
                    </a:p>
                  </a:txBody>
                  <a:tcPr marL="35719" marR="35719" marT="35719" marB="35719" anchor="ctr" horzOverflow="overflow">
                    <a:lnL w="25400">
                      <a:solidFill>
                        <a:srgbClr val="53585F"/>
                      </a:solidFill>
                      <a:miter lim="400000"/>
                    </a:lnL>
                    <a:lnR w="25400">
                      <a:solidFill>
                        <a:srgbClr val="53585F"/>
                      </a:solidFill>
                      <a:miter lim="400000"/>
                    </a:lnR>
                    <a:lnT w="25400">
                      <a:solidFill>
                        <a:srgbClr val="53585F"/>
                      </a:solidFill>
                      <a:miter lim="400000"/>
                    </a:lnT>
                    <a:lnB w="25400">
                      <a:solidFill>
                        <a:srgbClr val="53585F"/>
                      </a:solidFill>
                      <a:miter lim="400000"/>
                    </a:lnB>
                    <a:noFill/>
                  </a:tcPr>
                </a:tc>
                <a:tc gridSpan="14">
                  <a:txBody>
                    <a:bodyPr/>
                    <a:lstStyle/>
                    <a:p>
                      <a:pPr defTabSz="914400"/>
                      <a:r>
                        <a:rPr sz="1200" b="1">
                          <a:sym typeface="Palatino"/>
                        </a:rPr>
                        <a:t>Unit Test Requirements</a:t>
                      </a:r>
                    </a:p>
                  </a:txBody>
                  <a:tcPr marL="35719" marR="35719" marT="35719" marB="35719" anchor="ctr" horzOverflow="overflow">
                    <a:lnL w="25400">
                      <a:solidFill>
                        <a:srgbClr val="53585F"/>
                      </a:solidFill>
                      <a:miter lim="400000"/>
                    </a:lnL>
                    <a:lnR w="25400">
                      <a:solidFill>
                        <a:srgbClr val="53585F"/>
                      </a:solidFill>
                      <a:miter lim="400000"/>
                    </a:lnR>
                    <a:lnT w="25400">
                      <a:solidFill>
                        <a:srgbClr val="53585F"/>
                      </a:solidFill>
                      <a:miter lim="400000"/>
                    </a:lnT>
                    <a:lnB w="12700">
                      <a:solidFill>
                        <a:schemeClr val="accent1">
                          <a:hueOff val="47394"/>
                          <a:satOff val="-25753"/>
                          <a:lumOff val="-7544"/>
                        </a:schemeClr>
                      </a:solidFill>
                      <a:miter lim="400000"/>
                    </a:lnB>
                    <a:solidFill>
                      <a:srgbClr val="DCDEE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1831">
                <a:tc>
                  <a:txBody>
                    <a:bodyPr/>
                    <a:lstStyle/>
                    <a:p>
                      <a:pPr defTabSz="914400">
                        <a:defRPr b="0">
                          <a:solidFill>
                            <a:srgbClr val="000000"/>
                          </a:solidFill>
                        </a:defRPr>
                      </a:pPr>
                      <a:r>
                        <a:rPr sz="1200">
                          <a:sym typeface="Palatino"/>
                        </a:rPr>
                        <a:t>Integration Tests</a:t>
                      </a:r>
                    </a:p>
                  </a:txBody>
                  <a:tcPr marL="35719" marR="35719" marT="35719" marB="35719" anchor="ctr" horzOverflow="overflow">
                    <a:lnL w="25400">
                      <a:solidFill>
                        <a:srgbClr val="53585F"/>
                      </a:solidFill>
                      <a:miter lim="400000"/>
                    </a:lnL>
                    <a:lnR w="12700">
                      <a:solidFill>
                        <a:schemeClr val="accent1">
                          <a:hueOff val="47394"/>
                          <a:satOff val="-25753"/>
                          <a:lumOff val="-7544"/>
                        </a:schemeClr>
                      </a:solidFill>
                      <a:miter lim="400000"/>
                    </a:lnR>
                    <a:lnT w="25400">
                      <a:solidFill>
                        <a:srgbClr val="53585F"/>
                      </a:solidFill>
                      <a:miter lim="400000"/>
                    </a:lnT>
                    <a:lnB w="12700">
                      <a:solidFill>
                        <a:schemeClr val="accent1">
                          <a:hueOff val="47394"/>
                          <a:satOff val="-25753"/>
                          <a:lumOff val="-7544"/>
                        </a:schemeClr>
                      </a:solidFill>
                      <a:miter lim="400000"/>
                    </a:lnB>
                    <a:solidFill>
                      <a:srgbClr val="DCDEE0"/>
                    </a:solidFill>
                  </a:tcPr>
                </a:tc>
                <a:tc>
                  <a:txBody>
                    <a:bodyPr/>
                    <a:lstStyle/>
                    <a:p>
                      <a:pPr>
                        <a:defRPr sz="2000" i="1">
                          <a:sym typeface="Palatino"/>
                        </a:defRPr>
                      </a:pPr>
                      <a:r>
                        <a:rPr sz="1400"/>
                        <a:t>tr</a:t>
                      </a:r>
                      <a:r>
                        <a:rPr sz="1400" baseline="-5999"/>
                        <a:t>0,0</a:t>
                      </a:r>
                    </a:p>
                  </a:txBody>
                  <a:tcPr marL="35719" marR="35719" marT="35719" marB="35719" anchor="ctr" horzOverflow="overflow">
                    <a:lnL w="12700">
                      <a:solidFill>
                        <a:schemeClr val="accent1">
                          <a:hueOff val="47394"/>
                          <a:satOff val="-25753"/>
                          <a:lumOff val="-7544"/>
                        </a:schemeClr>
                      </a:solidFill>
                      <a:miter lim="400000"/>
                    </a:lnL>
                    <a:lnR w="12700">
                      <a:solidFill>
                        <a:srgbClr val="3797C6"/>
                      </a:solidFill>
                      <a:miter lim="400000"/>
                    </a:lnR>
                    <a:lnT w="12700">
                      <a:solidFill>
                        <a:schemeClr val="accent1">
                          <a:hueOff val="47394"/>
                          <a:satOff val="-25753"/>
                          <a:lumOff val="-7544"/>
                        </a:schemeClr>
                      </a:solidFill>
                      <a:miter lim="400000"/>
                    </a:lnT>
                    <a:lnB w="12700">
                      <a:solidFill>
                        <a:schemeClr val="accent1">
                          <a:hueOff val="47394"/>
                          <a:satOff val="-25753"/>
                          <a:lumOff val="-7544"/>
                        </a:schemeClr>
                      </a:solidFill>
                      <a:miter lim="400000"/>
                    </a:lnB>
                    <a:solidFill>
                      <a:srgbClr val="BBDBF9"/>
                    </a:solidFill>
                  </a:tcPr>
                </a:tc>
                <a:tc>
                  <a:txBody>
                    <a:bodyPr/>
                    <a:lstStyle/>
                    <a:p>
                      <a:pPr>
                        <a:defRPr sz="2000" i="1">
                          <a:sym typeface="Palatino"/>
                        </a:defRPr>
                      </a:pPr>
                      <a:r>
                        <a:rPr sz="1400"/>
                        <a:t>tr</a:t>
                      </a:r>
                      <a:r>
                        <a:rPr sz="1400" baseline="-5999"/>
                        <a:t>0,1</a:t>
                      </a:r>
                    </a:p>
                  </a:txBody>
                  <a:tcPr marL="35719" marR="35719" marT="35719" marB="35719" anchor="ctr" horzOverflow="overflow">
                    <a:lnL w="12700">
                      <a:solidFill>
                        <a:srgbClr val="3797C6"/>
                      </a:solidFill>
                      <a:miter lim="400000"/>
                    </a:lnL>
                    <a:lnR w="12700">
                      <a:solidFill>
                        <a:srgbClr val="3797C6"/>
                      </a:solidFill>
                      <a:miter lim="400000"/>
                    </a:lnR>
                    <a:lnT w="12700">
                      <a:solidFill>
                        <a:schemeClr val="accent1">
                          <a:hueOff val="47394"/>
                          <a:satOff val="-25753"/>
                          <a:lumOff val="-7544"/>
                        </a:schemeClr>
                      </a:solidFill>
                      <a:miter lim="400000"/>
                    </a:lnT>
                    <a:lnB w="12700">
                      <a:solidFill>
                        <a:schemeClr val="accent1">
                          <a:hueOff val="47394"/>
                          <a:satOff val="-25753"/>
                          <a:lumOff val="-7544"/>
                        </a:schemeClr>
                      </a:solidFill>
                      <a:miter lim="400000"/>
                    </a:lnB>
                    <a:solidFill>
                      <a:srgbClr val="BBDBF9"/>
                    </a:solidFill>
                  </a:tcPr>
                </a:tc>
                <a:tc>
                  <a:txBody>
                    <a:bodyPr/>
                    <a:lstStyle/>
                    <a:p>
                      <a:pPr>
                        <a:defRPr sz="2000" i="1">
                          <a:sym typeface="Palatino"/>
                        </a:defRPr>
                      </a:pPr>
                      <a:r>
                        <a:rPr sz="1400"/>
                        <a:t>tr</a:t>
                      </a:r>
                      <a:r>
                        <a:rPr sz="1400" baseline="-5999"/>
                        <a:t>0,2</a:t>
                      </a:r>
                    </a:p>
                  </a:txBody>
                  <a:tcPr marL="35719" marR="35719" marT="35719" marB="35719" anchor="ctr" horzOverflow="overflow">
                    <a:lnL w="12700">
                      <a:solidFill>
                        <a:srgbClr val="3797C6"/>
                      </a:solidFill>
                      <a:miter lim="400000"/>
                    </a:lnL>
                    <a:lnR w="12700">
                      <a:solidFill>
                        <a:srgbClr val="3797C6"/>
                      </a:solidFill>
                      <a:miter lim="400000"/>
                    </a:lnR>
                    <a:lnT w="12700">
                      <a:solidFill>
                        <a:schemeClr val="accent1">
                          <a:hueOff val="47394"/>
                          <a:satOff val="-25753"/>
                          <a:lumOff val="-7544"/>
                        </a:schemeClr>
                      </a:solidFill>
                      <a:miter lim="400000"/>
                    </a:lnT>
                    <a:lnB w="12700">
                      <a:solidFill>
                        <a:schemeClr val="accent1">
                          <a:hueOff val="47394"/>
                          <a:satOff val="-25753"/>
                          <a:lumOff val="-7544"/>
                        </a:schemeClr>
                      </a:solidFill>
                      <a:miter lim="400000"/>
                    </a:lnB>
                    <a:solidFill>
                      <a:srgbClr val="BBDBF9"/>
                    </a:solidFill>
                  </a:tcPr>
                </a:tc>
                <a:tc>
                  <a:txBody>
                    <a:bodyPr/>
                    <a:lstStyle/>
                    <a:p>
                      <a:pPr>
                        <a:defRPr sz="2000" i="1">
                          <a:sym typeface="Palatino"/>
                        </a:defRPr>
                      </a:pPr>
                      <a:r>
                        <a:rPr sz="1400"/>
                        <a:t>to</a:t>
                      </a:r>
                      <a:r>
                        <a:rPr sz="1400" baseline="-5999"/>
                        <a:t>0,0</a:t>
                      </a:r>
                    </a:p>
                  </a:txBody>
                  <a:tcPr marL="35719" marR="35719" marT="35719" marB="35719" anchor="ctr" horzOverflow="overflow">
                    <a:lnL w="12700">
                      <a:solidFill>
                        <a:srgbClr val="3797C6"/>
                      </a:solidFill>
                      <a:miter lim="400000"/>
                    </a:lnL>
                    <a:lnR w="38100">
                      <a:solidFill>
                        <a:srgbClr val="000000"/>
                      </a:solidFill>
                      <a:miter lim="400000"/>
                    </a:lnR>
                    <a:lnT w="12700">
                      <a:solidFill>
                        <a:schemeClr val="accent1">
                          <a:hueOff val="47394"/>
                          <a:satOff val="-25753"/>
                          <a:lumOff val="-7544"/>
                        </a:schemeClr>
                      </a:solidFill>
                      <a:miter lim="400000"/>
                    </a:lnT>
                    <a:lnB w="12700">
                      <a:solidFill>
                        <a:schemeClr val="accent1">
                          <a:hueOff val="47394"/>
                          <a:satOff val="-25753"/>
                          <a:lumOff val="-7544"/>
                        </a:schemeClr>
                      </a:solidFill>
                      <a:miter lim="400000"/>
                    </a:lnB>
                    <a:solidFill>
                      <a:srgbClr val="BBDBF9"/>
                    </a:solidFill>
                  </a:tcPr>
                </a:tc>
                <a:tc>
                  <a:txBody>
                    <a:bodyPr/>
                    <a:lstStyle/>
                    <a:p>
                      <a:pPr>
                        <a:defRPr sz="2000" i="1">
                          <a:sym typeface="Palatino"/>
                        </a:defRPr>
                      </a:pPr>
                      <a:r>
                        <a:rPr sz="1400"/>
                        <a:t>to</a:t>
                      </a:r>
                      <a:r>
                        <a:rPr sz="1400" baseline="-5999"/>
                        <a:t>0,1</a:t>
                      </a:r>
                    </a:p>
                  </a:txBody>
                  <a:tcPr marL="35719" marR="35719" marT="35719" marB="35719" anchor="ctr" horzOverflow="overflow">
                    <a:lnL w="38100">
                      <a:solidFill>
                        <a:srgbClr val="000000"/>
                      </a:solidFill>
                      <a:miter lim="400000"/>
                    </a:lnL>
                    <a:lnR w="38100">
                      <a:solidFill>
                        <a:srgbClr val="000000"/>
                      </a:solidFill>
                      <a:miter lim="400000"/>
                    </a:lnR>
                    <a:lnT w="12700">
                      <a:solidFill>
                        <a:schemeClr val="accent1">
                          <a:hueOff val="47394"/>
                          <a:satOff val="-25753"/>
                          <a:lumOff val="-7544"/>
                        </a:schemeClr>
                      </a:solidFill>
                      <a:miter lim="400000"/>
                    </a:lnT>
                    <a:lnB w="12700">
                      <a:solidFill>
                        <a:schemeClr val="accent1">
                          <a:hueOff val="47394"/>
                          <a:satOff val="-25753"/>
                          <a:lumOff val="-7544"/>
                        </a:schemeClr>
                      </a:solidFill>
                      <a:miter lim="400000"/>
                    </a:lnB>
                    <a:solidFill>
                      <a:srgbClr val="BBDBF9"/>
                    </a:solidFill>
                  </a:tcPr>
                </a:tc>
                <a:tc>
                  <a:txBody>
                    <a:bodyPr/>
                    <a:lstStyle/>
                    <a:p>
                      <a:pPr>
                        <a:defRPr sz="2000" i="1">
                          <a:sym typeface="Palatino"/>
                        </a:defRPr>
                      </a:pPr>
                      <a:r>
                        <a:rPr sz="1400"/>
                        <a:t>to</a:t>
                      </a:r>
                      <a:r>
                        <a:rPr sz="1400" baseline="-5999"/>
                        <a:t>0,2</a:t>
                      </a:r>
                    </a:p>
                  </a:txBody>
                  <a:tcPr marL="35719" marR="35719" marT="35719" marB="35719" anchor="ctr" horzOverflow="overflow">
                    <a:lnL w="38100">
                      <a:solidFill>
                        <a:srgbClr val="000000"/>
                      </a:solidFill>
                      <a:miter lim="400000"/>
                    </a:lnL>
                    <a:lnR w="38100">
                      <a:solidFill>
                        <a:srgbClr val="000000"/>
                      </a:solidFill>
                      <a:miter lim="400000"/>
                    </a:lnR>
                    <a:lnT w="12700">
                      <a:solidFill>
                        <a:schemeClr val="accent1">
                          <a:hueOff val="47394"/>
                          <a:satOff val="-25753"/>
                          <a:lumOff val="-7544"/>
                        </a:schemeClr>
                      </a:solidFill>
                      <a:miter lim="400000"/>
                    </a:lnT>
                    <a:lnB w="12700">
                      <a:solidFill>
                        <a:schemeClr val="accent1">
                          <a:hueOff val="47394"/>
                          <a:satOff val="-25753"/>
                          <a:lumOff val="-7544"/>
                        </a:schemeClr>
                      </a:solidFill>
                      <a:miter lim="400000"/>
                    </a:lnB>
                    <a:solidFill>
                      <a:srgbClr val="BBDBF9"/>
                    </a:solidFill>
                  </a:tcPr>
                </a:tc>
                <a:tc>
                  <a:txBody>
                    <a:bodyPr/>
                    <a:lstStyle/>
                    <a:p>
                      <a:pPr>
                        <a:defRPr sz="2000" i="1">
                          <a:sym typeface="Palatino"/>
                        </a:defRPr>
                      </a:pPr>
                      <a:r>
                        <a:rPr sz="1400"/>
                        <a:t>tr</a:t>
                      </a:r>
                      <a:r>
                        <a:rPr sz="1400" baseline="-5999"/>
                        <a:t>1,0</a:t>
                      </a:r>
                    </a:p>
                  </a:txBody>
                  <a:tcPr marL="35719" marR="35719" marT="35719" marB="35719" anchor="ctr" horzOverflow="overflow">
                    <a:lnL w="38100">
                      <a:solidFill>
                        <a:srgbClr val="000000"/>
                      </a:solidFill>
                      <a:miter lim="400000"/>
                    </a:lnL>
                    <a:lnR w="12700">
                      <a:solidFill>
                        <a:srgbClr val="3797C6"/>
                      </a:solidFill>
                      <a:miter lim="400000"/>
                    </a:lnR>
                    <a:lnT w="12700">
                      <a:solidFill>
                        <a:schemeClr val="accent1">
                          <a:hueOff val="47394"/>
                          <a:satOff val="-25753"/>
                          <a:lumOff val="-7544"/>
                        </a:schemeClr>
                      </a:solidFill>
                      <a:miter lim="400000"/>
                    </a:lnT>
                    <a:lnB w="12700">
                      <a:solidFill>
                        <a:schemeClr val="accent1">
                          <a:hueOff val="47394"/>
                          <a:satOff val="-25753"/>
                          <a:lumOff val="-7544"/>
                        </a:schemeClr>
                      </a:solidFill>
                      <a:miter lim="400000"/>
                    </a:lnB>
                    <a:solidFill>
                      <a:srgbClr val="C88FFE"/>
                    </a:solidFill>
                  </a:tcPr>
                </a:tc>
                <a:tc>
                  <a:txBody>
                    <a:bodyPr/>
                    <a:lstStyle/>
                    <a:p>
                      <a:pPr>
                        <a:defRPr sz="2000" i="1">
                          <a:sym typeface="Palatino"/>
                        </a:defRPr>
                      </a:pPr>
                      <a:r>
                        <a:rPr sz="1400"/>
                        <a:t>tr</a:t>
                      </a:r>
                      <a:r>
                        <a:rPr sz="1400" baseline="-5999"/>
                        <a:t>1,1</a:t>
                      </a:r>
                    </a:p>
                  </a:txBody>
                  <a:tcPr marL="35719" marR="35719" marT="35719" marB="35719" anchor="ctr" horzOverflow="overflow">
                    <a:lnL w="12700">
                      <a:solidFill>
                        <a:srgbClr val="3797C6"/>
                      </a:solidFill>
                      <a:miter lim="400000"/>
                    </a:lnL>
                    <a:lnR w="12700">
                      <a:solidFill>
                        <a:srgbClr val="3797C6"/>
                      </a:solidFill>
                      <a:miter lim="400000"/>
                    </a:lnR>
                    <a:lnT w="12700">
                      <a:solidFill>
                        <a:schemeClr val="accent1">
                          <a:hueOff val="47394"/>
                          <a:satOff val="-25753"/>
                          <a:lumOff val="-7544"/>
                        </a:schemeClr>
                      </a:solidFill>
                      <a:miter lim="400000"/>
                    </a:lnT>
                    <a:lnB w="12700">
                      <a:solidFill>
                        <a:schemeClr val="accent1">
                          <a:hueOff val="47394"/>
                          <a:satOff val="-25753"/>
                          <a:lumOff val="-7544"/>
                        </a:schemeClr>
                      </a:solidFill>
                      <a:miter lim="400000"/>
                    </a:lnB>
                    <a:solidFill>
                      <a:srgbClr val="C88FFE"/>
                    </a:solidFill>
                  </a:tcPr>
                </a:tc>
                <a:tc>
                  <a:txBody>
                    <a:bodyPr/>
                    <a:lstStyle/>
                    <a:p>
                      <a:pPr>
                        <a:defRPr sz="2000" i="1">
                          <a:sym typeface="Palatino"/>
                        </a:defRPr>
                      </a:pPr>
                      <a:r>
                        <a:rPr sz="1400"/>
                        <a:t>to</a:t>
                      </a:r>
                      <a:r>
                        <a:rPr sz="1400" baseline="-5999"/>
                        <a:t>1,0</a:t>
                      </a:r>
                    </a:p>
                  </a:txBody>
                  <a:tcPr marL="35719" marR="35719" marT="35719" marB="35719" anchor="ctr" horzOverflow="overflow">
                    <a:lnL w="12700">
                      <a:solidFill>
                        <a:srgbClr val="3797C6"/>
                      </a:solidFill>
                      <a:miter lim="400000"/>
                    </a:lnL>
                    <a:lnR w="12700">
                      <a:solidFill>
                        <a:srgbClr val="3797C6"/>
                      </a:solidFill>
                      <a:miter lim="400000"/>
                    </a:lnR>
                    <a:lnT w="12700">
                      <a:solidFill>
                        <a:schemeClr val="accent1">
                          <a:hueOff val="47394"/>
                          <a:satOff val="-25753"/>
                          <a:lumOff val="-7544"/>
                        </a:schemeClr>
                      </a:solidFill>
                      <a:miter lim="400000"/>
                    </a:lnT>
                    <a:lnB w="12700">
                      <a:solidFill>
                        <a:schemeClr val="accent1">
                          <a:hueOff val="47394"/>
                          <a:satOff val="-25753"/>
                          <a:lumOff val="-7544"/>
                        </a:schemeClr>
                      </a:solidFill>
                      <a:miter lim="400000"/>
                    </a:lnB>
                    <a:solidFill>
                      <a:srgbClr val="C88FFE"/>
                    </a:solidFill>
                  </a:tcPr>
                </a:tc>
                <a:tc>
                  <a:txBody>
                    <a:bodyPr/>
                    <a:lstStyle/>
                    <a:p>
                      <a:pPr>
                        <a:defRPr sz="2000" i="1">
                          <a:sym typeface="Palatino"/>
                        </a:defRPr>
                      </a:pPr>
                      <a:r>
                        <a:rPr sz="1400"/>
                        <a:t>to</a:t>
                      </a:r>
                      <a:r>
                        <a:rPr sz="1400" baseline="-5999"/>
                        <a:t>1,1</a:t>
                      </a:r>
                    </a:p>
                  </a:txBody>
                  <a:tcPr marL="35719" marR="35719" marT="35719" marB="35719" anchor="ctr" horzOverflow="overflow">
                    <a:lnL w="12700">
                      <a:solidFill>
                        <a:srgbClr val="3797C6"/>
                      </a:solidFill>
                      <a:miter lim="400000"/>
                    </a:lnL>
                    <a:lnR w="38100">
                      <a:solidFill>
                        <a:srgbClr val="000000"/>
                      </a:solidFill>
                      <a:miter lim="400000"/>
                    </a:lnR>
                    <a:lnT w="12700">
                      <a:solidFill>
                        <a:schemeClr val="accent1">
                          <a:hueOff val="47394"/>
                          <a:satOff val="-25753"/>
                          <a:lumOff val="-7544"/>
                        </a:schemeClr>
                      </a:solidFill>
                      <a:miter lim="400000"/>
                    </a:lnT>
                    <a:lnB w="12700">
                      <a:solidFill>
                        <a:schemeClr val="accent1">
                          <a:hueOff val="47394"/>
                          <a:satOff val="-25753"/>
                          <a:lumOff val="-7544"/>
                        </a:schemeClr>
                      </a:solidFill>
                      <a:miter lim="400000"/>
                    </a:lnB>
                    <a:solidFill>
                      <a:srgbClr val="C88FFE"/>
                    </a:solidFill>
                  </a:tcPr>
                </a:tc>
                <a:tc>
                  <a:txBody>
                    <a:bodyPr/>
                    <a:lstStyle/>
                    <a:p>
                      <a:pPr>
                        <a:defRPr sz="2000" i="1">
                          <a:sym typeface="Palatino"/>
                        </a:defRPr>
                      </a:pPr>
                      <a:r>
                        <a:rPr sz="1400"/>
                        <a:t>tr</a:t>
                      </a:r>
                      <a:r>
                        <a:rPr sz="1400" baseline="-5999"/>
                        <a:t>2,0</a:t>
                      </a:r>
                    </a:p>
                  </a:txBody>
                  <a:tcPr marL="35719" marR="35719" marT="35719" marB="35719" anchor="ctr" horzOverflow="overflow">
                    <a:lnL w="38100">
                      <a:solidFill>
                        <a:srgbClr val="000000"/>
                      </a:solidFill>
                      <a:miter lim="400000"/>
                    </a:lnL>
                    <a:lnR w="12700">
                      <a:solidFill>
                        <a:srgbClr val="3797C6"/>
                      </a:solidFill>
                      <a:miter lim="400000"/>
                    </a:lnR>
                    <a:lnT w="12700">
                      <a:solidFill>
                        <a:schemeClr val="accent1">
                          <a:hueOff val="47394"/>
                          <a:satOff val="-25753"/>
                          <a:lumOff val="-7544"/>
                        </a:schemeClr>
                      </a:solidFill>
                      <a:miter lim="400000"/>
                    </a:lnT>
                    <a:lnB w="12700">
                      <a:solidFill>
                        <a:schemeClr val="accent1">
                          <a:hueOff val="47394"/>
                          <a:satOff val="-25753"/>
                          <a:lumOff val="-7544"/>
                        </a:schemeClr>
                      </a:solidFill>
                      <a:miter lim="400000"/>
                    </a:lnB>
                    <a:solidFill>
                      <a:srgbClr val="F3D2AA"/>
                    </a:solidFill>
                  </a:tcPr>
                </a:tc>
                <a:tc>
                  <a:txBody>
                    <a:bodyPr/>
                    <a:lstStyle/>
                    <a:p>
                      <a:pPr>
                        <a:defRPr sz="2000" i="1">
                          <a:sym typeface="Palatino"/>
                        </a:defRPr>
                      </a:pPr>
                      <a:r>
                        <a:rPr sz="1400"/>
                        <a:t>tr</a:t>
                      </a:r>
                      <a:r>
                        <a:rPr sz="1400" baseline="-5999"/>
                        <a:t>2,1</a:t>
                      </a:r>
                    </a:p>
                  </a:txBody>
                  <a:tcPr marL="35719" marR="35719" marT="35719" marB="35719" anchor="ctr" horzOverflow="overflow">
                    <a:lnL w="12700">
                      <a:solidFill>
                        <a:srgbClr val="3797C6"/>
                      </a:solidFill>
                      <a:miter lim="400000"/>
                    </a:lnL>
                    <a:lnR w="12700">
                      <a:solidFill>
                        <a:srgbClr val="3797C6"/>
                      </a:solidFill>
                      <a:miter lim="400000"/>
                    </a:lnR>
                    <a:lnT w="12700">
                      <a:solidFill>
                        <a:schemeClr val="accent1">
                          <a:hueOff val="47394"/>
                          <a:satOff val="-25753"/>
                          <a:lumOff val="-7544"/>
                        </a:schemeClr>
                      </a:solidFill>
                      <a:miter lim="400000"/>
                    </a:lnT>
                    <a:lnB w="12700">
                      <a:solidFill>
                        <a:schemeClr val="accent1">
                          <a:hueOff val="47394"/>
                          <a:satOff val="-25753"/>
                          <a:lumOff val="-7544"/>
                        </a:schemeClr>
                      </a:solidFill>
                      <a:miter lim="400000"/>
                    </a:lnB>
                    <a:solidFill>
                      <a:srgbClr val="F3D2AA"/>
                    </a:solidFill>
                  </a:tcPr>
                </a:tc>
                <a:tc>
                  <a:txBody>
                    <a:bodyPr/>
                    <a:lstStyle/>
                    <a:p>
                      <a:pPr>
                        <a:defRPr sz="2000" i="1">
                          <a:sym typeface="Palatino"/>
                        </a:defRPr>
                      </a:pPr>
                      <a:r>
                        <a:rPr sz="1400"/>
                        <a:t>to</a:t>
                      </a:r>
                      <a:r>
                        <a:rPr sz="1400" baseline="-5999"/>
                        <a:t>2,0</a:t>
                      </a:r>
                    </a:p>
                  </a:txBody>
                  <a:tcPr marL="35719" marR="35719" marT="35719" marB="35719" anchor="ctr" horzOverflow="overflow">
                    <a:lnL w="12700">
                      <a:solidFill>
                        <a:srgbClr val="3797C6"/>
                      </a:solidFill>
                      <a:miter lim="400000"/>
                    </a:lnL>
                    <a:lnR w="12700">
                      <a:solidFill>
                        <a:srgbClr val="3797C6"/>
                      </a:solidFill>
                      <a:miter lim="400000"/>
                    </a:lnR>
                    <a:lnT w="12700">
                      <a:solidFill>
                        <a:schemeClr val="accent1">
                          <a:hueOff val="47394"/>
                          <a:satOff val="-25753"/>
                          <a:lumOff val="-7544"/>
                        </a:schemeClr>
                      </a:solidFill>
                      <a:miter lim="400000"/>
                    </a:lnT>
                    <a:lnB w="12700">
                      <a:solidFill>
                        <a:schemeClr val="accent1">
                          <a:hueOff val="47394"/>
                          <a:satOff val="-25753"/>
                          <a:lumOff val="-7544"/>
                        </a:schemeClr>
                      </a:solidFill>
                      <a:miter lim="400000"/>
                    </a:lnB>
                    <a:solidFill>
                      <a:srgbClr val="F3D2AA"/>
                    </a:solidFill>
                  </a:tcPr>
                </a:tc>
                <a:tc>
                  <a:txBody>
                    <a:bodyPr/>
                    <a:lstStyle/>
                    <a:p>
                      <a:pPr>
                        <a:defRPr sz="2000" i="1">
                          <a:sym typeface="Palatino"/>
                        </a:defRPr>
                      </a:pPr>
                      <a:r>
                        <a:rPr sz="1400"/>
                        <a:t>to</a:t>
                      </a:r>
                      <a:r>
                        <a:rPr sz="1400" baseline="-5999"/>
                        <a:t>2,1</a:t>
                      </a:r>
                    </a:p>
                  </a:txBody>
                  <a:tcPr marL="35719" marR="35719" marT="35719" marB="35719" anchor="ctr" horzOverflow="overflow">
                    <a:lnL w="12700">
                      <a:solidFill>
                        <a:srgbClr val="3797C6"/>
                      </a:solidFill>
                      <a:miter lim="400000"/>
                    </a:lnL>
                    <a:lnR w="25400">
                      <a:solidFill>
                        <a:srgbClr val="53585F"/>
                      </a:solidFill>
                      <a:miter lim="400000"/>
                    </a:lnR>
                    <a:lnT w="12700">
                      <a:solidFill>
                        <a:schemeClr val="accent1">
                          <a:hueOff val="47394"/>
                          <a:satOff val="-25753"/>
                          <a:lumOff val="-7544"/>
                        </a:schemeClr>
                      </a:solidFill>
                      <a:miter lim="400000"/>
                    </a:lnT>
                    <a:lnB w="12700">
                      <a:solidFill>
                        <a:schemeClr val="accent1">
                          <a:hueOff val="47394"/>
                          <a:satOff val="-25753"/>
                          <a:lumOff val="-7544"/>
                        </a:schemeClr>
                      </a:solidFill>
                      <a:miter lim="400000"/>
                    </a:lnB>
                    <a:solidFill>
                      <a:srgbClr val="F3D2AA"/>
                    </a:solidFill>
                  </a:tcPr>
                </a:tc>
              </a:tr>
              <a:tr h="435769">
                <a:tc>
                  <a:txBody>
                    <a:bodyPr/>
                    <a:lstStyle/>
                    <a:p>
                      <a:pPr defTabSz="914400">
                        <a:defRPr sz="1686" b="0" i="1">
                          <a:solidFill>
                            <a:srgbClr val="000000"/>
                          </a:solidFill>
                          <a:sym typeface="Palatino"/>
                        </a:defRPr>
                      </a:pPr>
                      <a:r>
                        <a:rPr sz="1200"/>
                        <a:t>Test</a:t>
                      </a:r>
                      <a:r>
                        <a:rPr sz="1200" baseline="-5999"/>
                        <a:t>0</a:t>
                      </a:r>
                    </a:p>
                  </a:txBody>
                  <a:tcPr marL="35719" marR="35719" marT="35719" marB="35719" anchor="ctr" horzOverflow="overflow">
                    <a:lnL w="25400">
                      <a:solidFill>
                        <a:srgbClr val="53585F"/>
                      </a:solidFill>
                      <a:miter lim="400000"/>
                    </a:lnL>
                    <a:lnR w="12700">
                      <a:solidFill>
                        <a:schemeClr val="accent1">
                          <a:hueOff val="47394"/>
                          <a:satOff val="-25753"/>
                          <a:lumOff val="-7544"/>
                        </a:schemeClr>
                      </a:solidFill>
                      <a:miter lim="400000"/>
                    </a:lnR>
                    <a:lnT w="12700">
                      <a:solidFill>
                        <a:schemeClr val="accent1">
                          <a:hueOff val="47394"/>
                          <a:satOff val="-25753"/>
                          <a:lumOff val="-7544"/>
                        </a:schemeClr>
                      </a:solidFill>
                      <a:miter lim="400000"/>
                    </a:lnT>
                    <a:lnB w="12700">
                      <a:solidFill>
                        <a:srgbClr val="3797C6"/>
                      </a:solidFill>
                      <a:miter lim="400000"/>
                    </a:lnB>
                    <a:solidFill>
                      <a:srgbClr val="DCDEE0"/>
                    </a:solidFill>
                  </a:tcPr>
                </a:tc>
                <a:tc>
                  <a:txBody>
                    <a:bodyPr/>
                    <a:lstStyle/>
                    <a:p>
                      <a:pPr defTabSz="914400"/>
                      <a:r>
                        <a:rPr sz="1200">
                          <a:sym typeface="Palatino"/>
                        </a:rPr>
                        <a:t>SAT</a:t>
                      </a:r>
                    </a:p>
                  </a:txBody>
                  <a:tcPr marL="35719" marR="35719" marT="35719" marB="35719" anchor="ctr" horzOverflow="overflow">
                    <a:lnL w="12700">
                      <a:solidFill>
                        <a:schemeClr val="accent1">
                          <a:hueOff val="47394"/>
                          <a:satOff val="-25753"/>
                          <a:lumOff val="-7544"/>
                        </a:schemeClr>
                      </a:solidFill>
                      <a:miter lim="400000"/>
                    </a:lnL>
                    <a:lnR w="12700">
                      <a:solidFill>
                        <a:srgbClr val="3797C6"/>
                      </a:solidFill>
                      <a:miter lim="400000"/>
                    </a:lnR>
                    <a:lnT w="12700">
                      <a:solidFill>
                        <a:schemeClr val="accent1">
                          <a:hueOff val="47394"/>
                          <a:satOff val="-25753"/>
                          <a:lumOff val="-7544"/>
                        </a:schemeClr>
                      </a:solidFill>
                      <a:miter lim="400000"/>
                    </a:lnT>
                    <a:lnB w="12700">
                      <a:solidFill>
                        <a:srgbClr val="3797C6"/>
                      </a:solidFill>
                      <a:miter lim="400000"/>
                    </a:lnB>
                    <a:solidFill>
                      <a:srgbClr val="BAE2A5"/>
                    </a:solidFill>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chemeClr val="accent1">
                          <a:hueOff val="47394"/>
                          <a:satOff val="-25753"/>
                          <a:lumOff val="-7544"/>
                        </a:schemeClr>
                      </a:solidFill>
                      <a:miter lim="400000"/>
                    </a:lnT>
                    <a:lnB w="12700">
                      <a:solidFill>
                        <a:srgbClr val="3797C6"/>
                      </a:solidFill>
                      <a:miter lim="400000"/>
                    </a:lnB>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chemeClr val="accent1">
                          <a:hueOff val="47394"/>
                          <a:satOff val="-25753"/>
                          <a:lumOff val="-7544"/>
                        </a:schemeClr>
                      </a:solidFill>
                      <a:miter lim="400000"/>
                    </a:lnT>
                    <a:lnB w="12700">
                      <a:solidFill>
                        <a:srgbClr val="3797C6"/>
                      </a:solidFill>
                      <a:miter lim="400000"/>
                    </a:lnB>
                  </a:tcPr>
                </a:tc>
                <a:tc>
                  <a:txBody>
                    <a:bodyPr/>
                    <a:lstStyle/>
                    <a:p>
                      <a:pPr defTabSz="914400"/>
                      <a:r>
                        <a:rPr sz="1200">
                          <a:sym typeface="Palatino"/>
                        </a:rPr>
                        <a:t>PASS</a:t>
                      </a:r>
                    </a:p>
                  </a:txBody>
                  <a:tcPr marL="35719" marR="35719" marT="35719" marB="35719" anchor="ctr" horzOverflow="overflow">
                    <a:lnL w="12700">
                      <a:solidFill>
                        <a:srgbClr val="3797C6"/>
                      </a:solidFill>
                      <a:miter lim="400000"/>
                    </a:lnL>
                    <a:lnR w="12700">
                      <a:solidFill>
                        <a:srgbClr val="3797C6"/>
                      </a:solidFill>
                      <a:miter lim="400000"/>
                    </a:lnR>
                    <a:lnT w="12700">
                      <a:solidFill>
                        <a:schemeClr val="accent1">
                          <a:hueOff val="47394"/>
                          <a:satOff val="-25753"/>
                          <a:lumOff val="-7544"/>
                        </a:schemeClr>
                      </a:solidFill>
                      <a:miter lim="400000"/>
                    </a:lnT>
                    <a:lnB w="12700">
                      <a:solidFill>
                        <a:srgbClr val="3797C6"/>
                      </a:solidFill>
                      <a:miter lim="400000"/>
                    </a:lnB>
                    <a:solidFill>
                      <a:srgbClr val="AFE489">
                        <a:alpha val="90000"/>
                      </a:srgbClr>
                    </a:solidFill>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chemeClr val="accent1">
                          <a:hueOff val="47394"/>
                          <a:satOff val="-25753"/>
                          <a:lumOff val="-7544"/>
                        </a:schemeClr>
                      </a:solidFill>
                      <a:miter lim="400000"/>
                    </a:lnT>
                    <a:lnB w="12700">
                      <a:solidFill>
                        <a:srgbClr val="3797C6"/>
                      </a:solidFill>
                      <a:miter lim="400000"/>
                    </a:lnB>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38100">
                      <a:solidFill>
                        <a:srgbClr val="000000"/>
                      </a:solidFill>
                      <a:miter lim="400000"/>
                    </a:lnR>
                    <a:lnT w="12700">
                      <a:solidFill>
                        <a:schemeClr val="accent1">
                          <a:hueOff val="47394"/>
                          <a:satOff val="-25753"/>
                          <a:lumOff val="-7544"/>
                        </a:schemeClr>
                      </a:solidFill>
                      <a:miter lim="400000"/>
                    </a:lnT>
                    <a:lnB w="12700">
                      <a:solidFill>
                        <a:srgbClr val="3797C6"/>
                      </a:solidFill>
                      <a:miter lim="400000"/>
                    </a:lnB>
                  </a:tcPr>
                </a:tc>
                <a:tc>
                  <a:txBody>
                    <a:bodyPr/>
                    <a:lstStyle/>
                    <a:p>
                      <a:pPr defTabSz="914400"/>
                      <a:r>
                        <a:rPr sz="1200">
                          <a:sym typeface="Palatino"/>
                        </a:rPr>
                        <a:t>–</a:t>
                      </a:r>
                    </a:p>
                  </a:txBody>
                  <a:tcPr marL="35719" marR="35719" marT="35719" marB="35719" anchor="ctr" horzOverflow="overflow">
                    <a:lnL w="38100">
                      <a:solidFill>
                        <a:srgbClr val="000000"/>
                      </a:solidFill>
                      <a:miter lim="400000"/>
                    </a:lnL>
                    <a:lnR w="12700">
                      <a:solidFill>
                        <a:srgbClr val="3797C6"/>
                      </a:solidFill>
                      <a:miter lim="400000"/>
                    </a:lnR>
                    <a:lnT w="12700">
                      <a:solidFill>
                        <a:schemeClr val="accent1">
                          <a:hueOff val="47394"/>
                          <a:satOff val="-25753"/>
                          <a:lumOff val="-7544"/>
                        </a:schemeClr>
                      </a:solidFill>
                      <a:miter lim="400000"/>
                    </a:lnT>
                    <a:lnB w="12700">
                      <a:solidFill>
                        <a:srgbClr val="3797C6"/>
                      </a:solidFill>
                      <a:miter lim="400000"/>
                    </a:lnB>
                  </a:tcPr>
                </a:tc>
                <a:tc>
                  <a:txBody>
                    <a:bodyPr/>
                    <a:lstStyle/>
                    <a:p>
                      <a:pPr defTabSz="914400"/>
                      <a:r>
                        <a:rPr sz="1200">
                          <a:sym typeface="Palatino"/>
                        </a:rPr>
                        <a:t>SAT</a:t>
                      </a:r>
                    </a:p>
                  </a:txBody>
                  <a:tcPr marL="35719" marR="35719" marT="35719" marB="35719" anchor="ctr" horzOverflow="overflow">
                    <a:lnL w="12700">
                      <a:solidFill>
                        <a:srgbClr val="3797C6"/>
                      </a:solidFill>
                      <a:miter lim="400000"/>
                    </a:lnL>
                    <a:lnR w="12700">
                      <a:solidFill>
                        <a:srgbClr val="3797C6"/>
                      </a:solidFill>
                      <a:miter lim="400000"/>
                    </a:lnR>
                    <a:lnT w="12700">
                      <a:solidFill>
                        <a:schemeClr val="accent1">
                          <a:hueOff val="47394"/>
                          <a:satOff val="-25753"/>
                          <a:lumOff val="-7544"/>
                        </a:schemeClr>
                      </a:solidFill>
                      <a:miter lim="400000"/>
                    </a:lnT>
                    <a:lnB w="12700">
                      <a:solidFill>
                        <a:srgbClr val="3797C6"/>
                      </a:solidFill>
                      <a:miter lim="400000"/>
                    </a:lnB>
                    <a:solidFill>
                      <a:srgbClr val="BAE2A5"/>
                    </a:solidFill>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chemeClr val="accent1">
                          <a:hueOff val="47394"/>
                          <a:satOff val="-25753"/>
                          <a:lumOff val="-7544"/>
                        </a:schemeClr>
                      </a:solidFill>
                      <a:miter lim="400000"/>
                    </a:lnT>
                    <a:lnB w="12700">
                      <a:solidFill>
                        <a:srgbClr val="3797C6"/>
                      </a:solidFill>
                      <a:miter lim="400000"/>
                    </a:lnB>
                  </a:tcPr>
                </a:tc>
                <a:tc>
                  <a:txBody>
                    <a:bodyPr/>
                    <a:lstStyle/>
                    <a:p>
                      <a:pPr defTabSz="914400"/>
                      <a:r>
                        <a:rPr sz="1200">
                          <a:sym typeface="Palatino"/>
                        </a:rPr>
                        <a:t>PASS</a:t>
                      </a:r>
                    </a:p>
                  </a:txBody>
                  <a:tcPr marL="35719" marR="35719" marT="35719" marB="35719" anchor="ctr" horzOverflow="overflow">
                    <a:lnL w="12700">
                      <a:solidFill>
                        <a:srgbClr val="3797C6"/>
                      </a:solidFill>
                      <a:miter lim="400000"/>
                    </a:lnL>
                    <a:lnR w="38100">
                      <a:solidFill>
                        <a:srgbClr val="000000"/>
                      </a:solidFill>
                      <a:miter lim="400000"/>
                    </a:lnR>
                    <a:lnT w="12700">
                      <a:solidFill>
                        <a:schemeClr val="accent1">
                          <a:hueOff val="47394"/>
                          <a:satOff val="-25753"/>
                          <a:lumOff val="-7544"/>
                        </a:schemeClr>
                      </a:solidFill>
                      <a:miter lim="400000"/>
                    </a:lnT>
                    <a:lnB w="12700">
                      <a:solidFill>
                        <a:srgbClr val="3797C6"/>
                      </a:solidFill>
                      <a:miter lim="400000"/>
                    </a:lnB>
                    <a:solidFill>
                      <a:srgbClr val="AFE489">
                        <a:alpha val="90000"/>
                      </a:srgbClr>
                    </a:solidFill>
                  </a:tcPr>
                </a:tc>
                <a:tc>
                  <a:txBody>
                    <a:bodyPr/>
                    <a:lstStyle/>
                    <a:p>
                      <a:pPr defTabSz="914400"/>
                      <a:r>
                        <a:rPr sz="1200">
                          <a:sym typeface="Palatino"/>
                        </a:rPr>
                        <a:t>–</a:t>
                      </a:r>
                    </a:p>
                  </a:txBody>
                  <a:tcPr marL="35719" marR="35719" marT="35719" marB="35719" anchor="ctr" horzOverflow="overflow">
                    <a:lnL w="38100">
                      <a:solidFill>
                        <a:srgbClr val="000000"/>
                      </a:solidFill>
                      <a:miter lim="400000"/>
                    </a:lnL>
                    <a:lnR w="12700">
                      <a:solidFill>
                        <a:srgbClr val="3797C6"/>
                      </a:solidFill>
                      <a:miter lim="400000"/>
                    </a:lnR>
                    <a:lnT w="12700">
                      <a:solidFill>
                        <a:schemeClr val="accent1">
                          <a:hueOff val="47394"/>
                          <a:satOff val="-25753"/>
                          <a:lumOff val="-7544"/>
                        </a:schemeClr>
                      </a:solidFill>
                      <a:miter lim="400000"/>
                    </a:lnT>
                    <a:lnB w="12700">
                      <a:solidFill>
                        <a:srgbClr val="3797C6"/>
                      </a:solidFill>
                      <a:miter lim="400000"/>
                    </a:lnB>
                  </a:tcPr>
                </a:tc>
                <a:tc>
                  <a:txBody>
                    <a:bodyPr/>
                    <a:lstStyle/>
                    <a:p>
                      <a:pPr defTabSz="914400"/>
                      <a:r>
                        <a:rPr sz="1200">
                          <a:sym typeface="Palatino"/>
                        </a:rPr>
                        <a:t>SAT</a:t>
                      </a:r>
                    </a:p>
                  </a:txBody>
                  <a:tcPr marL="35719" marR="35719" marT="35719" marB="35719" anchor="ctr" horzOverflow="overflow">
                    <a:lnL w="12700">
                      <a:solidFill>
                        <a:srgbClr val="3797C6"/>
                      </a:solidFill>
                      <a:miter lim="400000"/>
                    </a:lnL>
                    <a:lnR w="12700">
                      <a:solidFill>
                        <a:srgbClr val="3797C6"/>
                      </a:solidFill>
                      <a:miter lim="400000"/>
                    </a:lnR>
                    <a:lnT w="12700">
                      <a:solidFill>
                        <a:schemeClr val="accent1">
                          <a:hueOff val="47394"/>
                          <a:satOff val="-25753"/>
                          <a:lumOff val="-7544"/>
                        </a:schemeClr>
                      </a:solidFill>
                      <a:miter lim="400000"/>
                    </a:lnT>
                    <a:lnB w="12700">
                      <a:solidFill>
                        <a:srgbClr val="3797C6"/>
                      </a:solidFill>
                      <a:miter lim="400000"/>
                    </a:lnB>
                    <a:solidFill>
                      <a:srgbClr val="BAE2A5"/>
                    </a:solidFill>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chemeClr val="accent1">
                          <a:hueOff val="47394"/>
                          <a:satOff val="-25753"/>
                          <a:lumOff val="-7544"/>
                        </a:schemeClr>
                      </a:solidFill>
                      <a:miter lim="400000"/>
                    </a:lnT>
                    <a:lnB w="12700">
                      <a:solidFill>
                        <a:srgbClr val="3797C6"/>
                      </a:solidFill>
                      <a:miter lim="400000"/>
                    </a:lnB>
                  </a:tcPr>
                </a:tc>
                <a:tc>
                  <a:txBody>
                    <a:bodyPr/>
                    <a:lstStyle/>
                    <a:p>
                      <a:pPr defTabSz="914400"/>
                      <a:r>
                        <a:rPr sz="1200">
                          <a:sym typeface="Palatino"/>
                        </a:rPr>
                        <a:t>PASS</a:t>
                      </a:r>
                    </a:p>
                  </a:txBody>
                  <a:tcPr marL="35719" marR="35719" marT="35719" marB="35719" anchor="ctr" horzOverflow="overflow">
                    <a:lnL w="12700">
                      <a:solidFill>
                        <a:srgbClr val="3797C6"/>
                      </a:solidFill>
                      <a:miter lim="400000"/>
                    </a:lnL>
                    <a:lnR w="25400">
                      <a:solidFill>
                        <a:srgbClr val="53585F"/>
                      </a:solidFill>
                      <a:miter lim="400000"/>
                    </a:lnR>
                    <a:lnT w="12700">
                      <a:solidFill>
                        <a:schemeClr val="accent1">
                          <a:hueOff val="47394"/>
                          <a:satOff val="-25753"/>
                          <a:lumOff val="-7544"/>
                        </a:schemeClr>
                      </a:solidFill>
                      <a:miter lim="400000"/>
                    </a:lnT>
                    <a:lnB w="12700">
                      <a:solidFill>
                        <a:srgbClr val="3797C6"/>
                      </a:solidFill>
                      <a:miter lim="400000"/>
                    </a:lnB>
                    <a:solidFill>
                      <a:srgbClr val="AFE489">
                        <a:alpha val="90000"/>
                      </a:srgbClr>
                    </a:solidFill>
                  </a:tcPr>
                </a:tc>
              </a:tr>
              <a:tr h="285750">
                <a:tc>
                  <a:txBody>
                    <a:bodyPr/>
                    <a:lstStyle/>
                    <a:p>
                      <a:pPr defTabSz="914400">
                        <a:defRPr sz="1686" b="0" i="1">
                          <a:solidFill>
                            <a:srgbClr val="000000"/>
                          </a:solidFill>
                          <a:sym typeface="Palatino"/>
                        </a:defRPr>
                      </a:pPr>
                      <a:r>
                        <a:rPr sz="1200"/>
                        <a:t>Test</a:t>
                      </a:r>
                      <a:r>
                        <a:rPr sz="1200" baseline="-5999"/>
                        <a:t>1</a:t>
                      </a:r>
                    </a:p>
                  </a:txBody>
                  <a:tcPr marL="35719" marR="35719" marT="35719" marB="35719" anchor="ctr" horzOverflow="overflow">
                    <a:lnL w="25400">
                      <a:solidFill>
                        <a:srgbClr val="53585F"/>
                      </a:solidFill>
                      <a:miter lim="400000"/>
                    </a:lnL>
                    <a:lnR w="12700">
                      <a:solidFill>
                        <a:schemeClr val="accent1">
                          <a:hueOff val="47394"/>
                          <a:satOff val="-25753"/>
                          <a:lumOff val="-7544"/>
                        </a:schemeClr>
                      </a:solidFill>
                      <a:miter lim="400000"/>
                    </a:lnR>
                    <a:lnT w="12700">
                      <a:solidFill>
                        <a:srgbClr val="3797C6"/>
                      </a:solidFill>
                      <a:miter lim="400000"/>
                    </a:lnT>
                    <a:lnB w="12700">
                      <a:solidFill>
                        <a:srgbClr val="3797C6"/>
                      </a:solidFill>
                      <a:miter lim="400000"/>
                    </a:lnB>
                    <a:solidFill>
                      <a:srgbClr val="DCDEE0"/>
                    </a:solidFill>
                  </a:tcPr>
                </a:tc>
                <a:tc>
                  <a:txBody>
                    <a:bodyPr/>
                    <a:lstStyle/>
                    <a:p>
                      <a:pPr defTabSz="914400"/>
                      <a:r>
                        <a:rPr sz="1200">
                          <a:sym typeface="Palatino"/>
                        </a:rPr>
                        <a:t>–</a:t>
                      </a:r>
                    </a:p>
                  </a:txBody>
                  <a:tcPr marL="35719" marR="35719" marT="35719" marB="35719" anchor="ctr" horzOverflow="overflow">
                    <a:lnL w="12700">
                      <a:solidFill>
                        <a:schemeClr val="accent1">
                          <a:hueOff val="47394"/>
                          <a:satOff val="-25753"/>
                          <a:lumOff val="-7544"/>
                        </a:schemeClr>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r>
                        <a:rPr sz="1200" dirty="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r>
                        <a:rPr sz="1200">
                          <a:sym typeface="Palatino"/>
                        </a:rPr>
                        <a:t>SAT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BAE2A5"/>
                    </a:solidFill>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r>
                        <a:rPr sz="1200">
                          <a:sym typeface="Palatino"/>
                        </a:rPr>
                        <a:t>PASS</a:t>
                      </a:r>
                    </a:p>
                  </a:txBody>
                  <a:tcPr marL="35719" marR="35719" marT="35719" marB="35719" anchor="ctr" horzOverflow="overflow">
                    <a:lnL w="12700">
                      <a:solidFill>
                        <a:srgbClr val="3797C6"/>
                      </a:solidFill>
                      <a:miter lim="400000"/>
                    </a:lnL>
                    <a:lnR w="38100">
                      <a:solidFill>
                        <a:srgbClr val="000000"/>
                      </a:solidFill>
                      <a:miter lim="400000"/>
                    </a:lnR>
                    <a:lnT w="12700">
                      <a:solidFill>
                        <a:srgbClr val="3797C6"/>
                      </a:solidFill>
                      <a:miter lim="400000"/>
                    </a:lnT>
                    <a:lnB w="12700">
                      <a:solidFill>
                        <a:srgbClr val="3797C6"/>
                      </a:solidFill>
                      <a:miter lim="400000"/>
                    </a:lnB>
                    <a:solidFill>
                      <a:srgbClr val="AFE489">
                        <a:alpha val="90000"/>
                      </a:srgbClr>
                    </a:solidFill>
                  </a:tcPr>
                </a:tc>
                <a:tc>
                  <a:txBody>
                    <a:bodyPr/>
                    <a:lstStyle/>
                    <a:p>
                      <a:pPr defTabSz="914400"/>
                      <a:r>
                        <a:rPr sz="1200">
                          <a:sym typeface="Palatino"/>
                        </a:rPr>
                        <a:t>–</a:t>
                      </a:r>
                    </a:p>
                  </a:txBody>
                  <a:tcPr marL="35719" marR="35719" marT="35719" marB="35719" anchor="ctr" horzOverflow="overflow">
                    <a:lnL w="38100">
                      <a:solidFill>
                        <a:srgbClr val="000000"/>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r>
                        <a:rPr sz="1200">
                          <a:sym typeface="Palatino"/>
                        </a:rPr>
                        <a:t>SAT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BAE2A5"/>
                    </a:solidFill>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r>
                        <a:rPr sz="1200">
                          <a:sym typeface="Palatino"/>
                        </a:rPr>
                        <a:t>PASS</a:t>
                      </a:r>
                    </a:p>
                  </a:txBody>
                  <a:tcPr marL="35719" marR="35719" marT="35719" marB="35719" anchor="ctr" horzOverflow="overflow">
                    <a:lnL w="12700">
                      <a:solidFill>
                        <a:srgbClr val="3797C6"/>
                      </a:solidFill>
                      <a:miter lim="400000"/>
                    </a:lnL>
                    <a:lnR w="38100">
                      <a:solidFill>
                        <a:srgbClr val="000000"/>
                      </a:solidFill>
                      <a:miter lim="400000"/>
                    </a:lnR>
                    <a:lnT w="12700">
                      <a:solidFill>
                        <a:srgbClr val="3797C6"/>
                      </a:solidFill>
                      <a:miter lim="400000"/>
                    </a:lnT>
                    <a:lnB w="12700">
                      <a:solidFill>
                        <a:srgbClr val="3797C6"/>
                      </a:solidFill>
                      <a:miter lim="400000"/>
                    </a:lnB>
                    <a:solidFill>
                      <a:srgbClr val="AFE489">
                        <a:alpha val="90000"/>
                      </a:srgbClr>
                    </a:solidFill>
                  </a:tcPr>
                </a:tc>
                <a:tc>
                  <a:txBody>
                    <a:bodyPr/>
                    <a:lstStyle/>
                    <a:p>
                      <a:pPr defTabSz="914400"/>
                      <a:r>
                        <a:rPr sz="1200">
                          <a:sym typeface="Palatino"/>
                        </a:rPr>
                        <a:t>–</a:t>
                      </a:r>
                    </a:p>
                  </a:txBody>
                  <a:tcPr marL="35719" marR="35719" marT="35719" marB="35719" anchor="ctr" horzOverflow="overflow">
                    <a:lnL w="38100">
                      <a:solidFill>
                        <a:srgbClr val="000000"/>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r>
                        <a:rPr sz="1200">
                          <a:sym typeface="Palatino"/>
                        </a:rPr>
                        <a:t>SAT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BAE2A5"/>
                    </a:solidFill>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r>
                        <a:rPr sz="1200">
                          <a:sym typeface="Palatino"/>
                        </a:rPr>
                        <a:t>PASS</a:t>
                      </a:r>
                    </a:p>
                  </a:txBody>
                  <a:tcPr marL="35719" marR="35719" marT="35719" marB="35719" anchor="ctr" horzOverflow="overflow">
                    <a:lnL w="12700">
                      <a:solidFill>
                        <a:srgbClr val="3797C6"/>
                      </a:solidFill>
                      <a:miter lim="400000"/>
                    </a:lnL>
                    <a:lnR w="25400">
                      <a:solidFill>
                        <a:srgbClr val="53585F"/>
                      </a:solidFill>
                      <a:miter lim="400000"/>
                    </a:lnR>
                    <a:lnT w="12700">
                      <a:solidFill>
                        <a:srgbClr val="3797C6"/>
                      </a:solidFill>
                      <a:miter lim="400000"/>
                    </a:lnT>
                    <a:lnB w="12700">
                      <a:solidFill>
                        <a:srgbClr val="3797C6"/>
                      </a:solidFill>
                      <a:miter lim="400000"/>
                    </a:lnB>
                    <a:solidFill>
                      <a:srgbClr val="AFE489">
                        <a:alpha val="90000"/>
                      </a:srgbClr>
                    </a:solidFill>
                  </a:tcPr>
                </a:tc>
              </a:tr>
              <a:tr h="285750">
                <a:tc>
                  <a:txBody>
                    <a:bodyPr/>
                    <a:lstStyle/>
                    <a:p>
                      <a:pPr defTabSz="914400">
                        <a:defRPr sz="1686" b="0" i="1">
                          <a:solidFill>
                            <a:srgbClr val="000000"/>
                          </a:solidFill>
                          <a:sym typeface="Palatino"/>
                        </a:defRPr>
                      </a:pPr>
                      <a:r>
                        <a:rPr sz="1200"/>
                        <a:t>Test</a:t>
                      </a:r>
                      <a:r>
                        <a:rPr sz="1200" baseline="-5999"/>
                        <a:t>2</a:t>
                      </a:r>
                    </a:p>
                  </a:txBody>
                  <a:tcPr marL="35719" marR="35719" marT="35719" marB="35719" anchor="ctr" horzOverflow="overflow">
                    <a:lnL w="25400">
                      <a:solidFill>
                        <a:srgbClr val="53585F"/>
                      </a:solidFill>
                      <a:miter lim="400000"/>
                    </a:lnL>
                    <a:lnR w="12700">
                      <a:solidFill>
                        <a:schemeClr val="accent1">
                          <a:hueOff val="47394"/>
                          <a:satOff val="-25753"/>
                          <a:lumOff val="-7544"/>
                        </a:schemeClr>
                      </a:solidFill>
                      <a:miter lim="400000"/>
                    </a:lnR>
                    <a:lnT w="12700">
                      <a:solidFill>
                        <a:srgbClr val="3797C6"/>
                      </a:solidFill>
                      <a:miter lim="400000"/>
                    </a:lnT>
                    <a:lnB w="12700">
                      <a:solidFill>
                        <a:srgbClr val="3797C6"/>
                      </a:solidFill>
                      <a:miter lim="400000"/>
                    </a:lnB>
                    <a:solidFill>
                      <a:srgbClr val="DCDEE0"/>
                    </a:solidFill>
                  </a:tcPr>
                </a:tc>
                <a:tc>
                  <a:txBody>
                    <a:bodyPr/>
                    <a:lstStyle/>
                    <a:p>
                      <a:pPr defTabSz="914400"/>
                      <a:r>
                        <a:rPr sz="1200">
                          <a:sym typeface="Palatino"/>
                        </a:rPr>
                        <a:t>–</a:t>
                      </a:r>
                    </a:p>
                  </a:txBody>
                  <a:tcPr marL="35719" marR="35719" marT="35719" marB="35719" anchor="ctr" horzOverflow="overflow">
                    <a:lnL w="12700">
                      <a:solidFill>
                        <a:schemeClr val="accent1">
                          <a:hueOff val="47394"/>
                          <a:satOff val="-25753"/>
                          <a:lumOff val="-7544"/>
                        </a:schemeClr>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r>
                        <a:rPr sz="1200">
                          <a:sym typeface="Palatino"/>
                        </a:rPr>
                        <a:t>SAT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BAE2A5"/>
                    </a:solidFill>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r>
                        <a:rPr sz="1200">
                          <a:sym typeface="Palatino"/>
                        </a:rPr>
                        <a:t>FAIL</a:t>
                      </a:r>
                    </a:p>
                  </a:txBody>
                  <a:tcPr marL="35719" marR="35719" marT="35719" marB="35719" anchor="ctr" horzOverflow="overflow">
                    <a:lnL w="12700">
                      <a:solidFill>
                        <a:srgbClr val="3797C6"/>
                      </a:solidFill>
                      <a:miter lim="400000"/>
                    </a:lnL>
                    <a:lnR w="38100">
                      <a:solidFill>
                        <a:srgbClr val="000000"/>
                      </a:solidFill>
                      <a:miter lim="400000"/>
                    </a:lnR>
                    <a:lnT w="12700">
                      <a:solidFill>
                        <a:srgbClr val="3797C6"/>
                      </a:solidFill>
                      <a:miter lim="400000"/>
                    </a:lnT>
                    <a:lnB w="12700">
                      <a:solidFill>
                        <a:srgbClr val="3797C6"/>
                      </a:solidFill>
                      <a:miter lim="400000"/>
                    </a:lnB>
                    <a:solidFill>
                      <a:srgbClr val="FF9781">
                        <a:alpha val="90000"/>
                      </a:srgbClr>
                    </a:solidFill>
                  </a:tcPr>
                </a:tc>
                <a:tc>
                  <a:txBody>
                    <a:bodyPr/>
                    <a:lstStyle/>
                    <a:p>
                      <a:pPr defTabSz="914400"/>
                      <a:r>
                        <a:rPr sz="1200">
                          <a:sym typeface="Palatino"/>
                        </a:rPr>
                        <a:t>SAT</a:t>
                      </a:r>
                    </a:p>
                  </a:txBody>
                  <a:tcPr marL="35719" marR="35719" marT="35719" marB="35719" anchor="ctr" horzOverflow="overflow">
                    <a:lnL w="38100">
                      <a:solidFill>
                        <a:srgbClr val="000000"/>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BAE2A5"/>
                    </a:solidFill>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r>
                        <a:rPr sz="1200">
                          <a:sym typeface="Palatino"/>
                        </a:rPr>
                        <a:t>PASS</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AFE489">
                        <a:alpha val="90000"/>
                      </a:srgbClr>
                    </a:solidFill>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38100">
                      <a:solidFill>
                        <a:srgbClr val="000000"/>
                      </a:solidFill>
                      <a:miter lim="400000"/>
                    </a:lnR>
                    <a:lnT w="12700">
                      <a:solidFill>
                        <a:srgbClr val="3797C6"/>
                      </a:solidFill>
                      <a:miter lim="400000"/>
                    </a:lnT>
                    <a:lnB w="12700">
                      <a:solidFill>
                        <a:srgbClr val="3797C6"/>
                      </a:solidFill>
                      <a:miter lim="400000"/>
                    </a:lnB>
                  </a:tcPr>
                </a:tc>
                <a:tc>
                  <a:txBody>
                    <a:bodyPr/>
                    <a:lstStyle/>
                    <a:p>
                      <a:pPr defTabSz="914400"/>
                      <a:r>
                        <a:rPr sz="1200">
                          <a:sym typeface="Palatino"/>
                        </a:rPr>
                        <a:t>–</a:t>
                      </a:r>
                    </a:p>
                  </a:txBody>
                  <a:tcPr marL="35719" marR="35719" marT="35719" marB="35719" anchor="ctr" horzOverflow="overflow">
                    <a:lnL w="38100">
                      <a:solidFill>
                        <a:srgbClr val="000000"/>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r>
                        <a:rPr sz="1200">
                          <a:sym typeface="Palatino"/>
                        </a:rPr>
                        <a:t>SAT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BAE2A5"/>
                    </a:solidFill>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r>
                        <a:rPr sz="1200">
                          <a:sym typeface="Palatino"/>
                        </a:rPr>
                        <a:t>PASS</a:t>
                      </a:r>
                    </a:p>
                  </a:txBody>
                  <a:tcPr marL="35719" marR="35719" marT="35719" marB="35719" anchor="ctr" horzOverflow="overflow">
                    <a:lnL w="12700">
                      <a:solidFill>
                        <a:srgbClr val="3797C6"/>
                      </a:solidFill>
                      <a:miter lim="400000"/>
                    </a:lnL>
                    <a:lnR w="25400">
                      <a:solidFill>
                        <a:srgbClr val="53585F"/>
                      </a:solidFill>
                      <a:miter lim="400000"/>
                    </a:lnR>
                    <a:lnT w="12700">
                      <a:solidFill>
                        <a:srgbClr val="3797C6"/>
                      </a:solidFill>
                      <a:miter lim="400000"/>
                    </a:lnT>
                    <a:lnB w="12700">
                      <a:solidFill>
                        <a:srgbClr val="3797C6"/>
                      </a:solidFill>
                      <a:miter lim="400000"/>
                    </a:lnB>
                    <a:solidFill>
                      <a:srgbClr val="AFE489">
                        <a:alpha val="90000"/>
                      </a:srgbClr>
                    </a:solidFill>
                  </a:tcPr>
                </a:tc>
              </a:tr>
              <a:tr h="285750">
                <a:tc>
                  <a:txBody>
                    <a:bodyPr/>
                    <a:lstStyle/>
                    <a:p>
                      <a:pPr defTabSz="914400">
                        <a:defRPr sz="1686" b="0" i="1">
                          <a:solidFill>
                            <a:srgbClr val="000000"/>
                          </a:solidFill>
                          <a:sym typeface="Palatino"/>
                        </a:defRPr>
                      </a:pPr>
                      <a:r>
                        <a:rPr sz="1200"/>
                        <a:t>Test</a:t>
                      </a:r>
                      <a:r>
                        <a:rPr sz="1200" baseline="-5999"/>
                        <a:t>3</a:t>
                      </a:r>
                    </a:p>
                  </a:txBody>
                  <a:tcPr marL="35719" marR="35719" marT="35719" marB="35719" anchor="ctr" horzOverflow="overflow">
                    <a:lnL w="25400">
                      <a:solidFill>
                        <a:srgbClr val="53585F"/>
                      </a:solidFill>
                      <a:miter lim="400000"/>
                    </a:lnL>
                    <a:lnR w="12700">
                      <a:solidFill>
                        <a:schemeClr val="accent1">
                          <a:hueOff val="47394"/>
                          <a:satOff val="-25753"/>
                          <a:lumOff val="-7544"/>
                        </a:schemeClr>
                      </a:solidFill>
                      <a:miter lim="400000"/>
                    </a:lnR>
                    <a:lnT w="12700">
                      <a:solidFill>
                        <a:srgbClr val="3797C6"/>
                      </a:solidFill>
                      <a:miter lim="400000"/>
                    </a:lnT>
                    <a:lnB w="12700">
                      <a:solidFill>
                        <a:srgbClr val="3797C6"/>
                      </a:solidFill>
                      <a:miter lim="400000"/>
                    </a:lnB>
                    <a:solidFill>
                      <a:srgbClr val="DCDEE0"/>
                    </a:solidFill>
                  </a:tcPr>
                </a:tc>
                <a:tc>
                  <a:txBody>
                    <a:bodyPr/>
                    <a:lstStyle/>
                    <a:p>
                      <a:pPr defTabSz="914400"/>
                      <a:r>
                        <a:rPr sz="1200">
                          <a:sym typeface="Palatino"/>
                        </a:rPr>
                        <a:t>–</a:t>
                      </a:r>
                    </a:p>
                  </a:txBody>
                  <a:tcPr marL="35719" marR="35719" marT="35719" marB="35719" anchor="ctr" horzOverflow="overflow">
                    <a:lnL w="12700">
                      <a:solidFill>
                        <a:schemeClr val="accent1">
                          <a:hueOff val="47394"/>
                          <a:satOff val="-25753"/>
                          <a:lumOff val="-7544"/>
                        </a:schemeClr>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r>
                        <a:rPr sz="1200" dirty="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38100">
                      <a:solidFill>
                        <a:srgbClr val="000000"/>
                      </a:solidFill>
                      <a:miter lim="400000"/>
                    </a:lnR>
                    <a:lnT w="12700">
                      <a:solidFill>
                        <a:srgbClr val="3797C6"/>
                      </a:solidFill>
                      <a:miter lim="400000"/>
                    </a:lnT>
                    <a:lnB w="12700">
                      <a:solidFill>
                        <a:srgbClr val="3797C6"/>
                      </a:solidFill>
                      <a:miter lim="400000"/>
                    </a:lnB>
                  </a:tcPr>
                </a:tc>
                <a:tc>
                  <a:txBody>
                    <a:bodyPr/>
                    <a:lstStyle/>
                    <a:p>
                      <a:pPr defTabSz="914400"/>
                      <a:r>
                        <a:rPr sz="1200">
                          <a:sym typeface="Palatino"/>
                        </a:rPr>
                        <a:t>SAT</a:t>
                      </a:r>
                    </a:p>
                  </a:txBody>
                  <a:tcPr marL="35719" marR="35719" marT="35719" marB="35719" anchor="ctr" horzOverflow="overflow">
                    <a:lnL w="38100">
                      <a:solidFill>
                        <a:srgbClr val="000000"/>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BAE2A5"/>
                    </a:solidFill>
                  </a:tcPr>
                </a:tc>
                <a:tc>
                  <a:txBody>
                    <a:bodyPr/>
                    <a:lstStyle/>
                    <a:p>
                      <a:pPr defTabSz="914400"/>
                      <a:r>
                        <a:rPr sz="1200">
                          <a:sym typeface="Palatino"/>
                        </a:rPr>
                        <a:t>SAT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BAE2A5"/>
                    </a:solidFill>
                  </a:tcPr>
                </a:tc>
                <a:tc>
                  <a:txBody>
                    <a:bodyPr/>
                    <a:lstStyle/>
                    <a:p>
                      <a:pPr defTabSz="914400"/>
                      <a:r>
                        <a:rPr sz="1200">
                          <a:sym typeface="Palatino"/>
                        </a:rPr>
                        <a:t>PASS</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AFE489">
                        <a:alpha val="90000"/>
                      </a:srgbClr>
                    </a:solidFill>
                  </a:tcPr>
                </a:tc>
                <a:tc>
                  <a:txBody>
                    <a:bodyPr/>
                    <a:lstStyle/>
                    <a:p>
                      <a:pPr defTabSz="914400"/>
                      <a:r>
                        <a:rPr sz="1200">
                          <a:sym typeface="Palatino"/>
                        </a:rPr>
                        <a:t>PASS</a:t>
                      </a:r>
                    </a:p>
                  </a:txBody>
                  <a:tcPr marL="35719" marR="35719" marT="35719" marB="35719" anchor="ctr" horzOverflow="overflow">
                    <a:lnL w="12700">
                      <a:solidFill>
                        <a:srgbClr val="3797C6"/>
                      </a:solidFill>
                      <a:miter lim="400000"/>
                    </a:lnL>
                    <a:lnR w="38100">
                      <a:solidFill>
                        <a:srgbClr val="000000"/>
                      </a:solidFill>
                      <a:miter lim="400000"/>
                    </a:lnR>
                    <a:lnT w="12700">
                      <a:solidFill>
                        <a:srgbClr val="3797C6"/>
                      </a:solidFill>
                      <a:miter lim="400000"/>
                    </a:lnT>
                    <a:lnB w="12700">
                      <a:solidFill>
                        <a:srgbClr val="3797C6"/>
                      </a:solidFill>
                      <a:miter lim="400000"/>
                    </a:lnB>
                    <a:solidFill>
                      <a:srgbClr val="AFE489">
                        <a:alpha val="90000"/>
                      </a:srgbClr>
                    </a:solidFill>
                  </a:tcPr>
                </a:tc>
                <a:tc>
                  <a:txBody>
                    <a:bodyPr/>
                    <a:lstStyle/>
                    <a:p>
                      <a:pPr defTabSz="914400"/>
                      <a:r>
                        <a:rPr sz="1200">
                          <a:sym typeface="Palatino"/>
                        </a:rPr>
                        <a:t>–</a:t>
                      </a:r>
                    </a:p>
                  </a:txBody>
                  <a:tcPr marL="35719" marR="35719" marT="35719" marB="35719" anchor="ctr" horzOverflow="overflow">
                    <a:lnL w="38100">
                      <a:solidFill>
                        <a:srgbClr val="000000"/>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r>
                        <a:rPr sz="1200">
                          <a:sym typeface="Palatino"/>
                        </a:rPr>
                        <a:t>SAT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solidFill>
                      <a:srgbClr val="BAE2A5"/>
                    </a:solidFill>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r>
                        <a:rPr sz="1200">
                          <a:sym typeface="Palatino"/>
                        </a:rPr>
                        <a:t>FAIL</a:t>
                      </a:r>
                    </a:p>
                  </a:txBody>
                  <a:tcPr marL="35719" marR="35719" marT="35719" marB="35719" anchor="ctr" horzOverflow="overflow">
                    <a:lnL w="12700">
                      <a:solidFill>
                        <a:srgbClr val="3797C6"/>
                      </a:solidFill>
                      <a:miter lim="400000"/>
                    </a:lnL>
                    <a:lnR w="25400">
                      <a:solidFill>
                        <a:srgbClr val="53585F"/>
                      </a:solidFill>
                      <a:miter lim="400000"/>
                    </a:lnR>
                    <a:lnT w="12700">
                      <a:solidFill>
                        <a:srgbClr val="3797C6"/>
                      </a:solidFill>
                      <a:miter lim="400000"/>
                    </a:lnT>
                    <a:lnB w="12700">
                      <a:solidFill>
                        <a:srgbClr val="3797C6"/>
                      </a:solidFill>
                      <a:miter lim="400000"/>
                    </a:lnB>
                    <a:solidFill>
                      <a:srgbClr val="FF9781">
                        <a:alpha val="90000"/>
                      </a:srgbClr>
                    </a:solidFill>
                  </a:tcPr>
                </a:tc>
              </a:tr>
              <a:tr h="435769">
                <a:tc>
                  <a:txBody>
                    <a:bodyPr/>
                    <a:lstStyle/>
                    <a:p>
                      <a:pPr defTabSz="914400">
                        <a:defRPr sz="1686" b="0" i="1">
                          <a:solidFill>
                            <a:srgbClr val="000000"/>
                          </a:solidFill>
                          <a:sym typeface="Palatino"/>
                        </a:defRPr>
                      </a:pPr>
                      <a:r>
                        <a:rPr sz="1200"/>
                        <a:t>Test</a:t>
                      </a:r>
                      <a:r>
                        <a:rPr sz="1200" baseline="-5999"/>
                        <a:t>4</a:t>
                      </a:r>
                    </a:p>
                  </a:txBody>
                  <a:tcPr marL="35719" marR="35719" marT="35719" marB="35719" anchor="ctr" horzOverflow="overflow">
                    <a:lnL w="25400">
                      <a:solidFill>
                        <a:srgbClr val="53585F"/>
                      </a:solidFill>
                      <a:miter lim="400000"/>
                    </a:lnL>
                    <a:lnR w="12700">
                      <a:solidFill>
                        <a:schemeClr val="accent1">
                          <a:hueOff val="47394"/>
                          <a:satOff val="-25753"/>
                          <a:lumOff val="-7544"/>
                        </a:schemeClr>
                      </a:solidFill>
                      <a:miter lim="400000"/>
                    </a:lnR>
                    <a:lnT w="12700">
                      <a:solidFill>
                        <a:srgbClr val="3797C6"/>
                      </a:solidFill>
                      <a:miter lim="400000"/>
                    </a:lnT>
                    <a:lnB w="25400">
                      <a:solidFill>
                        <a:srgbClr val="53585F"/>
                      </a:solidFill>
                      <a:miter lim="400000"/>
                    </a:lnB>
                    <a:solidFill>
                      <a:srgbClr val="DCDEE0"/>
                    </a:solidFill>
                  </a:tcPr>
                </a:tc>
                <a:tc>
                  <a:txBody>
                    <a:bodyPr/>
                    <a:lstStyle/>
                    <a:p>
                      <a:pPr defTabSz="914400"/>
                      <a:r>
                        <a:rPr sz="1200">
                          <a:sym typeface="Palatino"/>
                        </a:rPr>
                        <a:t>SAT</a:t>
                      </a:r>
                    </a:p>
                  </a:txBody>
                  <a:tcPr marL="35719" marR="35719" marT="35719" marB="35719" anchor="ctr" horzOverflow="overflow">
                    <a:lnL w="12700">
                      <a:solidFill>
                        <a:schemeClr val="accent1">
                          <a:hueOff val="47394"/>
                          <a:satOff val="-25753"/>
                          <a:lumOff val="-7544"/>
                        </a:schemeClr>
                      </a:solidFill>
                      <a:miter lim="400000"/>
                    </a:lnL>
                    <a:lnR w="12700">
                      <a:solidFill>
                        <a:srgbClr val="3797C6"/>
                      </a:solidFill>
                      <a:miter lim="400000"/>
                    </a:lnR>
                    <a:lnT w="12700">
                      <a:solidFill>
                        <a:srgbClr val="3797C6"/>
                      </a:solidFill>
                      <a:miter lim="400000"/>
                    </a:lnT>
                    <a:lnB w="25400">
                      <a:solidFill>
                        <a:srgbClr val="53585F"/>
                      </a:solidFill>
                      <a:miter lim="400000"/>
                    </a:lnB>
                    <a:solidFill>
                      <a:srgbClr val="BAE2A5"/>
                    </a:solidFill>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25400">
                      <a:solidFill>
                        <a:srgbClr val="53585F"/>
                      </a:solidFill>
                      <a:miter lim="400000"/>
                    </a:lnB>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25400">
                      <a:solidFill>
                        <a:srgbClr val="53585F"/>
                      </a:solidFill>
                      <a:miter lim="400000"/>
                    </a:lnB>
                  </a:tcPr>
                </a:tc>
                <a:tc>
                  <a:txBody>
                    <a:bodyPr/>
                    <a:lstStyle/>
                    <a:p>
                      <a:pPr defTabSz="914400"/>
                      <a:r>
                        <a:rPr sz="1200">
                          <a:sym typeface="Palatino"/>
                        </a:rPr>
                        <a:t>PASS</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25400">
                      <a:solidFill>
                        <a:srgbClr val="53585F"/>
                      </a:solidFill>
                      <a:miter lim="400000"/>
                    </a:lnB>
                    <a:solidFill>
                      <a:srgbClr val="AFE489">
                        <a:alpha val="90000"/>
                      </a:srgbClr>
                    </a:solidFill>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25400">
                      <a:solidFill>
                        <a:srgbClr val="53585F"/>
                      </a:solidFill>
                      <a:miter lim="400000"/>
                    </a:lnB>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38100">
                      <a:solidFill>
                        <a:srgbClr val="000000"/>
                      </a:solidFill>
                      <a:miter lim="400000"/>
                    </a:lnR>
                    <a:lnT w="12700">
                      <a:solidFill>
                        <a:srgbClr val="3797C6"/>
                      </a:solidFill>
                      <a:miter lim="400000"/>
                    </a:lnT>
                    <a:lnB w="25400">
                      <a:solidFill>
                        <a:srgbClr val="53585F"/>
                      </a:solidFill>
                      <a:miter lim="400000"/>
                    </a:lnB>
                  </a:tcPr>
                </a:tc>
                <a:tc>
                  <a:txBody>
                    <a:bodyPr/>
                    <a:lstStyle/>
                    <a:p>
                      <a:pPr defTabSz="914400"/>
                      <a:r>
                        <a:rPr sz="1200">
                          <a:sym typeface="Palatino"/>
                        </a:rPr>
                        <a:t>–</a:t>
                      </a:r>
                    </a:p>
                  </a:txBody>
                  <a:tcPr marL="35719" marR="35719" marT="35719" marB="35719" anchor="ctr" horzOverflow="overflow">
                    <a:lnL w="38100">
                      <a:solidFill>
                        <a:srgbClr val="000000"/>
                      </a:solidFill>
                      <a:miter lim="400000"/>
                    </a:lnL>
                    <a:lnR w="12700">
                      <a:solidFill>
                        <a:srgbClr val="3797C6"/>
                      </a:solidFill>
                      <a:miter lim="400000"/>
                    </a:lnR>
                    <a:lnT w="12700">
                      <a:solidFill>
                        <a:srgbClr val="3797C6"/>
                      </a:solidFill>
                      <a:miter lim="400000"/>
                    </a:lnT>
                    <a:lnB w="25400">
                      <a:solidFill>
                        <a:srgbClr val="53585F"/>
                      </a:solidFill>
                      <a:miter lim="400000"/>
                    </a:lnB>
                  </a:tcPr>
                </a:tc>
                <a:tc>
                  <a:txBody>
                    <a:bodyPr/>
                    <a:lstStyle/>
                    <a:p>
                      <a:pPr defTabSz="914400"/>
                      <a:r>
                        <a:rPr sz="1200">
                          <a:sym typeface="Palatino"/>
                        </a:rPr>
                        <a:t>SAT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25400">
                      <a:solidFill>
                        <a:srgbClr val="53585F"/>
                      </a:solidFill>
                      <a:miter lim="400000"/>
                    </a:lnB>
                    <a:solidFill>
                      <a:srgbClr val="BAE2A5"/>
                    </a:solidFill>
                  </a:tcPr>
                </a:tc>
                <a:tc>
                  <a:txBody>
                    <a:bodyPr/>
                    <a:lstStyle/>
                    <a:p>
                      <a:pPr defTabSz="914400"/>
                      <a:r>
                        <a:rPr sz="120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25400">
                      <a:solidFill>
                        <a:srgbClr val="53585F"/>
                      </a:solidFill>
                      <a:miter lim="400000"/>
                    </a:lnB>
                  </a:tcPr>
                </a:tc>
                <a:tc>
                  <a:txBody>
                    <a:bodyPr/>
                    <a:lstStyle/>
                    <a:p>
                      <a:pPr defTabSz="914400"/>
                      <a:r>
                        <a:rPr sz="1200">
                          <a:sym typeface="Palatino"/>
                        </a:rPr>
                        <a:t>PASS</a:t>
                      </a:r>
                    </a:p>
                  </a:txBody>
                  <a:tcPr marL="35719" marR="35719" marT="35719" marB="35719" anchor="ctr" horzOverflow="overflow">
                    <a:lnL w="12700">
                      <a:solidFill>
                        <a:srgbClr val="3797C6"/>
                      </a:solidFill>
                      <a:miter lim="400000"/>
                    </a:lnL>
                    <a:lnR w="38100">
                      <a:solidFill>
                        <a:srgbClr val="000000"/>
                      </a:solidFill>
                      <a:miter lim="400000"/>
                    </a:lnR>
                    <a:lnT w="12700">
                      <a:solidFill>
                        <a:srgbClr val="3797C6"/>
                      </a:solidFill>
                      <a:miter lim="400000"/>
                    </a:lnT>
                    <a:lnB w="25400">
                      <a:solidFill>
                        <a:srgbClr val="53585F"/>
                      </a:solidFill>
                      <a:miter lim="400000"/>
                    </a:lnB>
                    <a:solidFill>
                      <a:srgbClr val="AFE489">
                        <a:alpha val="90000"/>
                      </a:srgbClr>
                    </a:solidFill>
                  </a:tcPr>
                </a:tc>
                <a:tc>
                  <a:txBody>
                    <a:bodyPr/>
                    <a:lstStyle/>
                    <a:p>
                      <a:pPr defTabSz="914400"/>
                      <a:r>
                        <a:rPr sz="1200">
                          <a:sym typeface="Palatino"/>
                        </a:rPr>
                        <a:t>–</a:t>
                      </a:r>
                    </a:p>
                  </a:txBody>
                  <a:tcPr marL="35719" marR="35719" marT="35719" marB="35719" anchor="ctr" horzOverflow="overflow">
                    <a:lnL w="38100">
                      <a:solidFill>
                        <a:srgbClr val="000000"/>
                      </a:solidFill>
                      <a:miter lim="400000"/>
                    </a:lnL>
                    <a:lnR w="12700">
                      <a:solidFill>
                        <a:srgbClr val="3797C6"/>
                      </a:solidFill>
                      <a:miter lim="400000"/>
                    </a:lnR>
                    <a:lnT w="12700">
                      <a:solidFill>
                        <a:srgbClr val="3797C6"/>
                      </a:solidFill>
                      <a:miter lim="400000"/>
                    </a:lnT>
                    <a:lnB w="25400">
                      <a:solidFill>
                        <a:srgbClr val="53585F"/>
                      </a:solidFill>
                      <a:miter lim="400000"/>
                    </a:lnB>
                  </a:tcPr>
                </a:tc>
                <a:tc>
                  <a:txBody>
                    <a:bodyPr/>
                    <a:lstStyle/>
                    <a:p>
                      <a:pPr defTabSz="914400"/>
                      <a:r>
                        <a:rPr sz="1200">
                          <a:sym typeface="Palatino"/>
                        </a:rPr>
                        <a:t>SAT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25400">
                      <a:solidFill>
                        <a:srgbClr val="53585F"/>
                      </a:solidFill>
                      <a:miter lim="400000"/>
                    </a:lnB>
                    <a:solidFill>
                      <a:srgbClr val="BAE2A5"/>
                    </a:solidFill>
                  </a:tcPr>
                </a:tc>
                <a:tc>
                  <a:txBody>
                    <a:bodyPr/>
                    <a:lstStyle/>
                    <a:p>
                      <a:pPr defTabSz="914400"/>
                      <a:r>
                        <a:rPr sz="1200" dirty="0">
                          <a:sym typeface="Palatino"/>
                        </a:rPr>
                        <a:t>–</a:t>
                      </a:r>
                    </a:p>
                  </a:txBody>
                  <a:tcPr marL="35719" marR="35719" marT="35719" marB="35719" anchor="ctr" horzOverflow="overflow">
                    <a:lnL w="12700">
                      <a:solidFill>
                        <a:srgbClr val="3797C6"/>
                      </a:solidFill>
                      <a:miter lim="400000"/>
                    </a:lnL>
                    <a:lnR w="12700">
                      <a:solidFill>
                        <a:srgbClr val="3797C6"/>
                      </a:solidFill>
                      <a:miter lim="400000"/>
                    </a:lnR>
                    <a:lnT w="12700">
                      <a:solidFill>
                        <a:srgbClr val="3797C6"/>
                      </a:solidFill>
                      <a:miter lim="400000"/>
                    </a:lnT>
                    <a:lnB w="25400">
                      <a:solidFill>
                        <a:srgbClr val="53585F"/>
                      </a:solidFill>
                      <a:miter lim="400000"/>
                    </a:lnB>
                  </a:tcPr>
                </a:tc>
                <a:tc>
                  <a:txBody>
                    <a:bodyPr/>
                    <a:lstStyle/>
                    <a:p>
                      <a:pPr defTabSz="914400"/>
                      <a:r>
                        <a:rPr sz="1200" dirty="0">
                          <a:sym typeface="Palatino"/>
                        </a:rPr>
                        <a:t>PASS</a:t>
                      </a:r>
                    </a:p>
                  </a:txBody>
                  <a:tcPr marL="35719" marR="35719" marT="35719" marB="35719" anchor="ctr" horzOverflow="overflow">
                    <a:lnL w="12700">
                      <a:solidFill>
                        <a:srgbClr val="3797C6"/>
                      </a:solidFill>
                      <a:miter lim="400000"/>
                    </a:lnL>
                    <a:lnR w="25400">
                      <a:solidFill>
                        <a:srgbClr val="53585F"/>
                      </a:solidFill>
                      <a:miter lim="400000"/>
                    </a:lnR>
                    <a:lnT w="12700">
                      <a:solidFill>
                        <a:srgbClr val="3797C6"/>
                      </a:solidFill>
                      <a:miter lim="400000"/>
                    </a:lnT>
                    <a:lnB w="25400">
                      <a:solidFill>
                        <a:srgbClr val="53585F"/>
                      </a:solidFill>
                      <a:miter lim="400000"/>
                    </a:lnB>
                    <a:solidFill>
                      <a:srgbClr val="AFE489">
                        <a:alpha val="90000"/>
                      </a:srgbClr>
                    </a:solidFill>
                  </a:tcPr>
                </a:tc>
              </a:tr>
            </a:tbl>
          </a:graphicData>
        </a:graphic>
      </p:graphicFrame>
      <p:sp>
        <p:nvSpPr>
          <p:cNvPr id="424" name="Shape 424"/>
          <p:cNvSpPr/>
          <p:nvPr/>
        </p:nvSpPr>
        <p:spPr>
          <a:xfrm>
            <a:off x="1962233" y="4026154"/>
            <a:ext cx="323767" cy="1612645"/>
          </a:xfrm>
          <a:prstGeom prst="roundRect">
            <a:avLst>
              <a:gd name="adj" fmla="val 50000"/>
            </a:avLst>
          </a:prstGeom>
          <a:ln w="25400">
            <a:solidFill>
              <a:schemeClr val="accent5">
                <a:hueOff val="-444211"/>
                <a:satOff val="-14915"/>
                <a:lumOff val="22857"/>
              </a:schemeClr>
            </a:solidFill>
            <a:miter lim="400000"/>
          </a:ln>
        </p:spPr>
        <p:txBody>
          <a:bodyPr lIns="35715" tIns="35715" rIns="35715" bIns="35715" anchor="ctr"/>
          <a:lstStyle/>
          <a:p>
            <a:pPr algn="ctr" defTabSz="410730" fontAlgn="auto" hangingPunct="0">
              <a:spcBef>
                <a:spcPts val="0"/>
              </a:spcBef>
              <a:spcAft>
                <a:spcPts val="0"/>
              </a:spcAft>
              <a:defRPr sz="1900">
                <a:latin typeface="+mn-lt"/>
                <a:ea typeface="+mn-ea"/>
                <a:cs typeface="+mn-cs"/>
                <a:sym typeface="Helvetica"/>
              </a:defRPr>
            </a:pPr>
            <a:endParaRPr sz="1300" i="0" kern="0">
              <a:solidFill>
                <a:srgbClr val="000000"/>
              </a:solidFill>
              <a:latin typeface="Helvetica"/>
              <a:ea typeface="Helvetica"/>
              <a:cs typeface="Helvetica"/>
              <a:sym typeface="Helvetica"/>
            </a:endParaRPr>
          </a:p>
        </p:txBody>
      </p:sp>
      <p:sp>
        <p:nvSpPr>
          <p:cNvPr id="425" name="Shape 425"/>
          <p:cNvSpPr/>
          <p:nvPr/>
        </p:nvSpPr>
        <p:spPr>
          <a:xfrm>
            <a:off x="6495314" y="4026154"/>
            <a:ext cx="362685" cy="1612645"/>
          </a:xfrm>
          <a:prstGeom prst="roundRect">
            <a:avLst>
              <a:gd name="adj" fmla="val 50000"/>
            </a:avLst>
          </a:prstGeom>
          <a:ln w="25400">
            <a:solidFill>
              <a:schemeClr val="accent5">
                <a:hueOff val="-444211"/>
                <a:satOff val="-14915"/>
                <a:lumOff val="22857"/>
              </a:schemeClr>
            </a:solidFill>
            <a:miter lim="400000"/>
          </a:ln>
        </p:spPr>
        <p:txBody>
          <a:bodyPr lIns="35715" tIns="35715" rIns="35715" bIns="35715" anchor="ctr"/>
          <a:lstStyle/>
          <a:p>
            <a:pPr algn="ctr" defTabSz="410730" fontAlgn="auto" hangingPunct="0">
              <a:spcBef>
                <a:spcPts val="0"/>
              </a:spcBef>
              <a:spcAft>
                <a:spcPts val="0"/>
              </a:spcAft>
              <a:defRPr sz="1900">
                <a:latin typeface="+mn-lt"/>
                <a:ea typeface="+mn-ea"/>
                <a:cs typeface="+mn-cs"/>
                <a:sym typeface="Helvetica"/>
              </a:defRPr>
            </a:pPr>
            <a:endParaRPr sz="1300" i="0" kern="0">
              <a:solidFill>
                <a:srgbClr val="000000"/>
              </a:solidFill>
              <a:latin typeface="Helvetica"/>
              <a:ea typeface="Helvetica"/>
              <a:cs typeface="Helvetica"/>
              <a:sym typeface="Helvetica"/>
            </a:endParaRPr>
          </a:p>
        </p:txBody>
      </p:sp>
      <p:sp>
        <p:nvSpPr>
          <p:cNvPr id="426" name="Shape 426"/>
          <p:cNvSpPr/>
          <p:nvPr/>
        </p:nvSpPr>
        <p:spPr>
          <a:xfrm>
            <a:off x="1619719" y="5730741"/>
            <a:ext cx="1070249" cy="441459"/>
          </a:xfrm>
          <a:prstGeom prst="rect">
            <a:avLst/>
          </a:prstGeom>
          <a:ln w="12700">
            <a:miter lim="400000"/>
          </a:ln>
          <a:extLst>
            <a:ext uri="{C572A759-6A51-4108-AA02-DFA0A04FC94B}">
              <ma14:wrappingTextBoxFlag xmlns="" xmlns:ma14="http://schemas.microsoft.com/office/mac/drawingml/2011/main" val="1"/>
            </a:ext>
          </a:extLst>
        </p:spPr>
        <p:txBody>
          <a:bodyPr lIns="35715" tIns="35715" rIns="35715" bIns="35715" anchor="ctr">
            <a:spAutoFit/>
          </a:bodyPr>
          <a:lstStyle>
            <a:lvl1pPr>
              <a:defRPr sz="1500">
                <a:solidFill>
                  <a:schemeClr val="accent5">
                    <a:hueOff val="-444211"/>
                    <a:satOff val="-14915"/>
                    <a:lumOff val="22857"/>
                  </a:schemeClr>
                </a:solidFill>
              </a:defRPr>
            </a:lvl1pPr>
          </a:lstStyle>
          <a:p>
            <a:pPr algn="ctr" defTabSz="410730" fontAlgn="auto" hangingPunct="0">
              <a:spcBef>
                <a:spcPts val="0"/>
              </a:spcBef>
              <a:spcAft>
                <a:spcPts val="0"/>
              </a:spcAft>
            </a:pPr>
            <a:r>
              <a:rPr sz="1200" i="0" kern="0" dirty="0">
                <a:solidFill>
                  <a:srgbClr val="C82506">
                    <a:hueOff val="-444211"/>
                    <a:satOff val="-14915"/>
                    <a:lumOff val="22857"/>
                  </a:srgbClr>
                </a:solidFill>
                <a:latin typeface="Palatino"/>
                <a:ea typeface="Palatino"/>
                <a:cs typeface="Palatino"/>
                <a:sym typeface="Palatino"/>
              </a:rPr>
              <a:t>Non-covered Unit Test Case</a:t>
            </a:r>
          </a:p>
        </p:txBody>
      </p:sp>
      <p:sp>
        <p:nvSpPr>
          <p:cNvPr id="427" name="Shape 427"/>
          <p:cNvSpPr/>
          <p:nvPr/>
        </p:nvSpPr>
        <p:spPr>
          <a:xfrm>
            <a:off x="6112786" y="5715000"/>
            <a:ext cx="1126214" cy="441459"/>
          </a:xfrm>
          <a:prstGeom prst="rect">
            <a:avLst/>
          </a:prstGeom>
          <a:ln w="12700">
            <a:miter lim="400000"/>
          </a:ln>
          <a:extLst>
            <a:ext uri="{C572A759-6A51-4108-AA02-DFA0A04FC94B}">
              <ma14:wrappingTextBoxFlag xmlns="" xmlns:ma14="http://schemas.microsoft.com/office/mac/drawingml/2011/main" val="1"/>
            </a:ext>
          </a:extLst>
        </p:spPr>
        <p:txBody>
          <a:bodyPr lIns="35715" tIns="35715" rIns="35715" bIns="35715" anchor="ctr">
            <a:spAutoFit/>
          </a:bodyPr>
          <a:lstStyle>
            <a:lvl1pPr>
              <a:defRPr sz="1500">
                <a:solidFill>
                  <a:schemeClr val="accent5">
                    <a:hueOff val="-444211"/>
                    <a:satOff val="-14915"/>
                    <a:lumOff val="22857"/>
                  </a:schemeClr>
                </a:solidFill>
              </a:defRPr>
            </a:lvl1pPr>
          </a:lstStyle>
          <a:p>
            <a:pPr algn="ctr" defTabSz="410730" fontAlgn="auto" hangingPunct="0">
              <a:spcBef>
                <a:spcPts val="0"/>
              </a:spcBef>
              <a:spcAft>
                <a:spcPts val="0"/>
              </a:spcAft>
            </a:pPr>
            <a:r>
              <a:rPr sz="1200" i="0" kern="0" dirty="0">
                <a:solidFill>
                  <a:srgbClr val="C82506">
                    <a:hueOff val="-444211"/>
                    <a:satOff val="-14915"/>
                    <a:lumOff val="22857"/>
                  </a:srgbClr>
                </a:solidFill>
                <a:latin typeface="Palatino"/>
                <a:ea typeface="Palatino"/>
                <a:cs typeface="Palatino"/>
                <a:sym typeface="Palatino"/>
              </a:rPr>
              <a:t>Non-covered Unit Test Case</a:t>
            </a:r>
          </a:p>
        </p:txBody>
      </p:sp>
      <p:sp>
        <p:nvSpPr>
          <p:cNvPr id="428" name="Shape 428"/>
          <p:cNvSpPr/>
          <p:nvPr/>
        </p:nvSpPr>
        <p:spPr>
          <a:xfrm>
            <a:off x="3577950" y="5760774"/>
            <a:ext cx="1070250" cy="441459"/>
          </a:xfrm>
          <a:prstGeom prst="rect">
            <a:avLst/>
          </a:prstGeom>
          <a:ln w="12700">
            <a:miter lim="400000"/>
          </a:ln>
          <a:extLst>
            <a:ext uri="{C572A759-6A51-4108-AA02-DFA0A04FC94B}">
              <ma14:wrappingTextBoxFlag xmlns="" xmlns:ma14="http://schemas.microsoft.com/office/mac/drawingml/2011/main" val="1"/>
            </a:ext>
          </a:extLst>
        </p:spPr>
        <p:txBody>
          <a:bodyPr lIns="35715" tIns="35715" rIns="35715" bIns="35715" anchor="ctr">
            <a:spAutoFit/>
          </a:bodyPr>
          <a:lstStyle>
            <a:lvl1pPr>
              <a:defRPr sz="1500">
                <a:solidFill>
                  <a:schemeClr val="accent5">
                    <a:hueOff val="-444211"/>
                    <a:satOff val="-14915"/>
                    <a:lumOff val="22857"/>
                  </a:schemeClr>
                </a:solidFill>
              </a:defRPr>
            </a:lvl1pPr>
          </a:lstStyle>
          <a:p>
            <a:pPr algn="ctr" defTabSz="410730" fontAlgn="auto" hangingPunct="0">
              <a:spcBef>
                <a:spcPts val="0"/>
              </a:spcBef>
              <a:spcAft>
                <a:spcPts val="0"/>
              </a:spcAft>
            </a:pPr>
            <a:r>
              <a:rPr sz="1200" i="0" kern="0" dirty="0">
                <a:solidFill>
                  <a:srgbClr val="C82506">
                    <a:hueOff val="-444211"/>
                    <a:satOff val="-14915"/>
                    <a:lumOff val="22857"/>
                  </a:srgbClr>
                </a:solidFill>
                <a:latin typeface="Palatino"/>
                <a:ea typeface="Palatino"/>
                <a:cs typeface="Palatino"/>
                <a:sym typeface="Palatino"/>
              </a:rPr>
              <a:t>Unit Test Failure</a:t>
            </a:r>
          </a:p>
        </p:txBody>
      </p:sp>
      <p:sp>
        <p:nvSpPr>
          <p:cNvPr id="429" name="Shape 429"/>
          <p:cNvSpPr/>
          <p:nvPr/>
        </p:nvSpPr>
        <p:spPr>
          <a:xfrm>
            <a:off x="7772400" y="5730741"/>
            <a:ext cx="1070249" cy="441459"/>
          </a:xfrm>
          <a:prstGeom prst="rect">
            <a:avLst/>
          </a:prstGeom>
          <a:ln w="12700">
            <a:miter lim="400000"/>
          </a:ln>
          <a:extLst>
            <a:ext uri="{C572A759-6A51-4108-AA02-DFA0A04FC94B}">
              <ma14:wrappingTextBoxFlag xmlns="" xmlns:ma14="http://schemas.microsoft.com/office/mac/drawingml/2011/main" val="1"/>
            </a:ext>
          </a:extLst>
        </p:spPr>
        <p:txBody>
          <a:bodyPr lIns="35715" tIns="35715" rIns="35715" bIns="35715" anchor="ctr">
            <a:spAutoFit/>
          </a:bodyPr>
          <a:lstStyle>
            <a:lvl1pPr>
              <a:defRPr sz="1500">
                <a:solidFill>
                  <a:schemeClr val="accent5">
                    <a:hueOff val="-444211"/>
                    <a:satOff val="-14915"/>
                    <a:lumOff val="22857"/>
                  </a:schemeClr>
                </a:solidFill>
              </a:defRPr>
            </a:lvl1pPr>
          </a:lstStyle>
          <a:p>
            <a:pPr algn="ctr" defTabSz="410730" fontAlgn="auto" hangingPunct="0">
              <a:spcBef>
                <a:spcPts val="0"/>
              </a:spcBef>
              <a:spcAft>
                <a:spcPts val="0"/>
              </a:spcAft>
            </a:pPr>
            <a:r>
              <a:rPr sz="1200" i="0" kern="0" dirty="0">
                <a:solidFill>
                  <a:srgbClr val="C82506">
                    <a:hueOff val="-444211"/>
                    <a:satOff val="-14915"/>
                    <a:lumOff val="22857"/>
                  </a:srgbClr>
                </a:solidFill>
                <a:latin typeface="Palatino"/>
                <a:ea typeface="Palatino"/>
                <a:cs typeface="Palatino"/>
                <a:sym typeface="Palatino"/>
              </a:rPr>
              <a:t>Unit Test Failure</a:t>
            </a:r>
          </a:p>
        </p:txBody>
      </p:sp>
      <p:sp>
        <p:nvSpPr>
          <p:cNvPr id="39" name="TextBox 38"/>
          <p:cNvSpPr txBox="1"/>
          <p:nvPr/>
        </p:nvSpPr>
        <p:spPr>
          <a:xfrm>
            <a:off x="0" y="0"/>
            <a:ext cx="9144000" cy="678391"/>
          </a:xfrm>
          <a:prstGeom prst="rect">
            <a:avLst/>
          </a:prstGeom>
          <a:solidFill>
            <a:schemeClr val="tx1"/>
          </a:solidFill>
        </p:spPr>
        <p:txBody>
          <a:bodyPr wrap="square" rtlCol="0">
            <a:spAutoFit/>
          </a:bodyPr>
          <a:lstStyle/>
          <a:p>
            <a:pPr>
              <a:lnSpc>
                <a:spcPts val="1500"/>
              </a:lnSpc>
              <a:spcBef>
                <a:spcPts val="0"/>
              </a:spcBef>
              <a:spcAft>
                <a:spcPts val="0"/>
              </a:spcAft>
            </a:pPr>
            <a:endParaRPr lang="en-US" sz="1600" b="1" i="0" kern="1200" dirty="0" smtClean="0">
              <a:solidFill>
                <a:schemeClr val="bg1"/>
              </a:solidFill>
            </a:endParaRPr>
          </a:p>
          <a:p>
            <a:pPr>
              <a:lnSpc>
                <a:spcPts val="1500"/>
              </a:lnSpc>
              <a:spcBef>
                <a:spcPts val="0"/>
              </a:spcBef>
              <a:spcAft>
                <a:spcPts val="0"/>
              </a:spcAft>
            </a:pPr>
            <a:r>
              <a:rPr lang="en-US" sz="1600" b="1" i="0" kern="1200" dirty="0" smtClean="0">
                <a:solidFill>
                  <a:schemeClr val="bg1"/>
                </a:solidFill>
              </a:rPr>
              <a:t> Integrated Unit Testing</a:t>
            </a:r>
          </a:p>
          <a:p>
            <a:pPr>
              <a:lnSpc>
                <a:spcPts val="1500"/>
              </a:lnSpc>
              <a:spcBef>
                <a:spcPts val="0"/>
              </a:spcBef>
              <a:spcAft>
                <a:spcPts val="0"/>
              </a:spcAft>
            </a:pPr>
            <a:endParaRPr lang="en-US" sz="1600" b="1" i="0" kern="1200" dirty="0" smtClean="0">
              <a:solidFill>
                <a:schemeClr val="bg1"/>
              </a:solidFill>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4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2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425"/>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42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42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42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iterate>
                                    <p:tmAbs val="0"/>
                                  </p:iterate>
                                  <p:childTnLst>
                                    <p:set>
                                      <p:cBhvr>
                                        <p:cTn id="25" fill="hold"/>
                                        <p:tgtEl>
                                          <p:spTgt spid="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animBg="1" advAuto="0"/>
      <p:bldP spid="424" grpId="0" animBg="1" advAuto="0"/>
      <p:bldP spid="425" grpId="0" animBg="1" advAuto="0"/>
      <p:bldP spid="426" grpId="0" animBg="1" advAuto="0"/>
      <p:bldP spid="427" grpId="0" animBg="1" advAuto="0"/>
      <p:bldP spid="428" grpId="0" animBg="1" advAuto="0"/>
      <p:bldP spid="429"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TQL-1 Qualification Approach – Building </a:t>
            </a:r>
            <a:r>
              <a:rPr lang="en-US" i="1" dirty="0" smtClean="0"/>
              <a:t>Trust </a:t>
            </a:r>
            <a:r>
              <a:rPr lang="en-US" dirty="0" smtClean="0"/>
              <a:t>in Code Generator</a:t>
            </a:r>
            <a:endParaRPr lang="en-US" i="1" dirty="0"/>
          </a:p>
        </p:txBody>
      </p:sp>
      <p:sp>
        <p:nvSpPr>
          <p:cNvPr id="3" name="Content Placeholder 2"/>
          <p:cNvSpPr>
            <a:spLocks noGrp="1"/>
          </p:cNvSpPr>
          <p:nvPr>
            <p:ph sz="half" idx="10"/>
          </p:nvPr>
        </p:nvSpPr>
        <p:spPr>
          <a:xfrm>
            <a:off x="685800" y="914400"/>
            <a:ext cx="7848600" cy="5334000"/>
          </a:xfrm>
        </p:spPr>
        <p:txBody>
          <a:bodyPr/>
          <a:lstStyle/>
          <a:p>
            <a:r>
              <a:rPr lang="en-US" sz="1800" dirty="0" smtClean="0"/>
              <a:t>Structure of Tool (Operational) Requirements reflects Multi-Pass structure of Code Generator</a:t>
            </a:r>
          </a:p>
          <a:p>
            <a:pPr lvl="1"/>
            <a:r>
              <a:rPr lang="en-US" dirty="0" smtClean="0"/>
              <a:t>Input, Transformation(s), Optimization(s), Output</a:t>
            </a:r>
          </a:p>
          <a:p>
            <a:r>
              <a:rPr lang="en-US" sz="1800" dirty="0" smtClean="0"/>
              <a:t>Conventional Unit Testing of Multi-Pass Code Generator is painful</a:t>
            </a:r>
          </a:p>
          <a:p>
            <a:pPr lvl="1"/>
            <a:r>
              <a:rPr lang="en-US" dirty="0" smtClean="0"/>
              <a:t>Difficult to create inputs and check outputs of individual passes</a:t>
            </a:r>
          </a:p>
          <a:p>
            <a:r>
              <a:rPr lang="en-US" sz="1800" dirty="0" smtClean="0"/>
              <a:t>Integration Testing is generally easier</a:t>
            </a:r>
          </a:p>
          <a:p>
            <a:pPr lvl="1"/>
            <a:r>
              <a:rPr lang="en-US" dirty="0" smtClean="0"/>
              <a:t>can use normal Models as Input; generated Source Code as output</a:t>
            </a:r>
          </a:p>
          <a:p>
            <a:r>
              <a:rPr lang="en-US" sz="1800" dirty="0" smtClean="0"/>
              <a:t>Instrument Code Generator with “ghost” code to use Integration Testing to accomplish Unit Testing</a:t>
            </a:r>
          </a:p>
          <a:p>
            <a:pPr lvl="1"/>
            <a:r>
              <a:rPr lang="en-US" i="1" dirty="0" smtClean="0"/>
              <a:t>Monitor</a:t>
            </a:r>
            <a:r>
              <a:rPr lang="en-US" dirty="0" smtClean="0"/>
              <a:t> inputs during Integration Testing to be sure all relevant Test Cases go through each pass</a:t>
            </a:r>
          </a:p>
          <a:p>
            <a:pPr lvl="1"/>
            <a:r>
              <a:rPr lang="en-US" dirty="0" smtClean="0"/>
              <a:t>Can check </a:t>
            </a:r>
            <a:r>
              <a:rPr lang="en-US" i="1" dirty="0" smtClean="0"/>
              <a:t>completeness</a:t>
            </a:r>
            <a:r>
              <a:rPr lang="en-US" dirty="0" smtClean="0"/>
              <a:t> and </a:t>
            </a:r>
            <a:r>
              <a:rPr lang="en-US" i="1" dirty="0" smtClean="0"/>
              <a:t>uniqueness</a:t>
            </a:r>
            <a:r>
              <a:rPr lang="en-US" dirty="0" smtClean="0"/>
              <a:t> of input classification, so each input gets exactly one classification</a:t>
            </a:r>
          </a:p>
          <a:p>
            <a:pPr lvl="1"/>
            <a:r>
              <a:rPr lang="en-US" dirty="0" smtClean="0"/>
              <a:t>Use Oracle to create </a:t>
            </a:r>
            <a:r>
              <a:rPr lang="en-US" i="1" dirty="0" smtClean="0"/>
              <a:t>expected</a:t>
            </a:r>
            <a:r>
              <a:rPr lang="en-US" dirty="0" smtClean="0"/>
              <a:t> output based on input classification and check for </a:t>
            </a:r>
            <a:r>
              <a:rPr lang="en-US" i="1" dirty="0" smtClean="0"/>
              <a:t>match</a:t>
            </a:r>
          </a:p>
          <a:p>
            <a:r>
              <a:rPr lang="en-US" i="1" dirty="0" smtClean="0"/>
              <a:t>Coverage</a:t>
            </a:r>
            <a:r>
              <a:rPr lang="en-US" dirty="0" smtClean="0"/>
              <a:t> Testing now at Test Case level</a:t>
            </a:r>
          </a:p>
          <a:p>
            <a:pPr lvl="1"/>
            <a:r>
              <a:rPr lang="en-US" dirty="0" smtClean="0"/>
              <a:t>Verify that all interesting test cases were executed</a:t>
            </a:r>
          </a:p>
          <a:p>
            <a:r>
              <a:rPr lang="en-US" dirty="0" smtClean="0"/>
              <a:t>Approach applicable to other multi-pass tools such as Compilers</a:t>
            </a:r>
          </a:p>
        </p:txBody>
      </p:sp>
    </p:spTree>
    <p:extLst>
      <p:ext uri="{BB962C8B-B14F-4D97-AF65-F5344CB8AC3E}">
        <p14:creationId xmlns:p14="http://schemas.microsoft.com/office/powerpoint/2010/main" val="749593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TQL-1 tool with respect to TQL-4/5 verification tools</a:t>
            </a:r>
            <a:endParaRPr lang="en-US" dirty="0"/>
          </a:p>
        </p:txBody>
      </p:sp>
      <p:sp>
        <p:nvSpPr>
          <p:cNvPr id="3" name="Content Placeholder 2"/>
          <p:cNvSpPr>
            <a:spLocks noGrp="1"/>
          </p:cNvSpPr>
          <p:nvPr>
            <p:ph sz="half" idx="10"/>
          </p:nvPr>
        </p:nvSpPr>
        <p:spPr/>
        <p:txBody>
          <a:bodyPr>
            <a:normAutofit lnSpcReduction="10000"/>
          </a:bodyPr>
          <a:lstStyle/>
          <a:p>
            <a:r>
              <a:rPr lang="en-US" dirty="0" smtClean="0"/>
              <a:t>TQL-1 </a:t>
            </a:r>
            <a:r>
              <a:rPr lang="en-US" dirty="0"/>
              <a:t>is about </a:t>
            </a:r>
            <a:r>
              <a:rPr lang="en-US" sz="1800" i="1" dirty="0"/>
              <a:t>correctness by construction</a:t>
            </a:r>
            <a:endParaRPr lang="en-US" i="1" dirty="0"/>
          </a:p>
          <a:p>
            <a:endParaRPr lang="en-US" dirty="0" smtClean="0"/>
          </a:p>
          <a:p>
            <a:r>
              <a:rPr lang="en-US" dirty="0" smtClean="0"/>
              <a:t>TQL-4/5 implies </a:t>
            </a:r>
            <a:r>
              <a:rPr lang="en-US" sz="1800" i="1" dirty="0" smtClean="0"/>
              <a:t>a posteriori checks</a:t>
            </a:r>
            <a:endParaRPr lang="en-US" i="1" dirty="0" smtClean="0"/>
          </a:p>
          <a:p>
            <a:pPr lvl="1"/>
            <a:r>
              <a:rPr lang="en-US" dirty="0" smtClean="0"/>
              <a:t>DO-178C/331 Table A-5 (verification of the source code)</a:t>
            </a:r>
          </a:p>
          <a:p>
            <a:pPr lvl="2"/>
            <a:r>
              <a:rPr lang="en-US" dirty="0" smtClean="0"/>
              <a:t>After the final model is verified it can find source code is not traceable/compliant</a:t>
            </a:r>
          </a:p>
          <a:p>
            <a:pPr lvl="1"/>
            <a:r>
              <a:rPr lang="en-US" dirty="0" smtClean="0"/>
              <a:t>DO-178C/331 Table A-6 (testing)</a:t>
            </a:r>
          </a:p>
          <a:p>
            <a:pPr lvl="2"/>
            <a:r>
              <a:rPr lang="en-US" dirty="0"/>
              <a:t>After the final model is verified it can find </a:t>
            </a:r>
            <a:r>
              <a:rPr lang="en-US" dirty="0" smtClean="0"/>
              <a:t>executable is not robust/compliant</a:t>
            </a:r>
            <a:endParaRPr lang="en-US" dirty="0"/>
          </a:p>
          <a:p>
            <a:pPr lvl="1"/>
            <a:r>
              <a:rPr lang="en-US" dirty="0" smtClean="0"/>
              <a:t>DO-178C/331 Table A-7 (coverage)</a:t>
            </a:r>
          </a:p>
          <a:p>
            <a:pPr lvl="2"/>
            <a:r>
              <a:rPr lang="en-US" dirty="0"/>
              <a:t>After the final model is </a:t>
            </a:r>
            <a:r>
              <a:rPr lang="en-US" dirty="0" smtClean="0"/>
              <a:t>verified it can find uncovered source code</a:t>
            </a:r>
          </a:p>
          <a:p>
            <a:endParaRPr lang="en-US" dirty="0" smtClean="0"/>
          </a:p>
          <a:p>
            <a:r>
              <a:rPr lang="en-US" dirty="0" smtClean="0"/>
              <a:t>A Posteriori verifications may require changes </a:t>
            </a:r>
            <a:r>
              <a:rPr lang="en-US" i="1" dirty="0" smtClean="0"/>
              <a:t>late in the project</a:t>
            </a:r>
          </a:p>
          <a:p>
            <a:pPr lvl="1"/>
            <a:r>
              <a:rPr lang="en-US" dirty="0" smtClean="0"/>
              <a:t>User may need to modify (after source code generation)</a:t>
            </a:r>
          </a:p>
          <a:p>
            <a:pPr lvl="2"/>
            <a:r>
              <a:rPr lang="en-US" dirty="0"/>
              <a:t>T</a:t>
            </a:r>
            <a:r>
              <a:rPr lang="en-US" dirty="0" smtClean="0"/>
              <a:t>he generated source code</a:t>
            </a:r>
          </a:p>
          <a:p>
            <a:pPr lvl="2"/>
            <a:r>
              <a:rPr lang="en-US" dirty="0" smtClean="0"/>
              <a:t>The model</a:t>
            </a:r>
          </a:p>
          <a:p>
            <a:pPr lvl="2"/>
            <a:r>
              <a:rPr lang="en-US" dirty="0" smtClean="0"/>
              <a:t>The tests</a:t>
            </a:r>
          </a:p>
          <a:p>
            <a:pPr lvl="2"/>
            <a:r>
              <a:rPr lang="en-US" dirty="0" smtClean="0"/>
              <a:t>The requirements</a:t>
            </a:r>
          </a:p>
          <a:p>
            <a:pPr lvl="1"/>
            <a:r>
              <a:rPr lang="en-US" dirty="0" smtClean="0"/>
              <a:t>Forced to change them not because of deficient design, but because of problems with the code generation tools</a:t>
            </a:r>
          </a:p>
        </p:txBody>
      </p:sp>
    </p:spTree>
    <p:extLst>
      <p:ext uri="{BB962C8B-B14F-4D97-AF65-F5344CB8AC3E}">
        <p14:creationId xmlns:p14="http://schemas.microsoft.com/office/powerpoint/2010/main" val="4056078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i="1" dirty="0" smtClean="0"/>
              <a:t>Sidebar: </a:t>
            </a:r>
            <a:r>
              <a:rPr lang="en-US" dirty="0" smtClean="0"/>
              <a:t>What are DO-178C, DO-330, DO-331, DO-332, DO-333?</a:t>
            </a:r>
            <a:endParaRPr lang="en-US" dirty="0"/>
          </a:p>
        </p:txBody>
      </p:sp>
      <p:sp>
        <p:nvSpPr>
          <p:cNvPr id="3" name="Content Placeholder 2"/>
          <p:cNvSpPr>
            <a:spLocks noGrp="1"/>
          </p:cNvSpPr>
          <p:nvPr>
            <p:ph sz="half" idx="10"/>
          </p:nvPr>
        </p:nvSpPr>
        <p:spPr/>
        <p:txBody>
          <a:bodyPr/>
          <a:lstStyle/>
          <a:p>
            <a:r>
              <a:rPr lang="en-US" dirty="0" smtClean="0"/>
              <a:t>DO-178C	</a:t>
            </a:r>
            <a:r>
              <a:rPr lang="en-US" dirty="0"/>
              <a:t>Software Considerations in Airborne </a:t>
            </a:r>
            <a:r>
              <a:rPr lang="en-US" dirty="0" smtClean="0"/>
              <a:t>Systems</a:t>
            </a:r>
          </a:p>
          <a:p>
            <a:pPr lvl="1"/>
            <a:r>
              <a:rPr lang="en-US" dirty="0" smtClean="0"/>
              <a:t>primary </a:t>
            </a:r>
            <a:r>
              <a:rPr lang="en-US" dirty="0"/>
              <a:t>document by which the certification authorities such as FAA, EASA and Transport Canada approve all commercial software-based aerospace systems. </a:t>
            </a:r>
            <a:endParaRPr lang="en-US" dirty="0" smtClean="0"/>
          </a:p>
          <a:p>
            <a:pPr marL="0" indent="0">
              <a:buNone/>
            </a:pPr>
            <a:r>
              <a:rPr lang="en-US" dirty="0" smtClean="0"/>
              <a:t>Supplements to DO-178C:</a:t>
            </a:r>
          </a:p>
          <a:p>
            <a:r>
              <a:rPr lang="en-US" dirty="0" smtClean="0"/>
              <a:t>DO</a:t>
            </a:r>
            <a:r>
              <a:rPr lang="en-US" dirty="0"/>
              <a:t>-</a:t>
            </a:r>
            <a:r>
              <a:rPr lang="en-US" dirty="0" smtClean="0"/>
              <a:t>330	Software </a:t>
            </a:r>
            <a:r>
              <a:rPr lang="en-US" dirty="0"/>
              <a:t>Tool Qualification </a:t>
            </a:r>
            <a:r>
              <a:rPr lang="en-US" dirty="0" smtClean="0"/>
              <a:t>Considerations</a:t>
            </a:r>
          </a:p>
          <a:p>
            <a:pPr lvl="1"/>
            <a:r>
              <a:rPr lang="en-US" dirty="0" smtClean="0"/>
              <a:t>addressing qualification of tools for use in airborne software, both from a tool developer’s and a tool user’s perspective</a:t>
            </a:r>
          </a:p>
          <a:p>
            <a:r>
              <a:rPr lang="en-US" dirty="0" smtClean="0"/>
              <a:t>DO</a:t>
            </a:r>
            <a:r>
              <a:rPr lang="en-US" dirty="0"/>
              <a:t>-</a:t>
            </a:r>
            <a:r>
              <a:rPr lang="en-US" dirty="0" smtClean="0"/>
              <a:t>331	Model</a:t>
            </a:r>
            <a:r>
              <a:rPr lang="en-US" dirty="0"/>
              <a:t>-Based Development and </a:t>
            </a:r>
            <a:r>
              <a:rPr lang="en-US" dirty="0" smtClean="0"/>
              <a:t>Verification</a:t>
            </a:r>
          </a:p>
          <a:p>
            <a:pPr lvl="1"/>
            <a:r>
              <a:rPr lang="en-US" dirty="0" smtClean="0"/>
              <a:t>addressing </a:t>
            </a:r>
            <a:r>
              <a:rPr lang="en-US" dirty="0"/>
              <a:t>Model-Based Development (MBD) and verification and the ability to use modeling techniques to improve development and verification while avoiding pitfalls inherent in some modeling methods</a:t>
            </a:r>
          </a:p>
          <a:p>
            <a:r>
              <a:rPr lang="en-US" dirty="0"/>
              <a:t>DO-</a:t>
            </a:r>
            <a:r>
              <a:rPr lang="en-US" dirty="0" smtClean="0"/>
              <a:t>332	Object</a:t>
            </a:r>
            <a:r>
              <a:rPr lang="en-US" dirty="0"/>
              <a:t>-Oriented Technology and Related </a:t>
            </a:r>
            <a:r>
              <a:rPr lang="en-US" dirty="0" smtClean="0"/>
              <a:t>Techniques</a:t>
            </a:r>
          </a:p>
          <a:p>
            <a:pPr lvl="1"/>
            <a:r>
              <a:rPr lang="en-US" dirty="0" smtClean="0"/>
              <a:t>addressing </a:t>
            </a:r>
            <a:r>
              <a:rPr lang="en-US" dirty="0"/>
              <a:t>object-oriented software and the conditions under which it may be used</a:t>
            </a:r>
          </a:p>
          <a:p>
            <a:r>
              <a:rPr lang="en-US" dirty="0"/>
              <a:t>DO-333 </a:t>
            </a:r>
            <a:r>
              <a:rPr lang="en-US" dirty="0" smtClean="0"/>
              <a:t>	Formal </a:t>
            </a:r>
            <a:r>
              <a:rPr lang="en-US" dirty="0"/>
              <a:t>Methods </a:t>
            </a:r>
            <a:endParaRPr lang="en-US" dirty="0" smtClean="0"/>
          </a:p>
          <a:p>
            <a:pPr lvl="1"/>
            <a:r>
              <a:rPr lang="en-US" dirty="0" smtClean="0"/>
              <a:t>addressing </a:t>
            </a:r>
            <a:r>
              <a:rPr lang="en-US" dirty="0"/>
              <a:t>formal methods to complement (but not replace) testing</a:t>
            </a:r>
          </a:p>
          <a:p>
            <a:endParaRPr lang="en-US" dirty="0"/>
          </a:p>
        </p:txBody>
      </p:sp>
    </p:spTree>
    <p:extLst>
      <p:ext uri="{BB962C8B-B14F-4D97-AF65-F5344CB8AC3E}">
        <p14:creationId xmlns:p14="http://schemas.microsoft.com/office/powerpoint/2010/main" val="3783044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TQL-1 Qualification and DO-178C Objectives</a:t>
            </a:r>
            <a:endParaRPr lang="en-US" dirty="0"/>
          </a:p>
        </p:txBody>
      </p:sp>
      <p:sp>
        <p:nvSpPr>
          <p:cNvPr id="3" name="Content Placeholder 2"/>
          <p:cNvSpPr>
            <a:spLocks noGrp="1"/>
          </p:cNvSpPr>
          <p:nvPr>
            <p:ph sz="half" idx="10"/>
          </p:nvPr>
        </p:nvSpPr>
        <p:spPr>
          <a:xfrm>
            <a:off x="685800" y="1143000"/>
            <a:ext cx="8153400" cy="5334000"/>
          </a:xfrm>
        </p:spPr>
        <p:txBody>
          <a:bodyPr/>
          <a:lstStyle/>
          <a:p>
            <a:r>
              <a:rPr lang="en-US" dirty="0"/>
              <a:t>TQL-1 ensures that </a:t>
            </a:r>
            <a:r>
              <a:rPr lang="is-IS" dirty="0"/>
              <a:t>…</a:t>
            </a:r>
            <a:endParaRPr lang="en-US" dirty="0"/>
          </a:p>
          <a:p>
            <a:pPr lvl="1"/>
            <a:r>
              <a:rPr lang="en-US" dirty="0"/>
              <a:t>Tool Operational Requirements define all translation rules from model to the Source Code</a:t>
            </a:r>
          </a:p>
          <a:p>
            <a:pPr lvl="1"/>
            <a:r>
              <a:rPr lang="en-US" dirty="0"/>
              <a:t>Generated source code is</a:t>
            </a:r>
          </a:p>
          <a:p>
            <a:pPr lvl="2"/>
            <a:r>
              <a:rPr lang="en-US" dirty="0"/>
              <a:t>Compliant to a defined coding standard</a:t>
            </a:r>
          </a:p>
          <a:p>
            <a:pPr lvl="2"/>
            <a:r>
              <a:rPr lang="en-US" dirty="0"/>
              <a:t>Verifiable and Traceable</a:t>
            </a:r>
          </a:p>
          <a:p>
            <a:pPr lvl="2"/>
            <a:r>
              <a:rPr lang="en-US" dirty="0"/>
              <a:t>No unintended function or </a:t>
            </a:r>
            <a:r>
              <a:rPr lang="en-US" dirty="0" smtClean="0"/>
              <a:t>structure</a:t>
            </a:r>
          </a:p>
          <a:p>
            <a:pPr lvl="2"/>
            <a:endParaRPr lang="en-US" dirty="0"/>
          </a:p>
          <a:p>
            <a:pPr lvl="0"/>
            <a:r>
              <a:rPr lang="en-US" dirty="0" smtClean="0"/>
              <a:t>DO-178C </a:t>
            </a:r>
            <a:r>
              <a:rPr lang="en-US" i="1" dirty="0" smtClean="0"/>
              <a:t>Objectives</a:t>
            </a:r>
            <a:r>
              <a:rPr lang="en-US" dirty="0" smtClean="0"/>
              <a:t> and TQL-1 qualification</a:t>
            </a:r>
          </a:p>
          <a:p>
            <a:pPr lvl="1"/>
            <a:r>
              <a:rPr lang="en-US" i="1" dirty="0" smtClean="0"/>
              <a:t>Remove</a:t>
            </a:r>
            <a:r>
              <a:rPr lang="en-US" dirty="0" smtClean="0"/>
              <a:t> some review</a:t>
            </a:r>
            <a:r>
              <a:rPr lang="en-US" dirty="0"/>
              <a:t>/analysis </a:t>
            </a:r>
            <a:r>
              <a:rPr lang="en-US" dirty="0" smtClean="0"/>
              <a:t>objectives of </a:t>
            </a:r>
            <a:r>
              <a:rPr lang="en-US" dirty="0"/>
              <a:t>generated </a:t>
            </a:r>
            <a:r>
              <a:rPr lang="en-US" dirty="0" smtClean="0"/>
              <a:t>code (A-5)</a:t>
            </a:r>
            <a:endParaRPr lang="en-US" dirty="0"/>
          </a:p>
          <a:p>
            <a:pPr lvl="1"/>
            <a:r>
              <a:rPr lang="en-US" i="1" dirty="0" smtClean="0"/>
              <a:t>Automate or remove </a:t>
            </a:r>
            <a:r>
              <a:rPr lang="en-US" dirty="0" smtClean="0"/>
              <a:t>some </a:t>
            </a:r>
            <a:r>
              <a:rPr lang="en-US" dirty="0"/>
              <a:t>low-level </a:t>
            </a:r>
            <a:r>
              <a:rPr lang="en-US" dirty="0" smtClean="0"/>
              <a:t>testing (A-6)</a:t>
            </a:r>
          </a:p>
          <a:p>
            <a:pPr lvl="1"/>
            <a:r>
              <a:rPr lang="en-US" i="1" dirty="0" smtClean="0"/>
              <a:t>Automate or remove </a:t>
            </a:r>
            <a:r>
              <a:rPr lang="en-US" dirty="0" smtClean="0"/>
              <a:t>some structural coverage analysis on source (A-7)</a:t>
            </a:r>
          </a:p>
          <a:p>
            <a:pPr lvl="1">
              <a:buFont typeface="Wingdings" charset="0"/>
              <a:buChar char="è"/>
            </a:pPr>
            <a:r>
              <a:rPr lang="en-US" sz="1800" b="1" dirty="0" smtClean="0">
                <a:sym typeface="Wingdings"/>
              </a:rPr>
              <a:t>SAVE MONEY</a:t>
            </a:r>
          </a:p>
          <a:p>
            <a:pPr marL="457200" lvl="1" indent="0">
              <a:buNone/>
            </a:pPr>
            <a:endParaRPr lang="en-US" dirty="0"/>
          </a:p>
        </p:txBody>
      </p:sp>
      <p:pic>
        <p:nvPicPr>
          <p:cNvPr id="4" name="Picture 3" descr="CC00054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5021960"/>
            <a:ext cx="609600" cy="769240"/>
          </a:xfrm>
          <a:prstGeom prst="rect">
            <a:avLst/>
          </a:prstGeom>
        </p:spPr>
      </p:pic>
      <p:pic>
        <p:nvPicPr>
          <p:cNvPr id="5" name="Picture 4" descr="CC00054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0046" y="5029201"/>
            <a:ext cx="775692" cy="718547"/>
          </a:xfrm>
          <a:prstGeom prst="rect">
            <a:avLst/>
          </a:prstGeom>
        </p:spPr>
      </p:pic>
      <p:pic>
        <p:nvPicPr>
          <p:cNvPr id="6" name="Picture 5" descr="CC00055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9278" y="5029202"/>
            <a:ext cx="806608" cy="738160"/>
          </a:xfrm>
          <a:prstGeom prst="rect">
            <a:avLst/>
          </a:prstGeom>
        </p:spPr>
      </p:pic>
      <p:pic>
        <p:nvPicPr>
          <p:cNvPr id="7" name="Picture 6" descr="CC000559.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5662" y="5029202"/>
            <a:ext cx="787738" cy="761999"/>
          </a:xfrm>
          <a:prstGeom prst="rect">
            <a:avLst/>
          </a:prstGeom>
        </p:spPr>
      </p:pic>
    </p:spTree>
    <p:extLst>
      <p:ext uri="{BB962C8B-B14F-4D97-AF65-F5344CB8AC3E}">
        <p14:creationId xmlns:p14="http://schemas.microsoft.com/office/powerpoint/2010/main" val="1208274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a:t>
            </a:r>
            <a:r>
              <a:rPr lang="en-US" dirty="0" smtClean="0"/>
              <a:t>Code </a:t>
            </a:r>
            <a:r>
              <a:rPr lang="en-US" dirty="0"/>
              <a:t>V</a:t>
            </a:r>
            <a:r>
              <a:rPr lang="en-US" dirty="0" smtClean="0"/>
              <a:t>erification </a:t>
            </a:r>
            <a:r>
              <a:rPr lang="en-US" dirty="0"/>
              <a:t>O</a:t>
            </a:r>
            <a:r>
              <a:rPr lang="en-US" dirty="0" smtClean="0"/>
              <a:t>bjectives: Shared Responsibility with User</a:t>
            </a:r>
            <a:endParaRPr lang="en-US" dirty="0"/>
          </a:p>
        </p:txBody>
      </p:sp>
      <p:sp>
        <p:nvSpPr>
          <p:cNvPr id="3" name="Content Placeholder 2"/>
          <p:cNvSpPr>
            <a:spLocks noGrp="1"/>
          </p:cNvSpPr>
          <p:nvPr>
            <p:ph sz="half" idx="10"/>
          </p:nvPr>
        </p:nvSpPr>
        <p:spPr/>
        <p:txBody>
          <a:bodyPr>
            <a:normAutofit/>
          </a:bodyPr>
          <a:lstStyle/>
          <a:p>
            <a:r>
              <a:rPr lang="en-US" i="1" dirty="0" smtClean="0"/>
              <a:t>Tool Vendor: </a:t>
            </a:r>
            <a:r>
              <a:rPr lang="en-US" dirty="0" smtClean="0"/>
              <a:t>TQL-1 </a:t>
            </a:r>
            <a:r>
              <a:rPr lang="en-US" dirty="0"/>
              <a:t>T</a:t>
            </a:r>
            <a:r>
              <a:rPr lang="en-US" dirty="0" smtClean="0"/>
              <a:t>ool verification ensures correctness of the translation</a:t>
            </a:r>
          </a:p>
          <a:p>
            <a:pPr lvl="1"/>
            <a:r>
              <a:rPr lang="en-US" dirty="0" smtClean="0"/>
              <a:t>Tool Operational Requirements analysis and reviews</a:t>
            </a:r>
          </a:p>
          <a:p>
            <a:pPr lvl="1"/>
            <a:r>
              <a:rPr lang="en-US" dirty="0"/>
              <a:t>C</a:t>
            </a:r>
            <a:r>
              <a:rPr lang="en-US" dirty="0" smtClean="0"/>
              <a:t>ode generated from models corresponds to that defined in TORs</a:t>
            </a:r>
          </a:p>
          <a:p>
            <a:pPr lvl="2"/>
            <a:r>
              <a:rPr lang="en-US" dirty="0" smtClean="0"/>
              <a:t>Verify syntax and semantics of generated code comply with models</a:t>
            </a:r>
          </a:p>
          <a:p>
            <a:pPr lvl="2"/>
            <a:r>
              <a:rPr lang="en-US" dirty="0"/>
              <a:t>Equivalence between TORs and Simulink/</a:t>
            </a:r>
            <a:r>
              <a:rPr lang="en-US" dirty="0" err="1"/>
              <a:t>Stateflow</a:t>
            </a:r>
            <a:r>
              <a:rPr lang="en-US" dirty="0"/>
              <a:t> semantics is validated by the tool developer through simulation test </a:t>
            </a:r>
            <a:r>
              <a:rPr lang="en-US" dirty="0" smtClean="0"/>
              <a:t>cases</a:t>
            </a:r>
          </a:p>
          <a:p>
            <a:pPr lvl="1"/>
            <a:r>
              <a:rPr lang="en-US" dirty="0" smtClean="0"/>
              <a:t>Source </a:t>
            </a:r>
            <a:r>
              <a:rPr lang="en-US" dirty="0"/>
              <a:t>Code </a:t>
            </a:r>
            <a:r>
              <a:rPr lang="en-US" dirty="0" smtClean="0"/>
              <a:t>complies with coding standard defined in TORs</a:t>
            </a:r>
            <a:endParaRPr lang="en-US" dirty="0"/>
          </a:p>
          <a:p>
            <a:pPr lvl="1"/>
            <a:endParaRPr lang="en-US" dirty="0" smtClean="0"/>
          </a:p>
          <a:p>
            <a:r>
              <a:rPr lang="en-US" i="1" dirty="0" smtClean="0"/>
              <a:t>Tool </a:t>
            </a:r>
            <a:r>
              <a:rPr lang="en-US" i="1" dirty="0"/>
              <a:t>U</a:t>
            </a:r>
            <a:r>
              <a:rPr lang="en-US" i="1" dirty="0" smtClean="0"/>
              <a:t>ser: </a:t>
            </a:r>
            <a:r>
              <a:rPr lang="en-US" dirty="0" smtClean="0"/>
              <a:t>TQL-1 Validation for project (DO-330, 6.2.1)</a:t>
            </a:r>
          </a:p>
          <a:p>
            <a:pPr lvl="1"/>
            <a:r>
              <a:rPr lang="en-US" sz="1600" i="1" dirty="0" err="1" smtClean="0"/>
              <a:t>Qualifiable</a:t>
            </a:r>
            <a:r>
              <a:rPr lang="en-US" sz="1600" dirty="0" smtClean="0"/>
              <a:t> vs. </a:t>
            </a:r>
            <a:r>
              <a:rPr lang="en-US" sz="1600" i="1" dirty="0" smtClean="0"/>
              <a:t>Qualified</a:t>
            </a:r>
          </a:p>
          <a:p>
            <a:pPr lvl="1"/>
            <a:r>
              <a:rPr lang="en-US" dirty="0" smtClean="0"/>
              <a:t>“Tool </a:t>
            </a:r>
            <a:r>
              <a:rPr lang="en-US" dirty="0"/>
              <a:t>Operational Requirements are sufficient and correct to eliminate, reduce, or automate the process(</a:t>
            </a:r>
            <a:r>
              <a:rPr lang="en-US" dirty="0" err="1"/>
              <a:t>es</a:t>
            </a:r>
            <a:r>
              <a:rPr lang="en-US" dirty="0"/>
              <a:t>) identified in the </a:t>
            </a:r>
            <a:r>
              <a:rPr lang="en-US" dirty="0" smtClean="0"/>
              <a:t>PSAC”</a:t>
            </a:r>
            <a:endParaRPr lang="en-US" dirty="0"/>
          </a:p>
          <a:p>
            <a:pPr lvl="1"/>
            <a:r>
              <a:rPr lang="en-US" dirty="0" smtClean="0"/>
              <a:t>“The </a:t>
            </a:r>
            <a:r>
              <a:rPr lang="en-US" dirty="0"/>
              <a:t>tool meets the needs of the software life cycle process in the </a:t>
            </a:r>
            <a:r>
              <a:rPr lang="en-US" i="1" dirty="0"/>
              <a:t>tool operational </a:t>
            </a:r>
            <a:r>
              <a:rPr lang="en-US" i="1" dirty="0" smtClean="0"/>
              <a:t>environment”</a:t>
            </a:r>
          </a:p>
        </p:txBody>
      </p:sp>
    </p:spTree>
    <p:extLst>
      <p:ext uri="{BB962C8B-B14F-4D97-AF65-F5344CB8AC3E}">
        <p14:creationId xmlns:p14="http://schemas.microsoft.com/office/powerpoint/2010/main" val="3924575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pPr>
              <a:defRPr/>
            </a:pPr>
            <a:r>
              <a:rPr lang="en-US" dirty="0" smtClean="0">
                <a:ea typeface="+mj-ea"/>
                <a:cs typeface="+mj-cs"/>
              </a:rPr>
              <a:t>1994</a:t>
            </a:r>
          </a:p>
        </p:txBody>
      </p:sp>
      <p:sp>
        <p:nvSpPr>
          <p:cNvPr id="14339" name="Rectangle 3"/>
          <p:cNvSpPr>
            <a:spLocks noChangeArrowheads="1"/>
          </p:cNvSpPr>
          <p:nvPr/>
        </p:nvSpPr>
        <p:spPr bwMode="auto">
          <a:xfrm>
            <a:off x="0" y="0"/>
            <a:ext cx="9144000" cy="6858000"/>
          </a:xfrm>
          <a:prstGeom prst="rect">
            <a:avLst/>
          </a:prstGeom>
          <a:gradFill rotWithShape="1">
            <a:gsLst>
              <a:gs pos="0">
                <a:srgbClr val="05090D"/>
              </a:gs>
              <a:gs pos="100000">
                <a:srgbClr val="0C2236"/>
              </a:gs>
            </a:gsLst>
            <a:lin ang="5400000"/>
          </a:gradFill>
          <a:ln w="9525">
            <a:solidFill>
              <a:schemeClr val="tx1"/>
            </a:solidFill>
            <a:round/>
            <a:headEnd/>
            <a:tailEnd/>
          </a:ln>
        </p:spPr>
        <p:txBody>
          <a:bodyPr>
            <a:prstTxWarp prst="textNoShape">
              <a:avLst/>
            </a:prstTxWarp>
          </a:bodyPr>
          <a:lstStyle/>
          <a:p>
            <a:r>
              <a:rPr lang="en-US" sz="1800" dirty="0"/>
              <a:t>T</a:t>
            </a:r>
          </a:p>
        </p:txBody>
      </p:sp>
      <p:sp>
        <p:nvSpPr>
          <p:cNvPr id="19460" name="TextBox 4"/>
          <p:cNvSpPr txBox="1">
            <a:spLocks noChangeArrowheads="1"/>
          </p:cNvSpPr>
          <p:nvPr/>
        </p:nvSpPr>
        <p:spPr bwMode="auto">
          <a:xfrm>
            <a:off x="381000" y="2667000"/>
            <a:ext cx="8382000" cy="1569660"/>
          </a:xfrm>
          <a:prstGeom prst="rect">
            <a:avLst/>
          </a:prstGeom>
          <a:noFill/>
          <a:ln w="9525">
            <a:noFill/>
            <a:miter lim="800000"/>
            <a:headEnd/>
            <a:tailEnd/>
          </a:ln>
          <a:effectLst>
            <a:outerShdw blurRad="203200" dist="38100" dir="2700000">
              <a:srgbClr val="000000">
                <a:alpha val="19000"/>
              </a:srgbClr>
            </a:outerShdw>
          </a:effectLst>
        </p:spPr>
        <p:txBody>
          <a:bodyPr>
            <a:prstTxWarp prst="textNoShape">
              <a:avLst/>
            </a:prstTxWarp>
            <a:spAutoFit/>
          </a:bodyPr>
          <a:lstStyle/>
          <a:p>
            <a:pPr algn="ctr">
              <a:defRPr/>
            </a:pPr>
            <a:r>
              <a:rPr lang="en-US" sz="4800" b="1" i="0" dirty="0" smtClean="0">
                <a:solidFill>
                  <a:schemeClr val="bg1"/>
                </a:solidFill>
                <a:latin typeface="+mn-lt"/>
                <a:ea typeface="ＭＳ Ｐゴシック" charset="-128"/>
                <a:cs typeface="Helvetica"/>
              </a:rPr>
              <a:t>TQL-1 Code Generator Architecture </a:t>
            </a:r>
            <a:r>
              <a:rPr lang="en-US" sz="4800" b="1" i="0" dirty="0">
                <a:solidFill>
                  <a:schemeClr val="bg1"/>
                </a:solidFill>
                <a:latin typeface="+mn-lt"/>
                <a:ea typeface="ＭＳ Ｐゴシック" charset="-128"/>
                <a:cs typeface="Helvetica"/>
              </a:rPr>
              <a:t>O</a:t>
            </a:r>
            <a:r>
              <a:rPr lang="en-US" sz="4800" b="1" i="0" dirty="0" smtClean="0">
                <a:solidFill>
                  <a:schemeClr val="bg1"/>
                </a:solidFill>
                <a:latin typeface="+mn-lt"/>
                <a:ea typeface="ＭＳ Ｐゴシック" charset="-128"/>
                <a:cs typeface="Helvetica"/>
              </a:rPr>
              <a:t>verview</a:t>
            </a:r>
            <a:endParaRPr lang="en-US" sz="4800" b="1" i="0" dirty="0">
              <a:solidFill>
                <a:schemeClr val="bg1"/>
              </a:solidFill>
              <a:latin typeface="+mn-lt"/>
              <a:ea typeface="ＭＳ Ｐゴシック" charset="-128"/>
              <a:cs typeface="Helvetica"/>
            </a:endParaRPr>
          </a:p>
        </p:txBody>
      </p:sp>
    </p:spTree>
    <p:extLst>
      <p:ext uri="{BB962C8B-B14F-4D97-AF65-F5344CB8AC3E}">
        <p14:creationId xmlns:p14="http://schemas.microsoft.com/office/powerpoint/2010/main" val="224949735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Qualifiable</a:t>
            </a:r>
            <a:r>
              <a:rPr lang="en-US" dirty="0" smtClean="0"/>
              <a:t> Code Generator architecture</a:t>
            </a:r>
            <a:endParaRPr lang="en-US" dirty="0"/>
          </a:p>
        </p:txBody>
      </p:sp>
      <p:pic>
        <p:nvPicPr>
          <p:cNvPr id="5" name="Picture 4" descr="qgen1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729511"/>
            <a:ext cx="8349087" cy="5899889"/>
          </a:xfrm>
          <a:prstGeom prst="rect">
            <a:avLst/>
          </a:prstGeom>
        </p:spPr>
      </p:pic>
    </p:spTree>
    <p:extLst>
      <p:ext uri="{BB962C8B-B14F-4D97-AF65-F5344CB8AC3E}">
        <p14:creationId xmlns:p14="http://schemas.microsoft.com/office/powerpoint/2010/main" val="66727921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1.png"/></Relationships>
</file>

<file path=ppt/theme/theme1.xml><?xml version="1.0" encoding="utf-8"?>
<a:theme xmlns:a="http://schemas.openxmlformats.org/drawingml/2006/main" name="AdaCore">
  <a:themeElements>
    <a:clrScheme name="Custom 1">
      <a:dk1>
        <a:srgbClr val="000000"/>
      </a:dk1>
      <a:lt1>
        <a:srgbClr val="FFFFFF"/>
      </a:lt1>
      <a:dk2>
        <a:srgbClr val="0D253A"/>
      </a:dk2>
      <a:lt2>
        <a:srgbClr val="E4E8E9"/>
      </a:lt2>
      <a:accent1>
        <a:srgbClr val="17598F"/>
      </a:accent1>
      <a:accent2>
        <a:srgbClr val="8EAFCB"/>
      </a:accent2>
      <a:accent3>
        <a:srgbClr val="A6CE8D"/>
      </a:accent3>
      <a:accent4>
        <a:srgbClr val="0D253A"/>
      </a:accent4>
      <a:accent5>
        <a:srgbClr val="E4E8E9"/>
      </a:accent5>
      <a:accent6>
        <a:srgbClr val="419415"/>
      </a:accent6>
      <a:hlink>
        <a:srgbClr val="CB9A31"/>
      </a:hlink>
      <a:folHlink>
        <a:srgbClr val="8D8D8D"/>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solidFill>
              <a:schemeClr val="tx1"/>
            </a:solidFill>
            <a:effectLst/>
            <a:latin typeface="Arial" charset="0"/>
          </a:defRPr>
        </a:defPPr>
      </a:lstStyle>
    </a:lnDef>
    <a:txDef>
      <a:spPr>
        <a:noFill/>
      </a:spPr>
      <a:bodyPr wrap="square" rtlCol="0">
        <a:spAutoFit/>
      </a:bodyPr>
      <a:lstStyle>
        <a:defPPr algn="r">
          <a:defRPr sz="1400" b="1" i="0" kern="1200" dirty="0" smtClean="0">
            <a:solidFill>
              <a:schemeClr val="accent1"/>
            </a:solidFill>
          </a:defRPr>
        </a:defPPr>
      </a:lstStyle>
    </a:txDef>
  </a:objectDefaults>
  <a:extraClrSchemeLst>
    <a:extraClrScheme>
      <a:clrScheme name="AdaCor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aCor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daCor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daCor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daCor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daCor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daCore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daCor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daCor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daCor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daCor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daCor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Palatino"/>
        <a:ea typeface="Palatino"/>
        <a:cs typeface="Palatino"/>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AdaCore.potx</Template>
  <TotalTime>55698</TotalTime>
  <Words>3566</Words>
  <Application>Microsoft Office PowerPoint</Application>
  <PresentationFormat>On-screen Show (4:3)</PresentationFormat>
  <Paragraphs>728</Paragraphs>
  <Slides>36</Slides>
  <Notes>21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36</vt:i4>
      </vt:variant>
    </vt:vector>
  </HeadingPairs>
  <TitlesOfParts>
    <vt:vector size="52" baseType="lpstr">
      <vt:lpstr>ＭＳ Ｐゴシック</vt:lpstr>
      <vt:lpstr>Arial</vt:lpstr>
      <vt:lpstr>Courier New</vt:lpstr>
      <vt:lpstr>Franklin Gothic Book</vt:lpstr>
      <vt:lpstr>Helvetica</vt:lpstr>
      <vt:lpstr>Helvetica Light</vt:lpstr>
      <vt:lpstr>Palatino</vt:lpstr>
      <vt:lpstr>PT Sans</vt:lpstr>
      <vt:lpstr>PT Serif</vt:lpstr>
      <vt:lpstr>PT Serif Caption</vt:lpstr>
      <vt:lpstr>Times</vt:lpstr>
      <vt:lpstr>Verdana</vt:lpstr>
      <vt:lpstr>Wingdings</vt:lpstr>
      <vt:lpstr>ヒラギノ角ゴ ProN W3</vt:lpstr>
      <vt:lpstr>AdaCore</vt:lpstr>
      <vt:lpstr>White</vt:lpstr>
      <vt:lpstr>QGen Qualification</vt:lpstr>
      <vt:lpstr>Model-driven Development of Critical Software</vt:lpstr>
      <vt:lpstr>DO-178C, Tool Qualification Levels</vt:lpstr>
      <vt:lpstr>Advantages of TQL-1 tool with respect to TQL-4/5 verification tools</vt:lpstr>
      <vt:lpstr>Sidebar: What are DO-178C, DO-330, DO-331, DO-332, DO-333?</vt:lpstr>
      <vt:lpstr>TQL-1 Qualification and DO-178C Objectives</vt:lpstr>
      <vt:lpstr>Source Code Verification Objectives: Shared Responsibility with User</vt:lpstr>
      <vt:lpstr>1994</vt:lpstr>
      <vt:lpstr>Qualifiable Code Generator architecture</vt:lpstr>
      <vt:lpstr>Detailed Code Generator architecture</vt:lpstr>
      <vt:lpstr>TQL1 Qualification: Requirements-Based Testing Model for Tools</vt:lpstr>
      <vt:lpstr>DO-178C Requirements-Based Testing Model for Airborne System</vt:lpstr>
      <vt:lpstr>Approach for defining Tool Operational Requirements (TORs = HLRs)</vt:lpstr>
      <vt:lpstr>Intermediate P language</vt:lpstr>
      <vt:lpstr>Tool Operational Requirements using intermediate P language</vt:lpstr>
      <vt:lpstr>Example of TORs: Functional for Saturation (supported configuration)</vt:lpstr>
      <vt:lpstr>Example of TORs: Functional for Saturation (scalar case)</vt:lpstr>
      <vt:lpstr>Example of TORs: Functional for Saturation (non scalar case)</vt:lpstr>
      <vt:lpstr>Example of TORs: Expansion</vt:lpstr>
      <vt:lpstr>Example of TOR: Optimization</vt:lpstr>
      <vt:lpstr>Example of TOR: target code pattern</vt:lpstr>
      <vt:lpstr>Types of Tool Operational Requirements</vt:lpstr>
      <vt:lpstr>Example of Tool Requirements (TRs = LLRs): Configuration for “Saturate” block</vt:lpstr>
      <vt:lpstr>Requirement-Based Testing</vt:lpstr>
      <vt:lpstr>TOR-based (High-Level-Requirement-based) testing</vt:lpstr>
      <vt:lpstr>TR-based test cases: Difficulties in performing unit testing of low-level requirements</vt:lpstr>
      <vt:lpstr>Unit Testing vs. Integration Testing</vt:lpstr>
      <vt:lpstr>TR-based test cases: Approach to handling low-level requirements “unit” testing</vt:lpstr>
      <vt:lpstr>Instrumentation for Test Case Evaluation</vt:lpstr>
      <vt:lpstr>Instrumentation for Test Case Evaluation</vt:lpstr>
      <vt:lpstr>Instrumentation for Test Case Evaluation</vt:lpstr>
      <vt:lpstr>Instrumentation for Test Case Evaluation</vt:lpstr>
      <vt:lpstr>TR-based test cases: Implementation</vt:lpstr>
      <vt:lpstr>TR-based test cases: Implementation (II)</vt:lpstr>
      <vt:lpstr>PowerPoint Presentation</vt:lpstr>
      <vt:lpstr>TQL-1 Qualification Approach – Building Trust in Code Generator</vt:lpstr>
    </vt:vector>
  </TitlesOfParts>
  <Company>GM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Boxes</dc:title>
  <dc:creator>Gary Matoso</dc:creator>
  <cp:lastModifiedBy>conference</cp:lastModifiedBy>
  <cp:revision>357</cp:revision>
  <cp:lastPrinted>2015-12-04T14:05:45Z</cp:lastPrinted>
  <dcterms:created xsi:type="dcterms:W3CDTF">2012-01-06T15:13:39Z</dcterms:created>
  <dcterms:modified xsi:type="dcterms:W3CDTF">2016-12-11T23:07:32Z</dcterms:modified>
</cp:coreProperties>
</file>