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8" r:id="rId1"/>
  </p:sldMasterIdLst>
  <p:notesMasterIdLst>
    <p:notesMasterId r:id="rId24"/>
  </p:notesMasterIdLst>
  <p:handoutMasterIdLst>
    <p:handoutMasterId r:id="rId25"/>
  </p:handoutMasterIdLst>
  <p:sldIdLst>
    <p:sldId id="337" r:id="rId2"/>
    <p:sldId id="424" r:id="rId3"/>
    <p:sldId id="444" r:id="rId4"/>
    <p:sldId id="427" r:id="rId5"/>
    <p:sldId id="432" r:id="rId6"/>
    <p:sldId id="433" r:id="rId7"/>
    <p:sldId id="445" r:id="rId8"/>
    <p:sldId id="440" r:id="rId9"/>
    <p:sldId id="446" r:id="rId10"/>
    <p:sldId id="447" r:id="rId11"/>
    <p:sldId id="450" r:id="rId12"/>
    <p:sldId id="434" r:id="rId13"/>
    <p:sldId id="451" r:id="rId14"/>
    <p:sldId id="436" r:id="rId15"/>
    <p:sldId id="453" r:id="rId16"/>
    <p:sldId id="452" r:id="rId17"/>
    <p:sldId id="449" r:id="rId18"/>
    <p:sldId id="448" r:id="rId19"/>
    <p:sldId id="439" r:id="rId20"/>
    <p:sldId id="428" r:id="rId21"/>
    <p:sldId id="429" r:id="rId22"/>
    <p:sldId id="430" r:id="rId23"/>
  </p:sldIdLst>
  <p:sldSz cx="9144000" cy="6858000" type="screen4x3"/>
  <p:notesSz cx="6946900" cy="9220200"/>
  <p:custDataLst>
    <p:tags r:id="rId27"/>
  </p:custDataLst>
  <p:defaultTextStyle>
    <a:defPPr>
      <a:defRPr lang="en-US"/>
    </a:defPPr>
    <a:lvl1pPr algn="l" rtl="0" fontAlgn="base">
      <a:spcBef>
        <a:spcPct val="0"/>
      </a:spcBef>
      <a:spcAft>
        <a:spcPct val="0"/>
      </a:spcAft>
      <a:defRPr kern="1200">
        <a:solidFill>
          <a:schemeClr val="tx1"/>
        </a:solidFill>
        <a:latin typeface="Tahoma" charset="0"/>
        <a:ea typeface="+mn-ea"/>
        <a:cs typeface="Arial" charset="0"/>
      </a:defRPr>
    </a:lvl1pPr>
    <a:lvl2pPr marL="457200" algn="l" rtl="0" fontAlgn="base">
      <a:spcBef>
        <a:spcPct val="0"/>
      </a:spcBef>
      <a:spcAft>
        <a:spcPct val="0"/>
      </a:spcAft>
      <a:defRPr kern="1200">
        <a:solidFill>
          <a:schemeClr val="tx1"/>
        </a:solidFill>
        <a:latin typeface="Tahoma" charset="0"/>
        <a:ea typeface="+mn-ea"/>
        <a:cs typeface="Arial" charset="0"/>
      </a:defRPr>
    </a:lvl2pPr>
    <a:lvl3pPr marL="914400" algn="l" rtl="0" fontAlgn="base">
      <a:spcBef>
        <a:spcPct val="0"/>
      </a:spcBef>
      <a:spcAft>
        <a:spcPct val="0"/>
      </a:spcAft>
      <a:defRPr kern="1200">
        <a:solidFill>
          <a:schemeClr val="tx1"/>
        </a:solidFill>
        <a:latin typeface="Tahoma" charset="0"/>
        <a:ea typeface="+mn-ea"/>
        <a:cs typeface="Arial" charset="0"/>
      </a:defRPr>
    </a:lvl3pPr>
    <a:lvl4pPr marL="1371600" algn="l" rtl="0" fontAlgn="base">
      <a:spcBef>
        <a:spcPct val="0"/>
      </a:spcBef>
      <a:spcAft>
        <a:spcPct val="0"/>
      </a:spcAft>
      <a:defRPr kern="1200">
        <a:solidFill>
          <a:schemeClr val="tx1"/>
        </a:solidFill>
        <a:latin typeface="Tahoma" charset="0"/>
        <a:ea typeface="+mn-ea"/>
        <a:cs typeface="Arial" charset="0"/>
      </a:defRPr>
    </a:lvl4pPr>
    <a:lvl5pPr marL="1828800" algn="l" rtl="0" fontAlgn="base">
      <a:spcBef>
        <a:spcPct val="0"/>
      </a:spcBef>
      <a:spcAft>
        <a:spcPct val="0"/>
      </a:spcAft>
      <a:defRPr kern="1200">
        <a:solidFill>
          <a:schemeClr val="tx1"/>
        </a:solidFill>
        <a:latin typeface="Tahoma" charset="0"/>
        <a:ea typeface="+mn-ea"/>
        <a:cs typeface="Arial" charset="0"/>
      </a:defRPr>
    </a:lvl5pPr>
    <a:lvl6pPr marL="2286000" algn="l" defTabSz="914400" rtl="0" eaLnBrk="1" latinLnBrk="0" hangingPunct="1">
      <a:defRPr kern="1200">
        <a:solidFill>
          <a:schemeClr val="tx1"/>
        </a:solidFill>
        <a:latin typeface="Tahoma" charset="0"/>
        <a:ea typeface="+mn-ea"/>
        <a:cs typeface="Arial" charset="0"/>
      </a:defRPr>
    </a:lvl6pPr>
    <a:lvl7pPr marL="2743200" algn="l" defTabSz="914400" rtl="0" eaLnBrk="1" latinLnBrk="0" hangingPunct="1">
      <a:defRPr kern="1200">
        <a:solidFill>
          <a:schemeClr val="tx1"/>
        </a:solidFill>
        <a:latin typeface="Tahoma" charset="0"/>
        <a:ea typeface="+mn-ea"/>
        <a:cs typeface="Arial" charset="0"/>
      </a:defRPr>
    </a:lvl7pPr>
    <a:lvl8pPr marL="3200400" algn="l" defTabSz="914400" rtl="0" eaLnBrk="1" latinLnBrk="0" hangingPunct="1">
      <a:defRPr kern="1200">
        <a:solidFill>
          <a:schemeClr val="tx1"/>
        </a:solidFill>
        <a:latin typeface="Tahoma" charset="0"/>
        <a:ea typeface="+mn-ea"/>
        <a:cs typeface="Arial" charset="0"/>
      </a:defRPr>
    </a:lvl8pPr>
    <a:lvl9pPr marL="3657600" algn="l" defTabSz="914400" rtl="0" eaLnBrk="1" latinLnBrk="0" hangingPunct="1">
      <a:defRPr kern="1200">
        <a:solidFill>
          <a:schemeClr val="tx1"/>
        </a:solidFill>
        <a:latin typeface="Tahoma" charset="0"/>
        <a:ea typeface="+mn-ea"/>
        <a:cs typeface="Arial" charset="0"/>
      </a:defRPr>
    </a:lvl9pPr>
  </p:defaultTextStyle>
  <p:extLst>
    <p:ext uri="{EFAFB233-063F-42B5-8137-9DF3F51BA10A}">
      <p15:sldGuideLst xmlns:p15="http://schemas.microsoft.com/office/powerpoint/2012/main" xmlns="">
        <p15:guide id="1" orient="horz" pos="3132">
          <p15:clr>
            <a:srgbClr val="A4A3A4"/>
          </p15:clr>
        </p15:guide>
        <p15:guide id="2" orient="horz" pos="3455">
          <p15:clr>
            <a:srgbClr val="A4A3A4"/>
          </p15:clr>
        </p15:guide>
        <p15:guide id="3" orient="horz" pos="3530">
          <p15:clr>
            <a:srgbClr val="A4A3A4"/>
          </p15:clr>
        </p15:guide>
        <p15:guide id="4" orient="horz" pos="3854">
          <p15:clr>
            <a:srgbClr val="A4A3A4"/>
          </p15:clr>
        </p15:guide>
        <p15:guide id="5" orient="horz" pos="3921">
          <p15:clr>
            <a:srgbClr val="A4A3A4"/>
          </p15:clr>
        </p15:guide>
        <p15:guide id="6" orient="horz" pos="4244">
          <p15:clr>
            <a:srgbClr val="A4A3A4"/>
          </p15:clr>
        </p15:guide>
        <p15:guide id="7" orient="horz" pos="3">
          <p15:clr>
            <a:srgbClr val="A4A3A4"/>
          </p15:clr>
        </p15:guide>
        <p15:guide id="8" orient="horz" pos="2019">
          <p15:clr>
            <a:srgbClr val="A4A3A4"/>
          </p15:clr>
        </p15:guide>
        <p15:guide id="9" orient="horz" pos="2312">
          <p15:clr>
            <a:srgbClr val="A4A3A4"/>
          </p15:clr>
        </p15:guide>
        <p15:guide id="10" pos="2645">
          <p15:clr>
            <a:srgbClr val="A4A3A4"/>
          </p15:clr>
        </p15:guide>
        <p15:guide id="11">
          <p15:clr>
            <a:srgbClr val="A4A3A4"/>
          </p15:clr>
        </p15:guide>
        <p15:guide id="12" pos="720">
          <p15:clr>
            <a:srgbClr val="A4A3A4"/>
          </p15:clr>
        </p15:guide>
        <p15:guide id="13" pos="1920">
          <p15:clr>
            <a:srgbClr val="A4A3A4"/>
          </p15:clr>
        </p15:guide>
      </p15:sldGuideLst>
    </p:ext>
    <p:ext uri="{2D200454-40CA-4A62-9FC3-DE9A4176ACB9}">
      <p15:notesGuideLst xmlns:p15="http://schemas.microsoft.com/office/powerpoint/2012/main" xmlns="">
        <p15:guide id="1" orient="horz" pos="2904">
          <p15:clr>
            <a:srgbClr val="A4A3A4"/>
          </p15:clr>
        </p15:guide>
        <p15:guide id="2" pos="218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alyst"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38B"/>
    <a:srgbClr val="008000"/>
    <a:srgbClr val="FFEBAB"/>
    <a:srgbClr val="0000FF"/>
    <a:srgbClr val="009900"/>
    <a:srgbClr val="FF9933"/>
    <a:srgbClr val="CC9900"/>
    <a:srgbClr val="9933FF"/>
    <a:srgbClr val="CC99FF"/>
    <a:srgbClr val="72F8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06" autoAdjust="0"/>
    <p:restoredTop sz="95627" autoAdjust="0"/>
  </p:normalViewPr>
  <p:slideViewPr>
    <p:cSldViewPr snapToGrid="0">
      <p:cViewPr varScale="1">
        <p:scale>
          <a:sx n="115" d="100"/>
          <a:sy n="115" d="100"/>
        </p:scale>
        <p:origin x="-848" y="-96"/>
      </p:cViewPr>
      <p:guideLst>
        <p:guide orient="horz" pos="3132"/>
        <p:guide orient="horz" pos="3455"/>
        <p:guide orient="horz" pos="3530"/>
        <p:guide orient="horz" pos="3854"/>
        <p:guide orient="horz" pos="3921"/>
        <p:guide orient="horz" pos="4244"/>
        <p:guide orient="horz" pos="3"/>
        <p:guide orient="horz" pos="2019"/>
        <p:guide orient="horz" pos="2312"/>
        <p:guide pos="2645"/>
        <p:guide/>
        <p:guide pos="720"/>
        <p:guide pos="1920"/>
      </p:guideLst>
    </p:cSldViewPr>
  </p:slideViewPr>
  <p:notesTextViewPr>
    <p:cViewPr>
      <p:scale>
        <a:sx n="100" d="100"/>
        <a:sy n="100" d="100"/>
      </p:scale>
      <p:origin x="0" y="0"/>
    </p:cViewPr>
  </p:notesTextViewPr>
  <p:sorterViewPr>
    <p:cViewPr>
      <p:scale>
        <a:sx n="100" d="100"/>
        <a:sy n="100" d="100"/>
      </p:scale>
      <p:origin x="0" y="36558"/>
    </p:cViewPr>
  </p:sorterViewPr>
  <p:notesViewPr>
    <p:cSldViewPr snapToGrid="0">
      <p:cViewPr varScale="1">
        <p:scale>
          <a:sx n="88" d="100"/>
          <a:sy n="88" d="100"/>
        </p:scale>
        <p:origin x="3798" y="72"/>
      </p:cViewPr>
      <p:guideLst>
        <p:guide orient="horz" pos="2904"/>
        <p:guide pos="2188"/>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tags" Target="tags/tag1.xml"/><Relationship Id="rId28" Type="http://schemas.openxmlformats.org/officeDocument/2006/relationships/commentAuthors" Target="commentAuthors.xml"/><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3ED173-F7AD-4BEE-B563-CBFC23B1A560}" type="doc">
      <dgm:prSet loTypeId="urn:microsoft.com/office/officeart/2005/8/layout/cycle5" loCatId="cycle" qsTypeId="urn:microsoft.com/office/officeart/2005/8/quickstyle/simple1" qsCatId="simple" csTypeId="urn:microsoft.com/office/officeart/2005/8/colors/accent4_3" csCatId="accent4" phldr="1"/>
      <dgm:spPr/>
      <dgm:t>
        <a:bodyPr/>
        <a:lstStyle/>
        <a:p>
          <a:endParaRPr lang="en-US"/>
        </a:p>
      </dgm:t>
    </dgm:pt>
    <dgm:pt modelId="{DA413500-79BF-47B2-A62F-A49971E7FF06}">
      <dgm:prSet phldrT="[Text]" custT="1"/>
      <dgm:spPr>
        <a:solidFill>
          <a:schemeClr val="accent1"/>
        </a:solidFill>
      </dgm:spPr>
      <dgm:t>
        <a:bodyPr/>
        <a:lstStyle/>
        <a:p>
          <a:r>
            <a:rPr lang="en-US" sz="1900" dirty="0" smtClean="0">
              <a:solidFill>
                <a:schemeClr val="bg2"/>
              </a:solidFill>
            </a:rPr>
            <a:t>Load</a:t>
          </a:r>
          <a:endParaRPr lang="en-US" sz="1900" dirty="0">
            <a:solidFill>
              <a:schemeClr val="bg2"/>
            </a:solidFill>
          </a:endParaRPr>
        </a:p>
      </dgm:t>
    </dgm:pt>
    <dgm:pt modelId="{A98B6553-930D-4654-9C17-CC20C6FFD3B2}" type="parTrans" cxnId="{318D45F8-4598-4F9D-87C4-1692D0268600}">
      <dgm:prSet/>
      <dgm:spPr/>
      <dgm:t>
        <a:bodyPr/>
        <a:lstStyle/>
        <a:p>
          <a:endParaRPr lang="en-US"/>
        </a:p>
      </dgm:t>
    </dgm:pt>
    <dgm:pt modelId="{3D92AE79-061F-400D-A2B4-25A87B506C19}" type="sibTrans" cxnId="{318D45F8-4598-4F9D-87C4-1692D0268600}">
      <dgm:prSet/>
      <dgm:spPr>
        <a:ln>
          <a:solidFill>
            <a:schemeClr val="accent1"/>
          </a:solidFill>
        </a:ln>
      </dgm:spPr>
      <dgm:t>
        <a:bodyPr/>
        <a:lstStyle/>
        <a:p>
          <a:endParaRPr lang="en-US"/>
        </a:p>
      </dgm:t>
    </dgm:pt>
    <dgm:pt modelId="{BA491F14-DEF6-41A8-A065-802BA59E1C33}">
      <dgm:prSet phldrT="[Text]" custT="1"/>
      <dgm:spPr>
        <a:solidFill>
          <a:schemeClr val="accent1"/>
        </a:solidFill>
      </dgm:spPr>
      <dgm:t>
        <a:bodyPr/>
        <a:lstStyle/>
        <a:p>
          <a:r>
            <a:rPr lang="en-US" sz="1900" dirty="0" smtClean="0">
              <a:solidFill>
                <a:schemeClr val="bg2"/>
              </a:solidFill>
            </a:rPr>
            <a:t>Execute</a:t>
          </a:r>
          <a:endParaRPr lang="en-US" sz="1900" dirty="0">
            <a:solidFill>
              <a:schemeClr val="bg2"/>
            </a:solidFill>
          </a:endParaRPr>
        </a:p>
      </dgm:t>
    </dgm:pt>
    <dgm:pt modelId="{251CAF14-16FB-4E66-8553-FFEA2D50120C}" type="parTrans" cxnId="{D1FB4AD7-2EF5-4509-B040-C6F037D1E702}">
      <dgm:prSet/>
      <dgm:spPr/>
      <dgm:t>
        <a:bodyPr/>
        <a:lstStyle/>
        <a:p>
          <a:endParaRPr lang="en-US"/>
        </a:p>
      </dgm:t>
    </dgm:pt>
    <dgm:pt modelId="{A6C00EF8-83FB-4130-9D5F-1388EC900482}" type="sibTrans" cxnId="{D1FB4AD7-2EF5-4509-B040-C6F037D1E702}">
      <dgm:prSet/>
      <dgm:spPr>
        <a:ln>
          <a:solidFill>
            <a:schemeClr val="accent1"/>
          </a:solidFill>
        </a:ln>
      </dgm:spPr>
      <dgm:t>
        <a:bodyPr/>
        <a:lstStyle/>
        <a:p>
          <a:endParaRPr lang="en-US"/>
        </a:p>
      </dgm:t>
    </dgm:pt>
    <dgm:pt modelId="{0D74261A-51EC-4817-9576-37BFC807DEF9}">
      <dgm:prSet phldrT="[Text]" custT="1"/>
      <dgm:spPr>
        <a:solidFill>
          <a:schemeClr val="accent1"/>
        </a:solidFill>
      </dgm:spPr>
      <dgm:t>
        <a:bodyPr/>
        <a:lstStyle/>
        <a:p>
          <a:r>
            <a:rPr lang="en-US" sz="1900" dirty="0" smtClean="0">
              <a:solidFill>
                <a:schemeClr val="bg2"/>
              </a:solidFill>
            </a:rPr>
            <a:t>Complete</a:t>
          </a:r>
        </a:p>
        <a:p>
          <a:r>
            <a:rPr lang="en-US" sz="1900" dirty="0" smtClean="0">
              <a:solidFill>
                <a:schemeClr val="bg2"/>
              </a:solidFill>
            </a:rPr>
            <a:t>(Success / Fail)</a:t>
          </a:r>
          <a:endParaRPr lang="en-US" sz="1900" dirty="0">
            <a:solidFill>
              <a:schemeClr val="bg2"/>
            </a:solidFill>
          </a:endParaRPr>
        </a:p>
      </dgm:t>
    </dgm:pt>
    <dgm:pt modelId="{149F36AB-C38B-4EAE-AE32-B4163F53C548}" type="parTrans" cxnId="{828C9807-A339-4AD7-902D-EE4E3D2FAC91}">
      <dgm:prSet/>
      <dgm:spPr/>
      <dgm:t>
        <a:bodyPr/>
        <a:lstStyle/>
        <a:p>
          <a:endParaRPr lang="en-US"/>
        </a:p>
      </dgm:t>
    </dgm:pt>
    <dgm:pt modelId="{3A2856E6-F10B-4747-AD36-740FE1135FDD}" type="sibTrans" cxnId="{828C9807-A339-4AD7-902D-EE4E3D2FAC91}">
      <dgm:prSet/>
      <dgm:spPr>
        <a:ln>
          <a:solidFill>
            <a:schemeClr val="accent1"/>
          </a:solidFill>
        </a:ln>
      </dgm:spPr>
      <dgm:t>
        <a:bodyPr/>
        <a:lstStyle/>
        <a:p>
          <a:endParaRPr lang="en-US"/>
        </a:p>
      </dgm:t>
    </dgm:pt>
    <dgm:pt modelId="{5C887E3F-7B45-41A9-80D0-94F6AF41CF59}">
      <dgm:prSet phldrT="[Text]" custT="1"/>
      <dgm:spPr>
        <a:solidFill>
          <a:schemeClr val="accent1"/>
        </a:solidFill>
      </dgm:spPr>
      <dgm:t>
        <a:bodyPr/>
        <a:lstStyle/>
        <a:p>
          <a:r>
            <a:rPr lang="en-US" sz="1800" dirty="0" smtClean="0">
              <a:solidFill>
                <a:schemeClr val="bg2"/>
              </a:solidFill>
            </a:rPr>
            <a:t>Unload</a:t>
          </a:r>
        </a:p>
      </dgm:t>
    </dgm:pt>
    <dgm:pt modelId="{255D176A-40D8-42CD-A4A8-B3D4E6BD19FE}" type="parTrans" cxnId="{27A12269-F768-48ED-AA48-9664B657C8C9}">
      <dgm:prSet/>
      <dgm:spPr/>
      <dgm:t>
        <a:bodyPr/>
        <a:lstStyle/>
        <a:p>
          <a:endParaRPr lang="en-US"/>
        </a:p>
      </dgm:t>
    </dgm:pt>
    <dgm:pt modelId="{9F01E02B-7533-4C24-BAC2-309F4D8C2684}" type="sibTrans" cxnId="{27A12269-F768-48ED-AA48-9664B657C8C9}">
      <dgm:prSet/>
      <dgm:spPr>
        <a:ln>
          <a:solidFill>
            <a:schemeClr val="accent1"/>
          </a:solidFill>
        </a:ln>
      </dgm:spPr>
      <dgm:t>
        <a:bodyPr/>
        <a:lstStyle/>
        <a:p>
          <a:endParaRPr lang="en-US"/>
        </a:p>
      </dgm:t>
    </dgm:pt>
    <dgm:pt modelId="{C8B2F595-A83A-4536-BB6A-646E25A63881}" type="pres">
      <dgm:prSet presAssocID="{553ED173-F7AD-4BEE-B563-CBFC23B1A560}" presName="cycle" presStyleCnt="0">
        <dgm:presLayoutVars>
          <dgm:dir/>
          <dgm:resizeHandles val="exact"/>
        </dgm:presLayoutVars>
      </dgm:prSet>
      <dgm:spPr/>
      <dgm:t>
        <a:bodyPr/>
        <a:lstStyle/>
        <a:p>
          <a:endParaRPr lang="en-US"/>
        </a:p>
      </dgm:t>
    </dgm:pt>
    <dgm:pt modelId="{E519D6BE-7F3F-44E2-A892-E40B294A8DC0}" type="pres">
      <dgm:prSet presAssocID="{DA413500-79BF-47B2-A62F-A49971E7FF06}" presName="node" presStyleLbl="node1" presStyleIdx="0" presStyleCnt="4">
        <dgm:presLayoutVars>
          <dgm:bulletEnabled val="1"/>
        </dgm:presLayoutVars>
      </dgm:prSet>
      <dgm:spPr/>
      <dgm:t>
        <a:bodyPr/>
        <a:lstStyle/>
        <a:p>
          <a:endParaRPr lang="en-US"/>
        </a:p>
      </dgm:t>
    </dgm:pt>
    <dgm:pt modelId="{12288146-31B6-48B4-9AFF-668A4210E183}" type="pres">
      <dgm:prSet presAssocID="{DA413500-79BF-47B2-A62F-A49971E7FF06}" presName="spNode" presStyleCnt="0"/>
      <dgm:spPr/>
    </dgm:pt>
    <dgm:pt modelId="{E86F5F2E-60F6-469E-946B-AF17072AF2FC}" type="pres">
      <dgm:prSet presAssocID="{3D92AE79-061F-400D-A2B4-25A87B506C19}" presName="sibTrans" presStyleLbl="sibTrans1D1" presStyleIdx="0" presStyleCnt="4"/>
      <dgm:spPr/>
      <dgm:t>
        <a:bodyPr/>
        <a:lstStyle/>
        <a:p>
          <a:endParaRPr lang="en-US"/>
        </a:p>
      </dgm:t>
    </dgm:pt>
    <dgm:pt modelId="{1B20A4CF-B331-423B-B748-79868FA3C15E}" type="pres">
      <dgm:prSet presAssocID="{BA491F14-DEF6-41A8-A065-802BA59E1C33}" presName="node" presStyleLbl="node1" presStyleIdx="1" presStyleCnt="4">
        <dgm:presLayoutVars>
          <dgm:bulletEnabled val="1"/>
        </dgm:presLayoutVars>
      </dgm:prSet>
      <dgm:spPr/>
      <dgm:t>
        <a:bodyPr/>
        <a:lstStyle/>
        <a:p>
          <a:endParaRPr lang="en-US"/>
        </a:p>
      </dgm:t>
    </dgm:pt>
    <dgm:pt modelId="{CF0E3CB4-D9E2-48FC-B99B-5E2841E3A32B}" type="pres">
      <dgm:prSet presAssocID="{BA491F14-DEF6-41A8-A065-802BA59E1C33}" presName="spNode" presStyleCnt="0"/>
      <dgm:spPr/>
    </dgm:pt>
    <dgm:pt modelId="{3359AB9F-2690-4B9C-8CB3-EBC5241F9EDD}" type="pres">
      <dgm:prSet presAssocID="{A6C00EF8-83FB-4130-9D5F-1388EC900482}" presName="sibTrans" presStyleLbl="sibTrans1D1" presStyleIdx="1" presStyleCnt="4"/>
      <dgm:spPr/>
      <dgm:t>
        <a:bodyPr/>
        <a:lstStyle/>
        <a:p>
          <a:endParaRPr lang="en-US"/>
        </a:p>
      </dgm:t>
    </dgm:pt>
    <dgm:pt modelId="{CE4C28E8-AE6F-4AE8-B43F-760B0ED236EB}" type="pres">
      <dgm:prSet presAssocID="{0D74261A-51EC-4817-9576-37BFC807DEF9}" presName="node" presStyleLbl="node1" presStyleIdx="2" presStyleCnt="4">
        <dgm:presLayoutVars>
          <dgm:bulletEnabled val="1"/>
        </dgm:presLayoutVars>
      </dgm:prSet>
      <dgm:spPr/>
      <dgm:t>
        <a:bodyPr/>
        <a:lstStyle/>
        <a:p>
          <a:endParaRPr lang="en-US"/>
        </a:p>
      </dgm:t>
    </dgm:pt>
    <dgm:pt modelId="{5B8F6A45-B572-4054-ACA5-D682AB52225E}" type="pres">
      <dgm:prSet presAssocID="{0D74261A-51EC-4817-9576-37BFC807DEF9}" presName="spNode" presStyleCnt="0"/>
      <dgm:spPr/>
    </dgm:pt>
    <dgm:pt modelId="{A616B633-ABF3-4B6E-994B-4AF80F81C094}" type="pres">
      <dgm:prSet presAssocID="{3A2856E6-F10B-4747-AD36-740FE1135FDD}" presName="sibTrans" presStyleLbl="sibTrans1D1" presStyleIdx="2" presStyleCnt="4"/>
      <dgm:spPr/>
      <dgm:t>
        <a:bodyPr/>
        <a:lstStyle/>
        <a:p>
          <a:endParaRPr lang="en-US"/>
        </a:p>
      </dgm:t>
    </dgm:pt>
    <dgm:pt modelId="{474811F5-BEA9-4D06-A431-E7F481FD4868}" type="pres">
      <dgm:prSet presAssocID="{5C887E3F-7B45-41A9-80D0-94F6AF41CF59}" presName="node" presStyleLbl="node1" presStyleIdx="3" presStyleCnt="4">
        <dgm:presLayoutVars>
          <dgm:bulletEnabled val="1"/>
        </dgm:presLayoutVars>
      </dgm:prSet>
      <dgm:spPr/>
      <dgm:t>
        <a:bodyPr/>
        <a:lstStyle/>
        <a:p>
          <a:endParaRPr lang="en-US"/>
        </a:p>
      </dgm:t>
    </dgm:pt>
    <dgm:pt modelId="{078A428D-2932-455D-A22F-6B0A734ACE8C}" type="pres">
      <dgm:prSet presAssocID="{5C887E3F-7B45-41A9-80D0-94F6AF41CF59}" presName="spNode" presStyleCnt="0"/>
      <dgm:spPr/>
    </dgm:pt>
    <dgm:pt modelId="{BCEAB9F9-3E10-48E8-AE8C-E72AEBDA6604}" type="pres">
      <dgm:prSet presAssocID="{9F01E02B-7533-4C24-BAC2-309F4D8C2684}" presName="sibTrans" presStyleLbl="sibTrans1D1" presStyleIdx="3" presStyleCnt="4"/>
      <dgm:spPr/>
      <dgm:t>
        <a:bodyPr/>
        <a:lstStyle/>
        <a:p>
          <a:endParaRPr lang="en-US"/>
        </a:p>
      </dgm:t>
    </dgm:pt>
  </dgm:ptLst>
  <dgm:cxnLst>
    <dgm:cxn modelId="{D1FB4AD7-2EF5-4509-B040-C6F037D1E702}" srcId="{553ED173-F7AD-4BEE-B563-CBFC23B1A560}" destId="{BA491F14-DEF6-41A8-A065-802BA59E1C33}" srcOrd="1" destOrd="0" parTransId="{251CAF14-16FB-4E66-8553-FFEA2D50120C}" sibTransId="{A6C00EF8-83FB-4130-9D5F-1388EC900482}"/>
    <dgm:cxn modelId="{01D6AEED-0A4B-4FC2-9E1E-B1AD64BCCA66}" type="presOf" srcId="{9F01E02B-7533-4C24-BAC2-309F4D8C2684}" destId="{BCEAB9F9-3E10-48E8-AE8C-E72AEBDA6604}" srcOrd="0" destOrd="0" presId="urn:microsoft.com/office/officeart/2005/8/layout/cycle5"/>
    <dgm:cxn modelId="{7F8EA388-96F5-4F5B-AF42-FF15AEBD4C18}" type="presOf" srcId="{A6C00EF8-83FB-4130-9D5F-1388EC900482}" destId="{3359AB9F-2690-4B9C-8CB3-EBC5241F9EDD}" srcOrd="0" destOrd="0" presId="urn:microsoft.com/office/officeart/2005/8/layout/cycle5"/>
    <dgm:cxn modelId="{3DC032D9-EF2E-4969-890D-6BB00B2BC510}" type="presOf" srcId="{3A2856E6-F10B-4747-AD36-740FE1135FDD}" destId="{A616B633-ABF3-4B6E-994B-4AF80F81C094}" srcOrd="0" destOrd="0" presId="urn:microsoft.com/office/officeart/2005/8/layout/cycle5"/>
    <dgm:cxn modelId="{7C910CE8-DF72-4959-871C-73148CF82BC4}" type="presOf" srcId="{BA491F14-DEF6-41A8-A065-802BA59E1C33}" destId="{1B20A4CF-B331-423B-B748-79868FA3C15E}" srcOrd="0" destOrd="0" presId="urn:microsoft.com/office/officeart/2005/8/layout/cycle5"/>
    <dgm:cxn modelId="{AF968D96-8D13-4B9C-8055-564F0C61466E}" type="presOf" srcId="{5C887E3F-7B45-41A9-80D0-94F6AF41CF59}" destId="{474811F5-BEA9-4D06-A431-E7F481FD4868}" srcOrd="0" destOrd="0" presId="urn:microsoft.com/office/officeart/2005/8/layout/cycle5"/>
    <dgm:cxn modelId="{C3C3FF10-2773-4354-96E4-B06ABFFF6361}" type="presOf" srcId="{0D74261A-51EC-4817-9576-37BFC807DEF9}" destId="{CE4C28E8-AE6F-4AE8-B43F-760B0ED236EB}" srcOrd="0" destOrd="0" presId="urn:microsoft.com/office/officeart/2005/8/layout/cycle5"/>
    <dgm:cxn modelId="{A0DF5493-6873-4E09-99A1-2EF2744C39A0}" type="presOf" srcId="{DA413500-79BF-47B2-A62F-A49971E7FF06}" destId="{E519D6BE-7F3F-44E2-A892-E40B294A8DC0}" srcOrd="0" destOrd="0" presId="urn:microsoft.com/office/officeart/2005/8/layout/cycle5"/>
    <dgm:cxn modelId="{1DB858A8-197A-4A82-B919-CB88CB0844D6}" type="presOf" srcId="{553ED173-F7AD-4BEE-B563-CBFC23B1A560}" destId="{C8B2F595-A83A-4536-BB6A-646E25A63881}" srcOrd="0" destOrd="0" presId="urn:microsoft.com/office/officeart/2005/8/layout/cycle5"/>
    <dgm:cxn modelId="{318D45F8-4598-4F9D-87C4-1692D0268600}" srcId="{553ED173-F7AD-4BEE-B563-CBFC23B1A560}" destId="{DA413500-79BF-47B2-A62F-A49971E7FF06}" srcOrd="0" destOrd="0" parTransId="{A98B6553-930D-4654-9C17-CC20C6FFD3B2}" sibTransId="{3D92AE79-061F-400D-A2B4-25A87B506C19}"/>
    <dgm:cxn modelId="{27A12269-F768-48ED-AA48-9664B657C8C9}" srcId="{553ED173-F7AD-4BEE-B563-CBFC23B1A560}" destId="{5C887E3F-7B45-41A9-80D0-94F6AF41CF59}" srcOrd="3" destOrd="0" parTransId="{255D176A-40D8-42CD-A4A8-B3D4E6BD19FE}" sibTransId="{9F01E02B-7533-4C24-BAC2-309F4D8C2684}"/>
    <dgm:cxn modelId="{5D937377-3EB3-4D60-ABB2-19D992E53929}" type="presOf" srcId="{3D92AE79-061F-400D-A2B4-25A87B506C19}" destId="{E86F5F2E-60F6-469E-946B-AF17072AF2FC}" srcOrd="0" destOrd="0" presId="urn:microsoft.com/office/officeart/2005/8/layout/cycle5"/>
    <dgm:cxn modelId="{828C9807-A339-4AD7-902D-EE4E3D2FAC91}" srcId="{553ED173-F7AD-4BEE-B563-CBFC23B1A560}" destId="{0D74261A-51EC-4817-9576-37BFC807DEF9}" srcOrd="2" destOrd="0" parTransId="{149F36AB-C38B-4EAE-AE32-B4163F53C548}" sibTransId="{3A2856E6-F10B-4747-AD36-740FE1135FDD}"/>
    <dgm:cxn modelId="{D31EAC73-CED0-4EDC-93C8-063841F8A32C}" type="presParOf" srcId="{C8B2F595-A83A-4536-BB6A-646E25A63881}" destId="{E519D6BE-7F3F-44E2-A892-E40B294A8DC0}" srcOrd="0" destOrd="0" presId="urn:microsoft.com/office/officeart/2005/8/layout/cycle5"/>
    <dgm:cxn modelId="{3FFC888F-CBA2-44BD-97D7-9905FF79B105}" type="presParOf" srcId="{C8B2F595-A83A-4536-BB6A-646E25A63881}" destId="{12288146-31B6-48B4-9AFF-668A4210E183}" srcOrd="1" destOrd="0" presId="urn:microsoft.com/office/officeart/2005/8/layout/cycle5"/>
    <dgm:cxn modelId="{631721C1-EB73-437A-A88A-A251AE6D0E78}" type="presParOf" srcId="{C8B2F595-A83A-4536-BB6A-646E25A63881}" destId="{E86F5F2E-60F6-469E-946B-AF17072AF2FC}" srcOrd="2" destOrd="0" presId="urn:microsoft.com/office/officeart/2005/8/layout/cycle5"/>
    <dgm:cxn modelId="{E2FE3B3C-BA90-4213-B438-B26803FFB89B}" type="presParOf" srcId="{C8B2F595-A83A-4536-BB6A-646E25A63881}" destId="{1B20A4CF-B331-423B-B748-79868FA3C15E}" srcOrd="3" destOrd="0" presId="urn:microsoft.com/office/officeart/2005/8/layout/cycle5"/>
    <dgm:cxn modelId="{B8D9AFC2-D3D1-44FE-8ECD-9B8231F0F601}" type="presParOf" srcId="{C8B2F595-A83A-4536-BB6A-646E25A63881}" destId="{CF0E3CB4-D9E2-48FC-B99B-5E2841E3A32B}" srcOrd="4" destOrd="0" presId="urn:microsoft.com/office/officeart/2005/8/layout/cycle5"/>
    <dgm:cxn modelId="{09725514-CC8C-431F-AF31-F706CCA0D9CE}" type="presParOf" srcId="{C8B2F595-A83A-4536-BB6A-646E25A63881}" destId="{3359AB9F-2690-4B9C-8CB3-EBC5241F9EDD}" srcOrd="5" destOrd="0" presId="urn:microsoft.com/office/officeart/2005/8/layout/cycle5"/>
    <dgm:cxn modelId="{097084C3-B354-4342-A103-689DE010D16A}" type="presParOf" srcId="{C8B2F595-A83A-4536-BB6A-646E25A63881}" destId="{CE4C28E8-AE6F-4AE8-B43F-760B0ED236EB}" srcOrd="6" destOrd="0" presId="urn:microsoft.com/office/officeart/2005/8/layout/cycle5"/>
    <dgm:cxn modelId="{796B9AFC-D51E-4894-8B12-C203EA7E4CC1}" type="presParOf" srcId="{C8B2F595-A83A-4536-BB6A-646E25A63881}" destId="{5B8F6A45-B572-4054-ACA5-D682AB52225E}" srcOrd="7" destOrd="0" presId="urn:microsoft.com/office/officeart/2005/8/layout/cycle5"/>
    <dgm:cxn modelId="{8F569B00-4BB0-48CF-B729-9D542D700E86}" type="presParOf" srcId="{C8B2F595-A83A-4536-BB6A-646E25A63881}" destId="{A616B633-ABF3-4B6E-994B-4AF80F81C094}" srcOrd="8" destOrd="0" presId="urn:microsoft.com/office/officeart/2005/8/layout/cycle5"/>
    <dgm:cxn modelId="{15F84BAA-687B-423D-A140-45212229498E}" type="presParOf" srcId="{C8B2F595-A83A-4536-BB6A-646E25A63881}" destId="{474811F5-BEA9-4D06-A431-E7F481FD4868}" srcOrd="9" destOrd="0" presId="urn:microsoft.com/office/officeart/2005/8/layout/cycle5"/>
    <dgm:cxn modelId="{A8EC14EC-6B94-4129-917C-F2D0E0C48C2F}" type="presParOf" srcId="{C8B2F595-A83A-4536-BB6A-646E25A63881}" destId="{078A428D-2932-455D-A22F-6B0A734ACE8C}" srcOrd="10" destOrd="0" presId="urn:microsoft.com/office/officeart/2005/8/layout/cycle5"/>
    <dgm:cxn modelId="{78FF74B0-48C0-41BB-B603-20EC43AF1E13}" type="presParOf" srcId="{C8B2F595-A83A-4536-BB6A-646E25A63881}" destId="{BCEAB9F9-3E10-48E8-AE8C-E72AEBDA6604}" srcOrd="11"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170609D-2FE5-401A-A01F-1A0AFDBB5890}" type="doc">
      <dgm:prSet loTypeId="urn:microsoft.com/office/officeart/2005/8/layout/process1" loCatId="process" qsTypeId="urn:microsoft.com/office/officeart/2005/8/quickstyle/simple1" qsCatId="simple" csTypeId="urn:microsoft.com/office/officeart/2005/8/colors/accent4_2" csCatId="accent4" phldr="1"/>
      <dgm:spPr/>
    </dgm:pt>
    <dgm:pt modelId="{A2D1F421-7810-4FB7-ACA6-0BD7FDD6595A}">
      <dgm:prSet phldrT="[Text]"/>
      <dgm:spPr>
        <a:solidFill>
          <a:schemeClr val="accent1"/>
        </a:solidFill>
      </dgm:spPr>
      <dgm:t>
        <a:bodyPr/>
        <a:lstStyle/>
        <a:p>
          <a:r>
            <a:rPr lang="en-US" dirty="0" smtClean="0">
              <a:solidFill>
                <a:schemeClr val="bg2"/>
              </a:solidFill>
            </a:rPr>
            <a:t>Upload from Ground</a:t>
          </a:r>
        </a:p>
      </dgm:t>
    </dgm:pt>
    <dgm:pt modelId="{72F138D0-EC20-47A8-9017-EEBCB32884F3}" type="parTrans" cxnId="{CE872D15-B94F-4792-9455-31FAA8E3C375}">
      <dgm:prSet/>
      <dgm:spPr/>
      <dgm:t>
        <a:bodyPr/>
        <a:lstStyle/>
        <a:p>
          <a:endParaRPr lang="en-US"/>
        </a:p>
      </dgm:t>
    </dgm:pt>
    <dgm:pt modelId="{B077C709-1DF5-4177-BBB8-68036CF2D4D7}" type="sibTrans" cxnId="{CE872D15-B94F-4792-9455-31FAA8E3C375}">
      <dgm:prSet/>
      <dgm:spPr>
        <a:solidFill>
          <a:schemeClr val="accent1"/>
        </a:solidFill>
      </dgm:spPr>
      <dgm:t>
        <a:bodyPr/>
        <a:lstStyle/>
        <a:p>
          <a:endParaRPr lang="en-US" dirty="0"/>
        </a:p>
      </dgm:t>
    </dgm:pt>
    <dgm:pt modelId="{6E15861C-59A3-465F-8E0E-1F7A0BB6AACD}">
      <dgm:prSet phldrT="[Text]"/>
      <dgm:spPr>
        <a:solidFill>
          <a:schemeClr val="accent1"/>
        </a:solidFill>
      </dgm:spPr>
      <dgm:t>
        <a:bodyPr/>
        <a:lstStyle/>
        <a:p>
          <a:r>
            <a:rPr lang="en-US" dirty="0" smtClean="0">
              <a:solidFill>
                <a:schemeClr val="bg2"/>
              </a:solidFill>
            </a:rPr>
            <a:t>Find and Store</a:t>
          </a:r>
          <a:endParaRPr lang="en-US" dirty="0">
            <a:solidFill>
              <a:schemeClr val="bg2"/>
            </a:solidFill>
          </a:endParaRPr>
        </a:p>
      </dgm:t>
    </dgm:pt>
    <dgm:pt modelId="{578FF245-94BA-4494-A5A8-670AB4DFFA3E}" type="parTrans" cxnId="{A2CCB712-4772-49C1-8376-E71478739519}">
      <dgm:prSet/>
      <dgm:spPr/>
      <dgm:t>
        <a:bodyPr/>
        <a:lstStyle/>
        <a:p>
          <a:endParaRPr lang="en-US"/>
        </a:p>
      </dgm:t>
    </dgm:pt>
    <dgm:pt modelId="{1BB20A7C-9DF9-4155-80F2-37942CF90FD6}" type="sibTrans" cxnId="{A2CCB712-4772-49C1-8376-E71478739519}">
      <dgm:prSet/>
      <dgm:spPr/>
      <dgm:t>
        <a:bodyPr/>
        <a:lstStyle/>
        <a:p>
          <a:endParaRPr lang="en-US"/>
        </a:p>
      </dgm:t>
    </dgm:pt>
    <dgm:pt modelId="{EFF843A9-93D5-4862-8CE3-155916CEB4A4}" type="pres">
      <dgm:prSet presAssocID="{7170609D-2FE5-401A-A01F-1A0AFDBB5890}" presName="Name0" presStyleCnt="0">
        <dgm:presLayoutVars>
          <dgm:dir/>
          <dgm:resizeHandles val="exact"/>
        </dgm:presLayoutVars>
      </dgm:prSet>
      <dgm:spPr/>
    </dgm:pt>
    <dgm:pt modelId="{48200778-667E-481D-97DA-6255358E6050}" type="pres">
      <dgm:prSet presAssocID="{A2D1F421-7810-4FB7-ACA6-0BD7FDD6595A}" presName="node" presStyleLbl="node1" presStyleIdx="0" presStyleCnt="2">
        <dgm:presLayoutVars>
          <dgm:bulletEnabled val="1"/>
        </dgm:presLayoutVars>
      </dgm:prSet>
      <dgm:spPr/>
      <dgm:t>
        <a:bodyPr/>
        <a:lstStyle/>
        <a:p>
          <a:endParaRPr lang="en-US"/>
        </a:p>
      </dgm:t>
    </dgm:pt>
    <dgm:pt modelId="{739E6C3C-CDAA-454B-AE6E-3F193F2750C0}" type="pres">
      <dgm:prSet presAssocID="{B077C709-1DF5-4177-BBB8-68036CF2D4D7}" presName="sibTrans" presStyleLbl="sibTrans2D1" presStyleIdx="0" presStyleCnt="1"/>
      <dgm:spPr/>
      <dgm:t>
        <a:bodyPr/>
        <a:lstStyle/>
        <a:p>
          <a:endParaRPr lang="en-US"/>
        </a:p>
      </dgm:t>
    </dgm:pt>
    <dgm:pt modelId="{CF8C1CAD-EF7C-4C93-AADA-E672840D11B2}" type="pres">
      <dgm:prSet presAssocID="{B077C709-1DF5-4177-BBB8-68036CF2D4D7}" presName="connectorText" presStyleLbl="sibTrans2D1" presStyleIdx="0" presStyleCnt="1"/>
      <dgm:spPr/>
      <dgm:t>
        <a:bodyPr/>
        <a:lstStyle/>
        <a:p>
          <a:endParaRPr lang="en-US"/>
        </a:p>
      </dgm:t>
    </dgm:pt>
    <dgm:pt modelId="{09D3EF1E-194E-4647-92DB-05036F6999B3}" type="pres">
      <dgm:prSet presAssocID="{6E15861C-59A3-465F-8E0E-1F7A0BB6AACD}" presName="node" presStyleLbl="node1" presStyleIdx="1" presStyleCnt="2">
        <dgm:presLayoutVars>
          <dgm:bulletEnabled val="1"/>
        </dgm:presLayoutVars>
      </dgm:prSet>
      <dgm:spPr/>
      <dgm:t>
        <a:bodyPr/>
        <a:lstStyle/>
        <a:p>
          <a:endParaRPr lang="en-US"/>
        </a:p>
      </dgm:t>
    </dgm:pt>
  </dgm:ptLst>
  <dgm:cxnLst>
    <dgm:cxn modelId="{B34E7E25-BBF1-4FD3-9555-1122EE91AFF9}" type="presOf" srcId="{A2D1F421-7810-4FB7-ACA6-0BD7FDD6595A}" destId="{48200778-667E-481D-97DA-6255358E6050}" srcOrd="0" destOrd="0" presId="urn:microsoft.com/office/officeart/2005/8/layout/process1"/>
    <dgm:cxn modelId="{7FD1FEBF-B74B-4F94-9010-40F541BF9A79}" type="presOf" srcId="{7170609D-2FE5-401A-A01F-1A0AFDBB5890}" destId="{EFF843A9-93D5-4862-8CE3-155916CEB4A4}" srcOrd="0" destOrd="0" presId="urn:microsoft.com/office/officeart/2005/8/layout/process1"/>
    <dgm:cxn modelId="{A8FB15E5-B112-48B4-AE4F-9ED0005394FC}" type="presOf" srcId="{B077C709-1DF5-4177-BBB8-68036CF2D4D7}" destId="{CF8C1CAD-EF7C-4C93-AADA-E672840D11B2}" srcOrd="1" destOrd="0" presId="urn:microsoft.com/office/officeart/2005/8/layout/process1"/>
    <dgm:cxn modelId="{998F6205-5E3C-4E5D-AC5F-EA007FC89A52}" type="presOf" srcId="{6E15861C-59A3-465F-8E0E-1F7A0BB6AACD}" destId="{09D3EF1E-194E-4647-92DB-05036F6999B3}" srcOrd="0" destOrd="0" presId="urn:microsoft.com/office/officeart/2005/8/layout/process1"/>
    <dgm:cxn modelId="{A2CCB712-4772-49C1-8376-E71478739519}" srcId="{7170609D-2FE5-401A-A01F-1A0AFDBB5890}" destId="{6E15861C-59A3-465F-8E0E-1F7A0BB6AACD}" srcOrd="1" destOrd="0" parTransId="{578FF245-94BA-4494-A5A8-670AB4DFFA3E}" sibTransId="{1BB20A7C-9DF9-4155-80F2-37942CF90FD6}"/>
    <dgm:cxn modelId="{CE872D15-B94F-4792-9455-31FAA8E3C375}" srcId="{7170609D-2FE5-401A-A01F-1A0AFDBB5890}" destId="{A2D1F421-7810-4FB7-ACA6-0BD7FDD6595A}" srcOrd="0" destOrd="0" parTransId="{72F138D0-EC20-47A8-9017-EEBCB32884F3}" sibTransId="{B077C709-1DF5-4177-BBB8-68036CF2D4D7}"/>
    <dgm:cxn modelId="{C375D315-2808-44DA-82ED-C3C50152E539}" type="presOf" srcId="{B077C709-1DF5-4177-BBB8-68036CF2D4D7}" destId="{739E6C3C-CDAA-454B-AE6E-3F193F2750C0}" srcOrd="0" destOrd="0" presId="urn:microsoft.com/office/officeart/2005/8/layout/process1"/>
    <dgm:cxn modelId="{34B552CA-CEA9-4C2C-9024-395BF29A7BBF}" type="presParOf" srcId="{EFF843A9-93D5-4862-8CE3-155916CEB4A4}" destId="{48200778-667E-481D-97DA-6255358E6050}" srcOrd="0" destOrd="0" presId="urn:microsoft.com/office/officeart/2005/8/layout/process1"/>
    <dgm:cxn modelId="{73CBA48C-C3E4-4E91-A1A2-FDE4ED84D03F}" type="presParOf" srcId="{EFF843A9-93D5-4862-8CE3-155916CEB4A4}" destId="{739E6C3C-CDAA-454B-AE6E-3F193F2750C0}" srcOrd="1" destOrd="0" presId="urn:microsoft.com/office/officeart/2005/8/layout/process1"/>
    <dgm:cxn modelId="{A2BE3B8C-2761-4278-A6C2-7A852878F34B}" type="presParOf" srcId="{739E6C3C-CDAA-454B-AE6E-3F193F2750C0}" destId="{CF8C1CAD-EF7C-4C93-AADA-E672840D11B2}" srcOrd="0" destOrd="0" presId="urn:microsoft.com/office/officeart/2005/8/layout/process1"/>
    <dgm:cxn modelId="{749059F0-3956-4A7C-8900-76F3B8E77478}" type="presParOf" srcId="{EFF843A9-93D5-4862-8CE3-155916CEB4A4}" destId="{09D3EF1E-194E-4647-92DB-05036F6999B3}" srcOrd="2" destOrd="0" presId="urn:microsoft.com/office/officeart/2005/8/layout/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19D6BE-7F3F-44E2-A892-E40B294A8DC0}">
      <dsp:nvSpPr>
        <dsp:cNvPr id="0" name=""/>
        <dsp:cNvSpPr/>
      </dsp:nvSpPr>
      <dsp:spPr>
        <a:xfrm>
          <a:off x="2321718" y="174"/>
          <a:ext cx="1452562" cy="944165"/>
        </a:xfrm>
        <a:prstGeom prst="roundRect">
          <a:avLst/>
        </a:prstGeom>
        <a:solidFill>
          <a:schemeClr val="accent1"/>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solidFill>
                <a:schemeClr val="bg2"/>
              </a:solidFill>
            </a:rPr>
            <a:t>Load</a:t>
          </a:r>
          <a:endParaRPr lang="en-US" sz="1900" kern="1200" dirty="0">
            <a:solidFill>
              <a:schemeClr val="bg2"/>
            </a:solidFill>
          </a:endParaRPr>
        </a:p>
      </dsp:txBody>
      <dsp:txXfrm>
        <a:off x="2367808" y="46264"/>
        <a:ext cx="1360382" cy="851985"/>
      </dsp:txXfrm>
    </dsp:sp>
    <dsp:sp modelId="{E86F5F2E-60F6-469E-946B-AF17072AF2FC}">
      <dsp:nvSpPr>
        <dsp:cNvPr id="0" name=""/>
        <dsp:cNvSpPr/>
      </dsp:nvSpPr>
      <dsp:spPr>
        <a:xfrm>
          <a:off x="1488257" y="472257"/>
          <a:ext cx="3119485" cy="3119485"/>
        </a:xfrm>
        <a:custGeom>
          <a:avLst/>
          <a:gdLst/>
          <a:ahLst/>
          <a:cxnLst/>
          <a:rect l="0" t="0" r="0" b="0"/>
          <a:pathLst>
            <a:path>
              <a:moveTo>
                <a:pt x="2486503" y="305186"/>
              </a:moveTo>
              <a:arcTo wR="1559742" hR="1559742" stAng="18387232" swAng="1633569"/>
            </a:path>
          </a:pathLst>
        </a:custGeom>
        <a:noFill/>
        <a:ln w="9525" cap="rnd" cmpd="sng" algn="ctr">
          <a:solidFill>
            <a:schemeClr val="accent1"/>
          </a:solidFill>
          <a:prstDash val="solid"/>
          <a:tailEnd type="arrow"/>
        </a:ln>
        <a:effectLst/>
      </dsp:spPr>
      <dsp:style>
        <a:lnRef idx="1">
          <a:scrgbClr r="0" g="0" b="0"/>
        </a:lnRef>
        <a:fillRef idx="0">
          <a:scrgbClr r="0" g="0" b="0"/>
        </a:fillRef>
        <a:effectRef idx="0">
          <a:scrgbClr r="0" g="0" b="0"/>
        </a:effectRef>
        <a:fontRef idx="minor"/>
      </dsp:style>
    </dsp:sp>
    <dsp:sp modelId="{1B20A4CF-B331-423B-B748-79868FA3C15E}">
      <dsp:nvSpPr>
        <dsp:cNvPr id="0" name=""/>
        <dsp:cNvSpPr/>
      </dsp:nvSpPr>
      <dsp:spPr>
        <a:xfrm>
          <a:off x="3881461" y="1559917"/>
          <a:ext cx="1452562" cy="944165"/>
        </a:xfrm>
        <a:prstGeom prst="roundRect">
          <a:avLst/>
        </a:prstGeom>
        <a:solidFill>
          <a:schemeClr val="accent1"/>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solidFill>
                <a:schemeClr val="bg2"/>
              </a:solidFill>
            </a:rPr>
            <a:t>Execute</a:t>
          </a:r>
          <a:endParaRPr lang="en-US" sz="1900" kern="1200" dirty="0">
            <a:solidFill>
              <a:schemeClr val="bg2"/>
            </a:solidFill>
          </a:endParaRPr>
        </a:p>
      </dsp:txBody>
      <dsp:txXfrm>
        <a:off x="3927551" y="1606007"/>
        <a:ext cx="1360382" cy="851985"/>
      </dsp:txXfrm>
    </dsp:sp>
    <dsp:sp modelId="{3359AB9F-2690-4B9C-8CB3-EBC5241F9EDD}">
      <dsp:nvSpPr>
        <dsp:cNvPr id="0" name=""/>
        <dsp:cNvSpPr/>
      </dsp:nvSpPr>
      <dsp:spPr>
        <a:xfrm>
          <a:off x="1488257" y="472257"/>
          <a:ext cx="3119485" cy="3119485"/>
        </a:xfrm>
        <a:custGeom>
          <a:avLst/>
          <a:gdLst/>
          <a:ahLst/>
          <a:cxnLst/>
          <a:rect l="0" t="0" r="0" b="0"/>
          <a:pathLst>
            <a:path>
              <a:moveTo>
                <a:pt x="2957789" y="2251307"/>
              </a:moveTo>
              <a:arcTo wR="1559742" hR="1559742" stAng="1579199" swAng="1633569"/>
            </a:path>
          </a:pathLst>
        </a:custGeom>
        <a:noFill/>
        <a:ln w="9525" cap="rnd" cmpd="sng" algn="ctr">
          <a:solidFill>
            <a:schemeClr val="accent1"/>
          </a:solidFill>
          <a:prstDash val="solid"/>
          <a:tailEnd type="arrow"/>
        </a:ln>
        <a:effectLst/>
      </dsp:spPr>
      <dsp:style>
        <a:lnRef idx="1">
          <a:scrgbClr r="0" g="0" b="0"/>
        </a:lnRef>
        <a:fillRef idx="0">
          <a:scrgbClr r="0" g="0" b="0"/>
        </a:fillRef>
        <a:effectRef idx="0">
          <a:scrgbClr r="0" g="0" b="0"/>
        </a:effectRef>
        <a:fontRef idx="minor"/>
      </dsp:style>
    </dsp:sp>
    <dsp:sp modelId="{CE4C28E8-AE6F-4AE8-B43F-760B0ED236EB}">
      <dsp:nvSpPr>
        <dsp:cNvPr id="0" name=""/>
        <dsp:cNvSpPr/>
      </dsp:nvSpPr>
      <dsp:spPr>
        <a:xfrm>
          <a:off x="2321718" y="3119659"/>
          <a:ext cx="1452562" cy="944165"/>
        </a:xfrm>
        <a:prstGeom prst="roundRect">
          <a:avLst/>
        </a:prstGeom>
        <a:solidFill>
          <a:schemeClr val="accent1"/>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solidFill>
                <a:schemeClr val="bg2"/>
              </a:solidFill>
            </a:rPr>
            <a:t>Complete</a:t>
          </a:r>
        </a:p>
        <a:p>
          <a:pPr lvl="0" algn="ctr" defTabSz="844550">
            <a:lnSpc>
              <a:spcPct val="90000"/>
            </a:lnSpc>
            <a:spcBef>
              <a:spcPct val="0"/>
            </a:spcBef>
            <a:spcAft>
              <a:spcPct val="35000"/>
            </a:spcAft>
          </a:pPr>
          <a:r>
            <a:rPr lang="en-US" sz="1900" kern="1200" dirty="0" smtClean="0">
              <a:solidFill>
                <a:schemeClr val="bg2"/>
              </a:solidFill>
            </a:rPr>
            <a:t>(Success / Fail)</a:t>
          </a:r>
          <a:endParaRPr lang="en-US" sz="1900" kern="1200" dirty="0">
            <a:solidFill>
              <a:schemeClr val="bg2"/>
            </a:solidFill>
          </a:endParaRPr>
        </a:p>
      </dsp:txBody>
      <dsp:txXfrm>
        <a:off x="2367808" y="3165749"/>
        <a:ext cx="1360382" cy="851985"/>
      </dsp:txXfrm>
    </dsp:sp>
    <dsp:sp modelId="{A616B633-ABF3-4B6E-994B-4AF80F81C094}">
      <dsp:nvSpPr>
        <dsp:cNvPr id="0" name=""/>
        <dsp:cNvSpPr/>
      </dsp:nvSpPr>
      <dsp:spPr>
        <a:xfrm>
          <a:off x="1488257" y="472257"/>
          <a:ext cx="3119485" cy="3119485"/>
        </a:xfrm>
        <a:custGeom>
          <a:avLst/>
          <a:gdLst/>
          <a:ahLst/>
          <a:cxnLst/>
          <a:rect l="0" t="0" r="0" b="0"/>
          <a:pathLst>
            <a:path>
              <a:moveTo>
                <a:pt x="632981" y="2814299"/>
              </a:moveTo>
              <a:arcTo wR="1559742" hR="1559742" stAng="7587232" swAng="1633569"/>
            </a:path>
          </a:pathLst>
        </a:custGeom>
        <a:noFill/>
        <a:ln w="9525" cap="rnd" cmpd="sng" algn="ctr">
          <a:solidFill>
            <a:schemeClr val="accent1"/>
          </a:solidFill>
          <a:prstDash val="solid"/>
          <a:tailEnd type="arrow"/>
        </a:ln>
        <a:effectLst/>
      </dsp:spPr>
      <dsp:style>
        <a:lnRef idx="1">
          <a:scrgbClr r="0" g="0" b="0"/>
        </a:lnRef>
        <a:fillRef idx="0">
          <a:scrgbClr r="0" g="0" b="0"/>
        </a:fillRef>
        <a:effectRef idx="0">
          <a:scrgbClr r="0" g="0" b="0"/>
        </a:effectRef>
        <a:fontRef idx="minor"/>
      </dsp:style>
    </dsp:sp>
    <dsp:sp modelId="{474811F5-BEA9-4D06-A431-E7F481FD4868}">
      <dsp:nvSpPr>
        <dsp:cNvPr id="0" name=""/>
        <dsp:cNvSpPr/>
      </dsp:nvSpPr>
      <dsp:spPr>
        <a:xfrm>
          <a:off x="761975" y="1559917"/>
          <a:ext cx="1452562" cy="944165"/>
        </a:xfrm>
        <a:prstGeom prst="roundRect">
          <a:avLst/>
        </a:prstGeom>
        <a:solidFill>
          <a:schemeClr val="accent1"/>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bg2"/>
              </a:solidFill>
            </a:rPr>
            <a:t>Unload</a:t>
          </a:r>
        </a:p>
      </dsp:txBody>
      <dsp:txXfrm>
        <a:off x="808065" y="1606007"/>
        <a:ext cx="1360382" cy="851985"/>
      </dsp:txXfrm>
    </dsp:sp>
    <dsp:sp modelId="{BCEAB9F9-3E10-48E8-AE8C-E72AEBDA6604}">
      <dsp:nvSpPr>
        <dsp:cNvPr id="0" name=""/>
        <dsp:cNvSpPr/>
      </dsp:nvSpPr>
      <dsp:spPr>
        <a:xfrm>
          <a:off x="1488257" y="472257"/>
          <a:ext cx="3119485" cy="3119485"/>
        </a:xfrm>
        <a:custGeom>
          <a:avLst/>
          <a:gdLst/>
          <a:ahLst/>
          <a:cxnLst/>
          <a:rect l="0" t="0" r="0" b="0"/>
          <a:pathLst>
            <a:path>
              <a:moveTo>
                <a:pt x="161695" y="868178"/>
              </a:moveTo>
              <a:arcTo wR="1559742" hR="1559742" stAng="12379199" swAng="1633569"/>
            </a:path>
          </a:pathLst>
        </a:custGeom>
        <a:noFill/>
        <a:ln w="9525" cap="rnd" cmpd="sng" algn="ctr">
          <a:solidFill>
            <a:schemeClr val="accent1"/>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200778-667E-481D-97DA-6255358E6050}">
      <dsp:nvSpPr>
        <dsp:cNvPr id="0" name=""/>
        <dsp:cNvSpPr/>
      </dsp:nvSpPr>
      <dsp:spPr>
        <a:xfrm>
          <a:off x="684" y="0"/>
          <a:ext cx="1459929" cy="914400"/>
        </a:xfrm>
        <a:prstGeom prst="roundRect">
          <a:avLst>
            <a:gd name="adj" fmla="val 10000"/>
          </a:avLst>
        </a:prstGeom>
        <a:solidFill>
          <a:schemeClr val="accent1"/>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solidFill>
                <a:schemeClr val="bg2"/>
              </a:solidFill>
            </a:rPr>
            <a:t>Upload from Ground</a:t>
          </a:r>
        </a:p>
      </dsp:txBody>
      <dsp:txXfrm>
        <a:off x="27466" y="26782"/>
        <a:ext cx="1406365" cy="860836"/>
      </dsp:txXfrm>
    </dsp:sp>
    <dsp:sp modelId="{739E6C3C-CDAA-454B-AE6E-3F193F2750C0}">
      <dsp:nvSpPr>
        <dsp:cNvPr id="0" name=""/>
        <dsp:cNvSpPr/>
      </dsp:nvSpPr>
      <dsp:spPr>
        <a:xfrm>
          <a:off x="1606607" y="276168"/>
          <a:ext cx="309505" cy="362062"/>
        </a:xfrm>
        <a:prstGeom prst="rightArrow">
          <a:avLst>
            <a:gd name="adj1" fmla="val 60000"/>
            <a:gd name="adj2" fmla="val 50000"/>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dirty="0"/>
        </a:p>
      </dsp:txBody>
      <dsp:txXfrm>
        <a:off x="1606607" y="348580"/>
        <a:ext cx="216654" cy="217238"/>
      </dsp:txXfrm>
    </dsp:sp>
    <dsp:sp modelId="{09D3EF1E-194E-4647-92DB-05036F6999B3}">
      <dsp:nvSpPr>
        <dsp:cNvPr id="0" name=""/>
        <dsp:cNvSpPr/>
      </dsp:nvSpPr>
      <dsp:spPr>
        <a:xfrm>
          <a:off x="2044585" y="0"/>
          <a:ext cx="1459929" cy="914400"/>
        </a:xfrm>
        <a:prstGeom prst="roundRect">
          <a:avLst>
            <a:gd name="adj" fmla="val 10000"/>
          </a:avLst>
        </a:prstGeom>
        <a:solidFill>
          <a:schemeClr val="accent1"/>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solidFill>
                <a:schemeClr val="bg2"/>
              </a:solidFill>
            </a:rPr>
            <a:t>Find and Store</a:t>
          </a:r>
          <a:endParaRPr lang="en-US" sz="1700" kern="1200" dirty="0">
            <a:solidFill>
              <a:schemeClr val="bg2"/>
            </a:solidFill>
          </a:endParaRPr>
        </a:p>
      </dsp:txBody>
      <dsp:txXfrm>
        <a:off x="2071367" y="26782"/>
        <a:ext cx="1406365" cy="860836"/>
      </dsp:txXfrm>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9900" cy="46196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35413" y="0"/>
            <a:ext cx="3009900" cy="461963"/>
          </a:xfrm>
          <a:prstGeom prst="rect">
            <a:avLst/>
          </a:prstGeom>
        </p:spPr>
        <p:txBody>
          <a:bodyPr vert="horz" lIns="91440" tIns="45720" rIns="91440" bIns="45720" rtlCol="0"/>
          <a:lstStyle>
            <a:lvl1pPr algn="r">
              <a:defRPr sz="1200"/>
            </a:lvl1pPr>
          </a:lstStyle>
          <a:p>
            <a:fld id="{3990D7F2-A237-4613-8A81-B48D3A180928}" type="datetimeFigureOut">
              <a:rPr lang="en-US" smtClean="0"/>
              <a:t>12/13/16</a:t>
            </a:fld>
            <a:endParaRPr lang="en-US" dirty="0"/>
          </a:p>
        </p:txBody>
      </p:sp>
      <p:sp>
        <p:nvSpPr>
          <p:cNvPr id="4" name="Footer Placeholder 3"/>
          <p:cNvSpPr>
            <a:spLocks noGrp="1"/>
          </p:cNvSpPr>
          <p:nvPr>
            <p:ph type="ftr" sz="quarter" idx="2"/>
          </p:nvPr>
        </p:nvSpPr>
        <p:spPr>
          <a:xfrm>
            <a:off x="0" y="8758238"/>
            <a:ext cx="3009900" cy="461962"/>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5413" y="8758238"/>
            <a:ext cx="3009900" cy="461962"/>
          </a:xfrm>
          <a:prstGeom prst="rect">
            <a:avLst/>
          </a:prstGeom>
        </p:spPr>
        <p:txBody>
          <a:bodyPr vert="horz" lIns="91440" tIns="45720" rIns="91440" bIns="45720" rtlCol="0" anchor="b"/>
          <a:lstStyle>
            <a:lvl1pPr algn="r">
              <a:defRPr sz="1200"/>
            </a:lvl1pPr>
          </a:lstStyle>
          <a:p>
            <a:fld id="{78DFBE8B-F348-458D-99DF-CDF42045B8D3}" type="slidenum">
              <a:rPr lang="en-US" smtClean="0"/>
              <a:t>‹#›</a:t>
            </a:fld>
            <a:endParaRPr lang="en-US" dirty="0"/>
          </a:p>
        </p:txBody>
      </p:sp>
    </p:spTree>
    <p:extLst>
      <p:ext uri="{BB962C8B-B14F-4D97-AF65-F5344CB8AC3E}">
        <p14:creationId xmlns:p14="http://schemas.microsoft.com/office/powerpoint/2010/main" val="311503853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5954" name="Rectangle 2"/>
          <p:cNvSpPr>
            <a:spLocks noGrp="1" noChangeArrowheads="1"/>
          </p:cNvSpPr>
          <p:nvPr>
            <p:ph type="hdr" sz="quarter"/>
          </p:nvPr>
        </p:nvSpPr>
        <p:spPr bwMode="auto">
          <a:xfrm>
            <a:off x="0" y="0"/>
            <a:ext cx="3010323" cy="461010"/>
          </a:xfrm>
          <a:prstGeom prst="rect">
            <a:avLst/>
          </a:prstGeom>
          <a:noFill/>
          <a:ln w="9525">
            <a:noFill/>
            <a:miter lim="800000"/>
            <a:headEnd/>
            <a:tailEnd/>
          </a:ln>
          <a:effectLst/>
        </p:spPr>
        <p:txBody>
          <a:bodyPr vert="horz" wrap="square" lIns="92382" tIns="46191" rIns="92382" bIns="46191" numCol="1" anchor="t" anchorCtr="0" compatLnSpc="1">
            <a:prstTxWarp prst="textNoShape">
              <a:avLst/>
            </a:prstTxWarp>
          </a:bodyPr>
          <a:lstStyle>
            <a:lvl1pPr>
              <a:defRPr sz="1200" smtClean="0">
                <a:latin typeface="Arial" charset="0"/>
              </a:defRPr>
            </a:lvl1pPr>
          </a:lstStyle>
          <a:p>
            <a:pPr>
              <a:defRPr/>
            </a:pPr>
            <a:endParaRPr lang="en-US" dirty="0"/>
          </a:p>
        </p:txBody>
      </p:sp>
      <p:sp>
        <p:nvSpPr>
          <p:cNvPr id="125955" name="Rectangle 3"/>
          <p:cNvSpPr>
            <a:spLocks noGrp="1" noChangeArrowheads="1"/>
          </p:cNvSpPr>
          <p:nvPr>
            <p:ph type="dt" idx="1"/>
          </p:nvPr>
        </p:nvSpPr>
        <p:spPr bwMode="auto">
          <a:xfrm>
            <a:off x="3934969" y="0"/>
            <a:ext cx="3010323" cy="461010"/>
          </a:xfrm>
          <a:prstGeom prst="rect">
            <a:avLst/>
          </a:prstGeom>
          <a:noFill/>
          <a:ln w="9525">
            <a:noFill/>
            <a:miter lim="800000"/>
            <a:headEnd/>
            <a:tailEnd/>
          </a:ln>
          <a:effectLst/>
        </p:spPr>
        <p:txBody>
          <a:bodyPr vert="horz" wrap="square" lIns="92382" tIns="46191" rIns="92382" bIns="46191" numCol="1" anchor="t" anchorCtr="0" compatLnSpc="1">
            <a:prstTxWarp prst="textNoShape">
              <a:avLst/>
            </a:prstTxWarp>
          </a:bodyPr>
          <a:lstStyle>
            <a:lvl1pPr algn="r">
              <a:defRPr sz="1200" smtClean="0">
                <a:latin typeface="Arial" charset="0"/>
              </a:defRPr>
            </a:lvl1pPr>
          </a:lstStyle>
          <a:p>
            <a:pPr>
              <a:defRPr/>
            </a:pPr>
            <a:endParaRPr lang="en-US" dirty="0"/>
          </a:p>
        </p:txBody>
      </p:sp>
      <p:sp>
        <p:nvSpPr>
          <p:cNvPr id="10244" name="Rectangle 4"/>
          <p:cNvSpPr>
            <a:spLocks noGrp="1" noRot="1" noChangeAspect="1" noChangeArrowheads="1" noTextEdit="1"/>
          </p:cNvSpPr>
          <p:nvPr>
            <p:ph type="sldImg" idx="2"/>
          </p:nvPr>
        </p:nvSpPr>
        <p:spPr bwMode="auto">
          <a:xfrm>
            <a:off x="1168400" y="692150"/>
            <a:ext cx="4610100" cy="3457575"/>
          </a:xfrm>
          <a:prstGeom prst="rect">
            <a:avLst/>
          </a:prstGeom>
          <a:noFill/>
          <a:ln w="9525">
            <a:solidFill>
              <a:srgbClr val="000000"/>
            </a:solidFill>
            <a:miter lim="800000"/>
            <a:headEnd/>
            <a:tailEnd/>
          </a:ln>
        </p:spPr>
      </p:sp>
      <p:sp>
        <p:nvSpPr>
          <p:cNvPr id="125957" name="Rectangle 5"/>
          <p:cNvSpPr>
            <a:spLocks noGrp="1" noChangeArrowheads="1"/>
          </p:cNvSpPr>
          <p:nvPr>
            <p:ph type="body" sz="quarter" idx="3"/>
          </p:nvPr>
        </p:nvSpPr>
        <p:spPr bwMode="auto">
          <a:xfrm>
            <a:off x="694690" y="4379595"/>
            <a:ext cx="5557520" cy="4149090"/>
          </a:xfrm>
          <a:prstGeom prst="rect">
            <a:avLst/>
          </a:prstGeom>
          <a:noFill/>
          <a:ln w="9525">
            <a:noFill/>
            <a:miter lim="800000"/>
            <a:headEnd/>
            <a:tailEnd/>
          </a:ln>
          <a:effectLst/>
        </p:spPr>
        <p:txBody>
          <a:bodyPr vert="horz" wrap="square" lIns="92382" tIns="46191" rIns="92382" bIns="4619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5958" name="Rectangle 6"/>
          <p:cNvSpPr>
            <a:spLocks noGrp="1" noChangeArrowheads="1"/>
          </p:cNvSpPr>
          <p:nvPr>
            <p:ph type="ftr" sz="quarter" idx="4"/>
          </p:nvPr>
        </p:nvSpPr>
        <p:spPr bwMode="auto">
          <a:xfrm>
            <a:off x="0" y="8757590"/>
            <a:ext cx="3010323" cy="461010"/>
          </a:xfrm>
          <a:prstGeom prst="rect">
            <a:avLst/>
          </a:prstGeom>
          <a:noFill/>
          <a:ln w="9525">
            <a:noFill/>
            <a:miter lim="800000"/>
            <a:headEnd/>
            <a:tailEnd/>
          </a:ln>
          <a:effectLst/>
        </p:spPr>
        <p:txBody>
          <a:bodyPr vert="horz" wrap="square" lIns="92382" tIns="46191" rIns="92382" bIns="46191" numCol="1" anchor="b" anchorCtr="0" compatLnSpc="1">
            <a:prstTxWarp prst="textNoShape">
              <a:avLst/>
            </a:prstTxWarp>
          </a:bodyPr>
          <a:lstStyle>
            <a:lvl1pPr>
              <a:defRPr sz="1200" smtClean="0">
                <a:latin typeface="Arial" charset="0"/>
              </a:defRPr>
            </a:lvl1pPr>
          </a:lstStyle>
          <a:p>
            <a:pPr>
              <a:defRPr/>
            </a:pPr>
            <a:endParaRPr lang="en-US" dirty="0"/>
          </a:p>
        </p:txBody>
      </p:sp>
      <p:sp>
        <p:nvSpPr>
          <p:cNvPr id="125959" name="Rectangle 7"/>
          <p:cNvSpPr>
            <a:spLocks noGrp="1" noChangeArrowheads="1"/>
          </p:cNvSpPr>
          <p:nvPr>
            <p:ph type="sldNum" sz="quarter" idx="5"/>
          </p:nvPr>
        </p:nvSpPr>
        <p:spPr bwMode="auto">
          <a:xfrm>
            <a:off x="3934969" y="8757590"/>
            <a:ext cx="3010323" cy="461010"/>
          </a:xfrm>
          <a:prstGeom prst="rect">
            <a:avLst/>
          </a:prstGeom>
          <a:noFill/>
          <a:ln w="9525">
            <a:noFill/>
            <a:miter lim="800000"/>
            <a:headEnd/>
            <a:tailEnd/>
          </a:ln>
          <a:effectLst/>
        </p:spPr>
        <p:txBody>
          <a:bodyPr vert="horz" wrap="square" lIns="92382" tIns="46191" rIns="92382" bIns="46191" numCol="1" anchor="b" anchorCtr="0" compatLnSpc="1">
            <a:prstTxWarp prst="textNoShape">
              <a:avLst/>
            </a:prstTxWarp>
          </a:bodyPr>
          <a:lstStyle>
            <a:lvl1pPr algn="r">
              <a:defRPr sz="1200" smtClean="0">
                <a:latin typeface="Arial" charset="0"/>
              </a:defRPr>
            </a:lvl1pPr>
          </a:lstStyle>
          <a:p>
            <a:pPr>
              <a:defRPr/>
            </a:pPr>
            <a:fld id="{6C2B205D-311F-449C-BC2F-DB011333AA54}" type="slidenum">
              <a:rPr lang="en-US"/>
              <a:pPr>
                <a:defRPr/>
              </a:pPr>
              <a:t>‹#›</a:t>
            </a:fld>
            <a:endParaRPr lang="en-US" dirty="0"/>
          </a:p>
        </p:txBody>
      </p:sp>
    </p:spTree>
    <p:extLst>
      <p:ext uri="{BB962C8B-B14F-4D97-AF65-F5344CB8AC3E}">
        <p14:creationId xmlns:p14="http://schemas.microsoft.com/office/powerpoint/2010/main" val="3532374805"/>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C2B205D-311F-449C-BC2F-DB011333AA54}" type="slidenum">
              <a:rPr lang="en-US" smtClean="0"/>
              <a:pPr>
                <a:defRPr/>
              </a:pPr>
              <a:t>1</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30914114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C2B205D-311F-449C-BC2F-DB011333AA54}" type="slidenum">
              <a:rPr lang="en-US" smtClean="0"/>
              <a:pPr>
                <a:defRPr/>
              </a:pPr>
              <a:t>10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1836852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C2B205D-311F-449C-BC2F-DB011333AA54}" type="slidenum">
              <a:rPr lang="en-US" smtClean="0"/>
              <a:pPr>
                <a:defRPr/>
              </a:pPr>
              <a:t>11</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31029003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C2B205D-311F-449C-BC2F-DB011333AA54}" type="slidenum">
              <a:rPr lang="en-US" smtClean="0"/>
              <a:pPr>
                <a:defRPr/>
              </a:pPr>
              <a:t>12</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30444133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C2B205D-311F-449C-BC2F-DB011333AA54}" type="slidenum">
              <a:rPr lang="en-US" smtClean="0"/>
              <a:pPr>
                <a:defRPr/>
              </a:pPr>
              <a:t>13</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4574206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C2B205D-311F-449C-BC2F-DB011333AA54}" type="slidenum">
              <a:rPr lang="en-US" smtClean="0"/>
              <a:pPr>
                <a:defRPr/>
              </a:pPr>
              <a:t>14</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42164909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C2B205D-311F-449C-BC2F-DB011333AA54}" type="slidenum">
              <a:rPr lang="en-US" smtClean="0"/>
              <a:pPr>
                <a:defRPr/>
              </a:pPr>
              <a:t>15</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10852100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C2B205D-311F-449C-BC2F-DB011333AA54}" type="slidenum">
              <a:rPr lang="en-US" smtClean="0"/>
              <a:pPr>
                <a:defRPr/>
              </a:pPr>
              <a:t>16</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12897429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C2B205D-311F-449C-BC2F-DB011333AA54}" type="slidenum">
              <a:rPr lang="en-US" smtClean="0"/>
              <a:pPr>
                <a:defRPr/>
              </a:pPr>
              <a:t>17</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14517000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C2B205D-311F-449C-BC2F-DB011333AA54}" type="slidenum">
              <a:rPr lang="en-US" smtClean="0"/>
              <a:pPr>
                <a:defRPr/>
              </a:pPr>
              <a:t>19</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28873743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C2B205D-311F-449C-BC2F-DB011333AA54}" type="slidenum">
              <a:rPr lang="en-US" smtClean="0"/>
              <a:pPr>
                <a:defRPr/>
              </a:pPr>
              <a:t>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3535959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C2B205D-311F-449C-BC2F-DB011333AA54}" type="slidenum">
              <a:rPr lang="en-US" smtClean="0"/>
              <a:pPr>
                <a:defRPr/>
              </a:pPr>
              <a:t>2</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3397019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C2B205D-311F-449C-BC2F-DB011333AA54}" type="slidenum">
              <a:rPr lang="en-US" smtClean="0"/>
              <a:pPr>
                <a:defRPr/>
              </a:pPr>
              <a:t>3</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10040412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C2B205D-311F-449C-BC2F-DB011333AA54}" type="slidenum">
              <a:rPr lang="en-US" smtClean="0"/>
              <a:pPr>
                <a:defRPr/>
              </a:pPr>
              <a:t>4</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24391529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C2B205D-311F-449C-BC2F-DB011333AA54}" type="slidenum">
              <a:rPr lang="en-US" smtClean="0"/>
              <a:pPr>
                <a:defRPr/>
              </a:pPr>
              <a:t>5</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20800289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C2B205D-311F-449C-BC2F-DB011333AA54}" type="slidenum">
              <a:rPr lang="en-US" smtClean="0"/>
              <a:pPr>
                <a:defRPr/>
              </a:pPr>
              <a:t>6</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5962597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C2B205D-311F-449C-BC2F-DB011333AA54}" type="slidenum">
              <a:rPr lang="en-US" smtClean="0"/>
              <a:pPr>
                <a:defRPr/>
              </a:pPr>
              <a:t>7</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29083671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C2B205D-311F-449C-BC2F-DB011333AA54}" type="slidenum">
              <a:rPr lang="en-US" smtClean="0"/>
              <a:pPr>
                <a:defRPr/>
              </a:pPr>
              <a:t>8</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32494521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C2B205D-311F-449C-BC2F-DB011333AA54}" type="slidenum">
              <a:rPr lang="en-US" smtClean="0"/>
              <a:pPr>
                <a:defRPr/>
              </a:pPr>
              <a:t>9</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2190600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41F33A-8A61-4937-A58C-46521EFFC1C2}" type="slidenum">
              <a:rPr lang="en-US" smtClean="0"/>
              <a:pPr/>
              <a:t>‹#›</a:t>
            </a:fld>
            <a:endParaRPr lang="en-US" dirty="0"/>
          </a:p>
        </p:txBody>
      </p:sp>
    </p:spTree>
    <p:extLst>
      <p:ext uri="{BB962C8B-B14F-4D97-AF65-F5344CB8AC3E}">
        <p14:creationId xmlns:p14="http://schemas.microsoft.com/office/powerpoint/2010/main" val="1041307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E41F33A-8A61-4937-A58C-46521EFFC1C2}" type="slidenum">
              <a:rPr lang="en-US" smtClean="0"/>
              <a:pPr/>
              <a:t>‹#›</a:t>
            </a:fld>
            <a:endParaRPr lang="en-US" dirty="0"/>
          </a:p>
        </p:txBody>
      </p:sp>
    </p:spTree>
    <p:extLst>
      <p:ext uri="{BB962C8B-B14F-4D97-AF65-F5344CB8AC3E}">
        <p14:creationId xmlns:p14="http://schemas.microsoft.com/office/powerpoint/2010/main" val="2664784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41F33A-8A61-4937-A58C-46521EFFC1C2}" type="slidenum">
              <a:rPr lang="en-US" smtClean="0"/>
              <a:pPr/>
              <a:t>‹#›</a:t>
            </a:fld>
            <a:endParaRPr lang="en-US" dirty="0"/>
          </a:p>
        </p:txBody>
      </p:sp>
    </p:spTree>
    <p:extLst>
      <p:ext uri="{BB962C8B-B14F-4D97-AF65-F5344CB8AC3E}">
        <p14:creationId xmlns:p14="http://schemas.microsoft.com/office/powerpoint/2010/main" val="24609185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17649"/>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454530" y="3765449"/>
            <a:ext cx="5449871"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41F33A-8A61-4937-A58C-46521EFFC1C2}" type="slidenum">
              <a:rPr lang="en-US" smtClean="0"/>
              <a:pPr/>
              <a:t>‹#›</a:t>
            </a:fld>
            <a:endParaRPr lang="en-US" dirty="0"/>
          </a:p>
        </p:txBody>
      </p:sp>
      <p:sp>
        <p:nvSpPr>
          <p:cNvPr id="9" name="TextBox 8"/>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
        <p:nvSpPr>
          <p:cNvPr id="13" name="TextBox 12"/>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10182366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41F33A-8A61-4937-A58C-46521EFFC1C2}" type="slidenum">
              <a:rPr lang="en-US" smtClean="0"/>
              <a:pPr/>
              <a:t>‹#›</a:t>
            </a:fld>
            <a:endParaRPr lang="en-US" dirty="0"/>
          </a:p>
        </p:txBody>
      </p:sp>
    </p:spTree>
    <p:extLst>
      <p:ext uri="{BB962C8B-B14F-4D97-AF65-F5344CB8AC3E}">
        <p14:creationId xmlns:p14="http://schemas.microsoft.com/office/powerpoint/2010/main" val="41731526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a:defRPr/>
            </a:pPr>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41F33A-8A61-4937-A58C-46521EFFC1C2}" type="slidenum">
              <a:rPr lang="en-US" smtClean="0"/>
              <a:pPr/>
              <a:t>‹#›</a:t>
            </a:fld>
            <a:endParaRPr lang="en-US" dirty="0"/>
          </a:p>
        </p:txBody>
      </p:sp>
    </p:spTree>
    <p:extLst>
      <p:ext uri="{BB962C8B-B14F-4D97-AF65-F5344CB8AC3E}">
        <p14:creationId xmlns:p14="http://schemas.microsoft.com/office/powerpoint/2010/main" val="14105973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a:defRPr/>
            </a:pPr>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41F33A-8A61-4937-A58C-46521EFFC1C2}" type="slidenum">
              <a:rPr lang="en-US" smtClean="0"/>
              <a:pPr/>
              <a:t>‹#›</a:t>
            </a:fld>
            <a:endParaRPr lang="en-US" dirty="0"/>
          </a:p>
        </p:txBody>
      </p:sp>
    </p:spTree>
    <p:extLst>
      <p:ext uri="{BB962C8B-B14F-4D97-AF65-F5344CB8AC3E}">
        <p14:creationId xmlns:p14="http://schemas.microsoft.com/office/powerpoint/2010/main" val="32670118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41F33A-8A61-4937-A58C-46521EFFC1C2}" type="slidenum">
              <a:rPr lang="en-US" smtClean="0"/>
              <a:pPr/>
              <a:t>‹#›</a:t>
            </a:fld>
            <a:endParaRPr lang="en-US" dirty="0"/>
          </a:p>
        </p:txBody>
      </p:sp>
    </p:spTree>
    <p:extLst>
      <p:ext uri="{BB962C8B-B14F-4D97-AF65-F5344CB8AC3E}">
        <p14:creationId xmlns:p14="http://schemas.microsoft.com/office/powerpoint/2010/main" val="34290601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41F33A-8A61-4937-A58C-46521EFFC1C2}" type="slidenum">
              <a:rPr lang="en-US" smtClean="0"/>
              <a:pPr/>
              <a:t>‹#›</a:t>
            </a:fld>
            <a:endParaRPr lang="en-US" dirty="0"/>
          </a:p>
        </p:txBody>
      </p:sp>
    </p:spTree>
    <p:extLst>
      <p:ext uri="{BB962C8B-B14F-4D97-AF65-F5344CB8AC3E}">
        <p14:creationId xmlns:p14="http://schemas.microsoft.com/office/powerpoint/2010/main" val="29982291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Title Slide [Opt 2]">
    <p:spTree>
      <p:nvGrpSpPr>
        <p:cNvPr id="1" name=""/>
        <p:cNvGrpSpPr/>
        <p:nvPr/>
      </p:nvGrpSpPr>
      <p:grpSpPr>
        <a:xfrm>
          <a:off x="0" y="0"/>
          <a:ext cx="0" cy="0"/>
          <a:chOff x="0" y="0"/>
          <a:chExt cx="0" cy="0"/>
        </a:xfrm>
      </p:grpSpPr>
      <p:sp>
        <p:nvSpPr>
          <p:cNvPr id="13" name="Title 4"/>
          <p:cNvSpPr>
            <a:spLocks noGrp="1"/>
          </p:cNvSpPr>
          <p:nvPr>
            <p:ph type="ctrTitle" hasCustomPrompt="1"/>
          </p:nvPr>
        </p:nvSpPr>
        <p:spPr>
          <a:xfrm>
            <a:off x="1562100" y="1231163"/>
            <a:ext cx="7295369" cy="2011094"/>
          </a:xfrm>
        </p:spPr>
        <p:txBody>
          <a:bodyPr tIns="457200" bIns="548640"/>
          <a:lstStyle>
            <a:lvl1pPr algn="r">
              <a:defRPr sz="3200" b="1" spc="40" baseline="0">
                <a:solidFill>
                  <a:schemeClr val="tx1"/>
                </a:solidFill>
                <a:latin typeface="Arial" pitchFamily="34" charset="0"/>
                <a:cs typeface="Arial" pitchFamily="34" charset="0"/>
              </a:defRPr>
            </a:lvl1pPr>
          </a:lstStyle>
          <a:p>
            <a:r>
              <a:rPr lang="en-US" dirty="0" smtClean="0"/>
              <a:t>Main Title, Font: </a:t>
            </a:r>
            <a:br>
              <a:rPr lang="en-US" dirty="0" smtClean="0"/>
            </a:br>
            <a:r>
              <a:rPr lang="en-US" dirty="0" smtClean="0"/>
              <a:t>Arial Bold 32pt.</a:t>
            </a:r>
            <a:endParaRPr lang="en-US" dirty="0"/>
          </a:p>
        </p:txBody>
      </p:sp>
      <p:sp>
        <p:nvSpPr>
          <p:cNvPr id="14" name="Text Placeholder 32"/>
          <p:cNvSpPr>
            <a:spLocks noGrp="1"/>
          </p:cNvSpPr>
          <p:nvPr>
            <p:ph type="body" sz="quarter" idx="14" hasCustomPrompt="1"/>
          </p:nvPr>
        </p:nvSpPr>
        <p:spPr>
          <a:xfrm>
            <a:off x="3885634" y="4263457"/>
            <a:ext cx="4968114" cy="457200"/>
          </a:xfrm>
        </p:spPr>
        <p:txBody>
          <a:bodyPr wrap="none" tIns="0"/>
          <a:lstStyle>
            <a:lvl1pPr algn="r">
              <a:buNone/>
              <a:defRPr sz="2000" baseline="0">
                <a:solidFill>
                  <a:schemeClr val="tx1"/>
                </a:solidFill>
                <a:latin typeface="Arial" pitchFamily="34" charset="0"/>
                <a:cs typeface="Arial" pitchFamily="34" charset="0"/>
              </a:defRPr>
            </a:lvl1pPr>
            <a:lvl2pPr>
              <a:buNone/>
              <a:defRPr sz="2000"/>
            </a:lvl2pPr>
            <a:lvl3pPr>
              <a:buNone/>
              <a:defRPr sz="2000"/>
            </a:lvl3pPr>
            <a:lvl4pPr>
              <a:buNone/>
              <a:defRPr sz="2000"/>
            </a:lvl4pPr>
            <a:lvl5pPr>
              <a:buNone/>
              <a:defRPr sz="2000"/>
            </a:lvl5pPr>
          </a:lstStyle>
          <a:p>
            <a:pPr lvl="0"/>
            <a:r>
              <a:rPr lang="en-US" dirty="0" smtClean="0"/>
              <a:t>Meeting date(s), Arial 20pt.</a:t>
            </a:r>
            <a:endParaRPr lang="en-US" dirty="0"/>
          </a:p>
        </p:txBody>
      </p:sp>
      <p:sp>
        <p:nvSpPr>
          <p:cNvPr id="15" name="Text Placeholder 37"/>
          <p:cNvSpPr>
            <a:spLocks noGrp="1"/>
          </p:cNvSpPr>
          <p:nvPr>
            <p:ph type="body" sz="quarter" idx="15" hasCustomPrompt="1"/>
          </p:nvPr>
        </p:nvSpPr>
        <p:spPr>
          <a:xfrm>
            <a:off x="3886164" y="4722131"/>
            <a:ext cx="4972728" cy="457200"/>
          </a:xfrm>
        </p:spPr>
        <p:txBody>
          <a:bodyPr wrap="none" bIns="18288" anchor="b" anchorCtr="0"/>
          <a:lstStyle>
            <a:lvl1pPr algn="r">
              <a:buNone/>
              <a:defRPr baseline="0">
                <a:solidFill>
                  <a:schemeClr val="tx1"/>
                </a:solidFill>
                <a:latin typeface="Arial" pitchFamily="34" charset="0"/>
                <a:cs typeface="Arial" pitchFamily="34" charset="0"/>
              </a:defRPr>
            </a:lvl1pPr>
            <a:lvl2pPr>
              <a:buNone/>
              <a:defRPr/>
            </a:lvl2pPr>
            <a:lvl3pPr>
              <a:buNone/>
              <a:defRPr/>
            </a:lvl3pPr>
            <a:lvl4pPr>
              <a:buNone/>
              <a:defRPr/>
            </a:lvl4pPr>
            <a:lvl5pPr>
              <a:buNone/>
              <a:defRPr/>
            </a:lvl5pPr>
          </a:lstStyle>
          <a:p>
            <a:pPr lvl="0"/>
            <a:r>
              <a:rPr lang="en-US" dirty="0" smtClean="0"/>
              <a:t>Speaker’s name, Arial 20pt.</a:t>
            </a:r>
            <a:endParaRPr lang="en-US" dirty="0"/>
          </a:p>
        </p:txBody>
      </p:sp>
      <p:sp>
        <p:nvSpPr>
          <p:cNvPr id="16" name="Text Placeholder 40"/>
          <p:cNvSpPr>
            <a:spLocks noGrp="1"/>
          </p:cNvSpPr>
          <p:nvPr>
            <p:ph type="body" sz="quarter" idx="16" hasCustomPrompt="1"/>
          </p:nvPr>
        </p:nvSpPr>
        <p:spPr>
          <a:xfrm>
            <a:off x="3886164" y="5222875"/>
            <a:ext cx="4972726" cy="381000"/>
          </a:xfrm>
        </p:spPr>
        <p:txBody>
          <a:bodyPr wrap="none" tIns="0" bIns="438912">
            <a:noAutofit/>
          </a:bodyPr>
          <a:lstStyle>
            <a:lvl1pPr algn="r">
              <a:buNone/>
              <a:defRPr sz="1600" baseline="0">
                <a:solidFill>
                  <a:schemeClr val="tx1"/>
                </a:solidFill>
                <a:latin typeface="Arial" pitchFamily="34" charset="0"/>
                <a:cs typeface="Arial" pitchFamily="34" charset="0"/>
              </a:defRPr>
            </a:lvl1pPr>
            <a:lvl2pPr>
              <a:buNone/>
              <a:defRPr sz="1800"/>
            </a:lvl2pPr>
            <a:lvl3pPr>
              <a:buNone/>
              <a:defRPr sz="1800"/>
            </a:lvl3pPr>
            <a:lvl4pPr>
              <a:buNone/>
              <a:defRPr sz="1800"/>
            </a:lvl4pPr>
            <a:lvl5pPr>
              <a:buNone/>
              <a:defRPr sz="1800"/>
            </a:lvl5pPr>
          </a:lstStyle>
          <a:p>
            <a:pPr lvl="0"/>
            <a:r>
              <a:rPr lang="en-US" dirty="0" smtClean="0"/>
              <a:t>Speaker’s title, Arial 16pt.</a:t>
            </a:r>
            <a:endParaRPr lang="en-US" dirty="0"/>
          </a:p>
        </p:txBody>
      </p:sp>
      <p:sp>
        <p:nvSpPr>
          <p:cNvPr id="17" name="Text Placeholder 43"/>
          <p:cNvSpPr>
            <a:spLocks noGrp="1"/>
          </p:cNvSpPr>
          <p:nvPr>
            <p:ph type="body" sz="quarter" idx="17" hasCustomPrompt="1"/>
          </p:nvPr>
        </p:nvSpPr>
        <p:spPr>
          <a:xfrm>
            <a:off x="3894625" y="3760788"/>
            <a:ext cx="4959912" cy="457200"/>
          </a:xfrm>
        </p:spPr>
        <p:txBody>
          <a:bodyPr wrap="square" anchor="ctr" anchorCtr="0">
            <a:noAutofit/>
          </a:bodyPr>
          <a:lstStyle>
            <a:lvl1pPr algn="r">
              <a:buNone/>
              <a:defRPr sz="2400" b="1" spc="20" baseline="0">
                <a:solidFill>
                  <a:schemeClr val="tx1"/>
                </a:solidFill>
                <a:latin typeface="Arial" pitchFamily="34" charset="0"/>
                <a:cs typeface="Arial" pitchFamily="34" charset="0"/>
              </a:defRPr>
            </a:lvl1pPr>
            <a:lvl2pPr>
              <a:buNone/>
              <a:defRPr/>
            </a:lvl2pPr>
            <a:lvl3pPr>
              <a:buNone/>
              <a:defRPr/>
            </a:lvl3pPr>
            <a:lvl4pPr>
              <a:buNone/>
              <a:defRPr/>
            </a:lvl4pPr>
            <a:lvl5pPr>
              <a:buNone/>
              <a:defRPr/>
            </a:lvl5pPr>
          </a:lstStyle>
          <a:p>
            <a:pPr lvl="0"/>
            <a:r>
              <a:rPr lang="en-US" dirty="0" smtClean="0"/>
              <a:t>Sub-title, Arial Bold 24pt.</a:t>
            </a:r>
            <a:endParaRPr lang="en-US" dirty="0"/>
          </a:p>
        </p:txBody>
      </p:sp>
    </p:spTree>
    <p:extLst>
      <p:ext uri="{BB962C8B-B14F-4D97-AF65-F5344CB8AC3E}">
        <p14:creationId xmlns:p14="http://schemas.microsoft.com/office/powerpoint/2010/main" val="20983395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26" name="Title 4"/>
          <p:cNvSpPr>
            <a:spLocks noGrp="1"/>
          </p:cNvSpPr>
          <p:nvPr>
            <p:ph type="ctrTitle" hasCustomPrompt="1"/>
          </p:nvPr>
        </p:nvSpPr>
        <p:spPr>
          <a:xfrm>
            <a:off x="3992881" y="1231163"/>
            <a:ext cx="4864588" cy="2011094"/>
          </a:xfrm>
        </p:spPr>
        <p:txBody>
          <a:bodyPr tIns="457200" bIns="548640"/>
          <a:lstStyle>
            <a:lvl1pPr algn="r">
              <a:defRPr sz="3200" b="1" spc="40" baseline="0">
                <a:solidFill>
                  <a:schemeClr val="tx1"/>
                </a:solidFill>
                <a:latin typeface="Arial" pitchFamily="34" charset="0"/>
                <a:cs typeface="Arial" pitchFamily="34" charset="0"/>
              </a:defRPr>
            </a:lvl1pPr>
          </a:lstStyle>
          <a:p>
            <a:r>
              <a:rPr lang="en-US" dirty="0" smtClean="0"/>
              <a:t>Main Title, Font: </a:t>
            </a:r>
            <a:br>
              <a:rPr lang="en-US" dirty="0" smtClean="0"/>
            </a:br>
            <a:r>
              <a:rPr lang="en-US" dirty="0" smtClean="0"/>
              <a:t>Arial Bold 32pt.</a:t>
            </a:r>
            <a:endParaRPr lang="en-US" dirty="0"/>
          </a:p>
        </p:txBody>
      </p:sp>
      <p:sp>
        <p:nvSpPr>
          <p:cNvPr id="27" name="Text Placeholder 32"/>
          <p:cNvSpPr>
            <a:spLocks noGrp="1"/>
          </p:cNvSpPr>
          <p:nvPr>
            <p:ph type="body" sz="quarter" idx="14" hasCustomPrompt="1"/>
          </p:nvPr>
        </p:nvSpPr>
        <p:spPr>
          <a:xfrm>
            <a:off x="3885634" y="4263457"/>
            <a:ext cx="4968114" cy="457200"/>
          </a:xfrm>
        </p:spPr>
        <p:txBody>
          <a:bodyPr wrap="none" tIns="0"/>
          <a:lstStyle>
            <a:lvl1pPr algn="r">
              <a:buNone/>
              <a:defRPr sz="2000" baseline="0">
                <a:solidFill>
                  <a:schemeClr val="tx1"/>
                </a:solidFill>
                <a:latin typeface="Arial" pitchFamily="34" charset="0"/>
                <a:cs typeface="Arial" pitchFamily="34" charset="0"/>
              </a:defRPr>
            </a:lvl1pPr>
            <a:lvl2pPr>
              <a:buNone/>
              <a:defRPr sz="2000"/>
            </a:lvl2pPr>
            <a:lvl3pPr>
              <a:buNone/>
              <a:defRPr sz="2000"/>
            </a:lvl3pPr>
            <a:lvl4pPr>
              <a:buNone/>
              <a:defRPr sz="2000"/>
            </a:lvl4pPr>
            <a:lvl5pPr>
              <a:buNone/>
              <a:defRPr sz="2000"/>
            </a:lvl5pPr>
          </a:lstStyle>
          <a:p>
            <a:pPr lvl="0"/>
            <a:r>
              <a:rPr lang="en-US" dirty="0" smtClean="0"/>
              <a:t>Meeting date(s), Arial 20pt.</a:t>
            </a:r>
            <a:endParaRPr lang="en-US" dirty="0"/>
          </a:p>
        </p:txBody>
      </p:sp>
      <p:sp>
        <p:nvSpPr>
          <p:cNvPr id="28" name="Text Placeholder 37"/>
          <p:cNvSpPr>
            <a:spLocks noGrp="1"/>
          </p:cNvSpPr>
          <p:nvPr>
            <p:ph type="body" sz="quarter" idx="15" hasCustomPrompt="1"/>
          </p:nvPr>
        </p:nvSpPr>
        <p:spPr>
          <a:xfrm>
            <a:off x="3886164" y="4722131"/>
            <a:ext cx="4972728" cy="457200"/>
          </a:xfrm>
        </p:spPr>
        <p:txBody>
          <a:bodyPr wrap="none" bIns="18288" anchor="b" anchorCtr="0"/>
          <a:lstStyle>
            <a:lvl1pPr algn="r">
              <a:buNone/>
              <a:defRPr baseline="0">
                <a:solidFill>
                  <a:schemeClr val="tx1"/>
                </a:solidFill>
                <a:latin typeface="Arial" pitchFamily="34" charset="0"/>
                <a:cs typeface="Arial" pitchFamily="34" charset="0"/>
              </a:defRPr>
            </a:lvl1pPr>
            <a:lvl2pPr>
              <a:buNone/>
              <a:defRPr/>
            </a:lvl2pPr>
            <a:lvl3pPr>
              <a:buNone/>
              <a:defRPr/>
            </a:lvl3pPr>
            <a:lvl4pPr>
              <a:buNone/>
              <a:defRPr/>
            </a:lvl4pPr>
            <a:lvl5pPr>
              <a:buNone/>
              <a:defRPr/>
            </a:lvl5pPr>
          </a:lstStyle>
          <a:p>
            <a:pPr lvl="0"/>
            <a:r>
              <a:rPr lang="en-US" dirty="0" smtClean="0"/>
              <a:t>Speaker’s name, Arial 20pt.</a:t>
            </a:r>
            <a:endParaRPr lang="en-US" dirty="0"/>
          </a:p>
        </p:txBody>
      </p:sp>
      <p:sp>
        <p:nvSpPr>
          <p:cNvPr id="29" name="Text Placeholder 40"/>
          <p:cNvSpPr>
            <a:spLocks noGrp="1"/>
          </p:cNvSpPr>
          <p:nvPr>
            <p:ph type="body" sz="quarter" idx="16" hasCustomPrompt="1"/>
          </p:nvPr>
        </p:nvSpPr>
        <p:spPr>
          <a:xfrm>
            <a:off x="3886164" y="5222875"/>
            <a:ext cx="4972726" cy="381000"/>
          </a:xfrm>
        </p:spPr>
        <p:txBody>
          <a:bodyPr wrap="none" tIns="0" bIns="438912">
            <a:noAutofit/>
          </a:bodyPr>
          <a:lstStyle>
            <a:lvl1pPr algn="r">
              <a:buNone/>
              <a:defRPr sz="1600" baseline="0">
                <a:solidFill>
                  <a:schemeClr val="tx1"/>
                </a:solidFill>
                <a:latin typeface="Arial" pitchFamily="34" charset="0"/>
                <a:cs typeface="Arial" pitchFamily="34" charset="0"/>
              </a:defRPr>
            </a:lvl1pPr>
            <a:lvl2pPr>
              <a:buNone/>
              <a:defRPr sz="1800"/>
            </a:lvl2pPr>
            <a:lvl3pPr>
              <a:buNone/>
              <a:defRPr sz="1800"/>
            </a:lvl3pPr>
            <a:lvl4pPr>
              <a:buNone/>
              <a:defRPr sz="1800"/>
            </a:lvl4pPr>
            <a:lvl5pPr>
              <a:buNone/>
              <a:defRPr sz="1800"/>
            </a:lvl5pPr>
          </a:lstStyle>
          <a:p>
            <a:pPr lvl="0"/>
            <a:r>
              <a:rPr lang="en-US" dirty="0" smtClean="0"/>
              <a:t>Speaker’s title, Arial 16pt.</a:t>
            </a:r>
            <a:endParaRPr lang="en-US" dirty="0"/>
          </a:p>
        </p:txBody>
      </p:sp>
      <p:sp>
        <p:nvSpPr>
          <p:cNvPr id="30" name="Text Placeholder 43"/>
          <p:cNvSpPr>
            <a:spLocks noGrp="1"/>
          </p:cNvSpPr>
          <p:nvPr>
            <p:ph type="body" sz="quarter" idx="17" hasCustomPrompt="1"/>
          </p:nvPr>
        </p:nvSpPr>
        <p:spPr>
          <a:xfrm>
            <a:off x="3894625" y="3760788"/>
            <a:ext cx="4959912" cy="457200"/>
          </a:xfrm>
        </p:spPr>
        <p:txBody>
          <a:bodyPr wrap="square" anchor="ctr" anchorCtr="0">
            <a:noAutofit/>
          </a:bodyPr>
          <a:lstStyle>
            <a:lvl1pPr algn="r">
              <a:buNone/>
              <a:defRPr sz="2400" b="1" spc="20" baseline="0">
                <a:solidFill>
                  <a:schemeClr val="tx1"/>
                </a:solidFill>
                <a:latin typeface="Arial" pitchFamily="34" charset="0"/>
                <a:cs typeface="Arial" pitchFamily="34" charset="0"/>
              </a:defRPr>
            </a:lvl1pPr>
            <a:lvl2pPr>
              <a:buNone/>
              <a:defRPr/>
            </a:lvl2pPr>
            <a:lvl3pPr>
              <a:buNone/>
              <a:defRPr/>
            </a:lvl3pPr>
            <a:lvl4pPr>
              <a:buNone/>
              <a:defRPr/>
            </a:lvl4pPr>
            <a:lvl5pPr>
              <a:buNone/>
              <a:defRPr/>
            </a:lvl5pPr>
          </a:lstStyle>
          <a:p>
            <a:pPr lvl="0"/>
            <a:r>
              <a:rPr lang="en-US" dirty="0" smtClean="0"/>
              <a:t>Sub-title, Arial Bold 24pt.</a:t>
            </a:r>
            <a:endParaRPr lang="en-US" dirty="0"/>
          </a:p>
        </p:txBody>
      </p:sp>
      <p:sp>
        <p:nvSpPr>
          <p:cNvPr id="32" name="Text Placeholder 27"/>
          <p:cNvSpPr>
            <a:spLocks noGrp="1"/>
          </p:cNvSpPr>
          <p:nvPr>
            <p:ph type="body" sz="quarter" idx="19" hasCustomPrompt="1"/>
          </p:nvPr>
        </p:nvSpPr>
        <p:spPr>
          <a:xfrm>
            <a:off x="4748213" y="0"/>
            <a:ext cx="4059237" cy="118872"/>
          </a:xfrm>
        </p:spPr>
        <p:txBody>
          <a:bodyPr tIns="0">
            <a:noAutofit/>
          </a:bodyPr>
          <a:lstStyle>
            <a:lvl1pPr marL="0" indent="0" algn="ctr">
              <a:buNone/>
              <a:defRPr sz="700">
                <a:solidFill>
                  <a:srgbClr val="FF0000"/>
                </a:solidFill>
                <a:latin typeface="Arial Narrow" pitchFamily="34" charset="0"/>
              </a:defRPr>
            </a:lvl1pPr>
          </a:lstStyle>
          <a:p>
            <a:pPr lvl="0"/>
            <a:r>
              <a:rPr lang="en-US" dirty="0" smtClean="0"/>
              <a:t>Mark pages according to the proprietary level of information as described in Company Procedure J103 (or remove)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EFC63E-F8D9-44BB-A462-AC735E845F95}" type="slidenum">
              <a:rPr lang="en-US" smtClean="0"/>
              <a:pPr/>
              <a:t>‹#›</a:t>
            </a:fld>
            <a:endParaRPr lang="en-US" dirty="0"/>
          </a:p>
        </p:txBody>
      </p:sp>
    </p:spTree>
    <p:extLst>
      <p:ext uri="{BB962C8B-B14F-4D97-AF65-F5344CB8AC3E}">
        <p14:creationId xmlns:p14="http://schemas.microsoft.com/office/powerpoint/2010/main" val="3685323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BF23B5-76E1-4953-8755-4AA916C27E89}" type="slidenum">
              <a:rPr lang="en-US" smtClean="0"/>
              <a:pPr/>
              <a:t>‹#›</a:t>
            </a:fld>
            <a:endParaRPr lang="en-US" dirty="0"/>
          </a:p>
        </p:txBody>
      </p:sp>
    </p:spTree>
    <p:extLst>
      <p:ext uri="{BB962C8B-B14F-4D97-AF65-F5344CB8AC3E}">
        <p14:creationId xmlns:p14="http://schemas.microsoft.com/office/powerpoint/2010/main" val="3127750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6D4B03-E339-4C9D-AC39-0BD7C921B5B0}" type="slidenum">
              <a:rPr lang="en-US" smtClean="0"/>
              <a:pPr/>
              <a:t>‹#›</a:t>
            </a:fld>
            <a:endParaRPr lang="en-US" dirty="0"/>
          </a:p>
        </p:txBody>
      </p:sp>
    </p:spTree>
    <p:extLst>
      <p:ext uri="{BB962C8B-B14F-4D97-AF65-F5344CB8AC3E}">
        <p14:creationId xmlns:p14="http://schemas.microsoft.com/office/powerpoint/2010/main" val="1537252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E41F33A-8A61-4937-A58C-46521EFFC1C2}" type="slidenum">
              <a:rPr lang="en-US" smtClean="0"/>
              <a:pPr/>
              <a:t>‹#›</a:t>
            </a:fld>
            <a:endParaRPr lang="en-US" dirty="0"/>
          </a:p>
        </p:txBody>
      </p:sp>
    </p:spTree>
    <p:extLst>
      <p:ext uri="{BB962C8B-B14F-4D97-AF65-F5344CB8AC3E}">
        <p14:creationId xmlns:p14="http://schemas.microsoft.com/office/powerpoint/2010/main" val="4273673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pPr>
              <a:defRPr/>
            </a:pPr>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8E41F33A-8A61-4937-A58C-46521EFFC1C2}" type="slidenum">
              <a:rPr lang="en-US" smtClean="0"/>
              <a:pPr/>
              <a:t>‹#›</a:t>
            </a:fld>
            <a:endParaRPr lang="en-US" dirty="0"/>
          </a:p>
        </p:txBody>
      </p:sp>
    </p:spTree>
    <p:extLst>
      <p:ext uri="{BB962C8B-B14F-4D97-AF65-F5344CB8AC3E}">
        <p14:creationId xmlns:p14="http://schemas.microsoft.com/office/powerpoint/2010/main" val="1604455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pPr>
              <a:defRPr/>
            </a:pPr>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8E41F33A-8A61-4937-A58C-46521EFFC1C2}" type="slidenum">
              <a:rPr lang="en-US" smtClean="0"/>
              <a:pPr/>
              <a:t>‹#›</a:t>
            </a:fld>
            <a:endParaRPr lang="en-US" dirty="0"/>
          </a:p>
        </p:txBody>
      </p:sp>
    </p:spTree>
    <p:extLst>
      <p:ext uri="{BB962C8B-B14F-4D97-AF65-F5344CB8AC3E}">
        <p14:creationId xmlns:p14="http://schemas.microsoft.com/office/powerpoint/2010/main" val="3408444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pPr>
              <a:defRPr/>
            </a:pPr>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8E41F33A-8A61-4937-A58C-46521EFFC1C2}" type="slidenum">
              <a:rPr lang="en-US" smtClean="0"/>
              <a:pPr/>
              <a:t>‹#›</a:t>
            </a:fld>
            <a:endParaRPr lang="en-US" dirty="0"/>
          </a:p>
        </p:txBody>
      </p:sp>
    </p:spTree>
    <p:extLst>
      <p:ext uri="{BB962C8B-B14F-4D97-AF65-F5344CB8AC3E}">
        <p14:creationId xmlns:p14="http://schemas.microsoft.com/office/powerpoint/2010/main" val="1635403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E41F33A-8A61-4937-A58C-46521EFFC1C2}" type="slidenum">
              <a:rPr lang="en-US" smtClean="0"/>
              <a:pPr/>
              <a:t>‹#›</a:t>
            </a:fld>
            <a:endParaRPr lang="en-US" dirty="0"/>
          </a:p>
        </p:txBody>
      </p:sp>
    </p:spTree>
    <p:extLst>
      <p:ext uri="{BB962C8B-B14F-4D97-AF65-F5344CB8AC3E}">
        <p14:creationId xmlns:p14="http://schemas.microsoft.com/office/powerpoint/2010/main" val="317810932"/>
      </p:ext>
    </p:extLst>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pPr>
              <a:defRPr/>
            </a:pPr>
            <a:endParaRPr lang="en-US" dirty="0"/>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8E41F33A-8A61-4937-A58C-46521EFFC1C2}" type="slidenum">
              <a:rPr lang="en-US" smtClean="0"/>
              <a:pPr/>
              <a:t>‹#›</a:t>
            </a:fld>
            <a:endParaRPr lang="en-US" dirty="0"/>
          </a:p>
        </p:txBody>
      </p:sp>
    </p:spTree>
    <p:extLst>
      <p:ext uri="{BB962C8B-B14F-4D97-AF65-F5344CB8AC3E}">
        <p14:creationId xmlns:p14="http://schemas.microsoft.com/office/powerpoint/2010/main" val="4275114738"/>
      </p:ext>
    </p:extLst>
  </p:cSld>
  <p:clrMap bg1="dk1" tx1="lt1" bg2="dk2" tx2="lt2" accent1="accent1" accent2="accent2" accent3="accent3" accent4="accent4" accent5="accent5" accent6="accent6" hlink="hlink" folHlink="folHlink"/>
  <p:sldLayoutIdLst>
    <p:sldLayoutId id="2147483789" r:id="rId1"/>
    <p:sldLayoutId id="2147483790" r:id="rId2"/>
    <p:sldLayoutId id="2147483791" r:id="rId3"/>
    <p:sldLayoutId id="2147483792" r:id="rId4"/>
    <p:sldLayoutId id="2147483793" r:id="rId5"/>
    <p:sldLayoutId id="2147483794" r:id="rId6"/>
    <p:sldLayoutId id="2147483795" r:id="rId7"/>
    <p:sldLayoutId id="2147483796" r:id="rId8"/>
    <p:sldLayoutId id="2147483797" r:id="rId9"/>
    <p:sldLayoutId id="2147483798" r:id="rId10"/>
    <p:sldLayoutId id="2147483799" r:id="rId11"/>
    <p:sldLayoutId id="2147483800" r:id="rId12"/>
    <p:sldLayoutId id="2147483801" r:id="rId13"/>
    <p:sldLayoutId id="2147483802" r:id="rId14"/>
    <p:sldLayoutId id="2147483803" r:id="rId15"/>
    <p:sldLayoutId id="2147483804" r:id="rId16"/>
    <p:sldLayoutId id="2147483805" r:id="rId17"/>
    <p:sldLayoutId id="2147483806" r:id="rId18"/>
    <p:sldLayoutId id="2147483671" r:id="rId19"/>
  </p:sldLayoutIdLst>
  <p:hf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 Id="rId3"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1" Type="http://schemas.openxmlformats.org/officeDocument/2006/relationships/diagramColors" Target="../diagrams/colors2.xml"/><Relationship Id="rId12"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8" Type="http://schemas.openxmlformats.org/officeDocument/2006/relationships/diagramData" Target="../diagrams/data2.xml"/><Relationship Id="rId9" Type="http://schemas.openxmlformats.org/officeDocument/2006/relationships/diagramLayout" Target="../diagrams/layout2.xml"/><Relationship Id="rId10"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 Placeholder 2"/>
          <p:cNvSpPr>
            <a:spLocks noGrp="1"/>
          </p:cNvSpPr>
          <p:nvPr>
            <p:ph type="body" sz="quarter" idx="14"/>
          </p:nvPr>
        </p:nvSpPr>
        <p:spPr>
          <a:xfrm>
            <a:off x="3890483" y="5364942"/>
            <a:ext cx="4968114" cy="1154392"/>
          </a:xfrm>
        </p:spPr>
        <p:txBody>
          <a:bodyPr>
            <a:normAutofit/>
          </a:bodyPr>
          <a:lstStyle/>
          <a:p>
            <a:pPr>
              <a:spcBef>
                <a:spcPts val="600"/>
              </a:spcBef>
            </a:pPr>
            <a:r>
              <a:rPr lang="en-US" sz="2400" dirty="0" smtClean="0"/>
              <a:t>2016 Flight Software Workshop </a:t>
            </a:r>
          </a:p>
          <a:p>
            <a:pPr>
              <a:spcBef>
                <a:spcPts val="600"/>
              </a:spcBef>
            </a:pPr>
            <a:r>
              <a:rPr lang="en-US" sz="2400" dirty="0" smtClean="0"/>
              <a:t>12/14/2016</a:t>
            </a:r>
            <a:endParaRPr lang="en-US" sz="2400" dirty="0"/>
          </a:p>
        </p:txBody>
      </p:sp>
      <p:sp>
        <p:nvSpPr>
          <p:cNvPr id="13" name="Text Placeholder 2"/>
          <p:cNvSpPr>
            <a:spLocks noGrp="1"/>
          </p:cNvSpPr>
          <p:nvPr>
            <p:ph type="body" sz="quarter" idx="15"/>
          </p:nvPr>
        </p:nvSpPr>
        <p:spPr>
          <a:xfrm>
            <a:off x="3890483" y="3896671"/>
            <a:ext cx="4968114" cy="457200"/>
          </a:xfrm>
        </p:spPr>
        <p:txBody>
          <a:bodyPr>
            <a:normAutofit/>
          </a:bodyPr>
          <a:lstStyle/>
          <a:p>
            <a:r>
              <a:rPr lang="en-US" sz="2400" dirty="0" smtClean="0"/>
              <a:t>Steven Doran</a:t>
            </a:r>
            <a:endParaRPr lang="en-US" sz="2400" dirty="0"/>
          </a:p>
        </p:txBody>
      </p:sp>
      <p:sp>
        <p:nvSpPr>
          <p:cNvPr id="28" name="Title 21"/>
          <p:cNvSpPr txBox="1">
            <a:spLocks/>
          </p:cNvSpPr>
          <p:nvPr/>
        </p:nvSpPr>
        <p:spPr bwMode="auto">
          <a:xfrm>
            <a:off x="2985628" y="1154052"/>
            <a:ext cx="5872969" cy="2011094"/>
          </a:xfrm>
          <a:prstGeom prst="rect">
            <a:avLst/>
          </a:prstGeom>
          <a:noFill/>
          <a:ln w="9525">
            <a:noFill/>
            <a:miter lim="800000"/>
            <a:headEnd/>
            <a:tailEnd/>
          </a:ln>
        </p:spPr>
        <p:txBody>
          <a:bodyPr vert="horz" wrap="square" lIns="91440" tIns="457200" rIns="91440" bIns="548640" numCol="1" anchor="ctr" anchorCtr="0" compatLnSpc="1">
            <a:prstTxWarp prst="textNoShape">
              <a:avLst/>
            </a:prstTxWarp>
          </a:bodyPr>
          <a:lstStyle/>
          <a:p>
            <a:pPr lvl="0" algn="r">
              <a:defRPr/>
            </a:pPr>
            <a:r>
              <a:rPr lang="en-US" sz="3200" dirty="0"/>
              <a:t>Adopting the Python language for On-board Programmable Payload Autonomy</a:t>
            </a:r>
            <a:endParaRPr kumimoji="0" lang="en-US" sz="3200" b="1" i="0" u="none" strike="noStrike" kern="0" cap="none" spc="40" normalizeH="0" baseline="0" noProof="0" dirty="0">
              <a:ln>
                <a:noFill/>
              </a:ln>
              <a:solidFill>
                <a:schemeClr val="tx1"/>
              </a:solidFill>
              <a:effectLst/>
              <a:uLnTx/>
              <a:uFillTx/>
              <a:latin typeface="Arial" pitchFamily="34" charset="0"/>
              <a:ea typeface="+mj-ea"/>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sz="2800" dirty="0" smtClean="0"/>
              <a:t>Python Stored Program Constraints </a:t>
            </a:r>
            <a:endParaRPr lang="en-US" sz="2800" dirty="0"/>
          </a:p>
        </p:txBody>
      </p:sp>
      <p:sp>
        <p:nvSpPr>
          <p:cNvPr id="6" name="Slide Number Placeholder 7"/>
          <p:cNvSpPr>
            <a:spLocks noGrp="1"/>
          </p:cNvSpPr>
          <p:nvPr>
            <p:ph type="sldNum" sz="quarter" idx="12"/>
          </p:nvPr>
        </p:nvSpPr>
        <p:spPr/>
        <p:txBody>
          <a:bodyPr/>
          <a:lstStyle/>
          <a:p>
            <a:fld id="{F6EFC63E-F8D9-44BB-A462-AC735E845F95}" type="slidenum">
              <a:rPr lang="en-US" sz="2800" smtClean="0">
                <a:solidFill>
                  <a:schemeClr val="bg2"/>
                </a:solidFill>
              </a:rPr>
              <a:pPr/>
              <a:t>10</a:t>
            </a:fld>
            <a:endParaRPr lang="en-US" dirty="0">
              <a:solidFill>
                <a:schemeClr val="bg2"/>
              </a:solidFill>
            </a:endParaRPr>
          </a:p>
        </p:txBody>
      </p:sp>
      <p:sp>
        <p:nvSpPr>
          <p:cNvPr id="32" name="Content Placeholder 2"/>
          <p:cNvSpPr>
            <a:spLocks noGrp="1"/>
          </p:cNvSpPr>
          <p:nvPr/>
        </p:nvSpPr>
        <p:spPr>
          <a:xfrm>
            <a:off x="397933" y="1179266"/>
            <a:ext cx="8509000" cy="522760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sz="2000" dirty="0"/>
          </a:p>
          <a:p>
            <a:pPr marL="457200" lvl="1" indent="0">
              <a:spcBef>
                <a:spcPts val="600"/>
              </a:spcBef>
              <a:buNone/>
            </a:pPr>
            <a:endParaRPr lang="en-US" sz="2000" dirty="0"/>
          </a:p>
          <a:p>
            <a:pPr marL="457200" lvl="1" indent="0">
              <a:spcBef>
                <a:spcPts val="600"/>
              </a:spcBef>
              <a:buNone/>
            </a:pPr>
            <a:endParaRPr lang="en-US" sz="2000" dirty="0" smtClean="0"/>
          </a:p>
          <a:p>
            <a:pPr lvl="1"/>
            <a:endParaRPr lang="en-US" sz="2000" dirty="0"/>
          </a:p>
        </p:txBody>
      </p:sp>
      <p:sp>
        <p:nvSpPr>
          <p:cNvPr id="5" name="Content Placeholder 2"/>
          <p:cNvSpPr>
            <a:spLocks noGrp="1"/>
          </p:cNvSpPr>
          <p:nvPr/>
        </p:nvSpPr>
        <p:spPr>
          <a:xfrm>
            <a:off x="635000" y="1295109"/>
            <a:ext cx="8509000" cy="5390363"/>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000" dirty="0" smtClean="0"/>
              <a:t>Python Stored Programs must be contained in </a:t>
            </a:r>
            <a:r>
              <a:rPr lang="en-US" sz="2000" dirty="0"/>
              <a:t>a Python </a:t>
            </a:r>
            <a:r>
              <a:rPr lang="en-US" sz="2000" dirty="0" smtClean="0"/>
              <a:t>try </a:t>
            </a:r>
            <a:r>
              <a:rPr lang="en-US" sz="2000" dirty="0"/>
              <a:t>... except Exception  </a:t>
            </a:r>
            <a:r>
              <a:rPr lang="en-US" sz="2000" dirty="0" smtClean="0"/>
              <a:t>Block</a:t>
            </a:r>
          </a:p>
          <a:p>
            <a:pPr>
              <a:spcBef>
                <a:spcPts val="1800"/>
              </a:spcBef>
            </a:pPr>
            <a:r>
              <a:rPr lang="en-US" sz="2000" dirty="0" smtClean="0"/>
              <a:t>Stored Programs cannot use </a:t>
            </a:r>
            <a:r>
              <a:rPr lang="en-US" sz="2000" dirty="0"/>
              <a:t>the Python / C++ </a:t>
            </a:r>
            <a:r>
              <a:rPr lang="en-US" sz="2000" dirty="0" smtClean="0"/>
              <a:t>API Functionality</a:t>
            </a:r>
          </a:p>
          <a:p>
            <a:pPr lvl="1">
              <a:spcBef>
                <a:spcPts val="600"/>
              </a:spcBef>
            </a:pPr>
            <a:r>
              <a:rPr lang="en-US" sz="2000" dirty="0" smtClean="0"/>
              <a:t>Preserve FSW deterministic behavior</a:t>
            </a:r>
          </a:p>
          <a:p>
            <a:pPr lvl="1">
              <a:spcBef>
                <a:spcPts val="600"/>
              </a:spcBef>
            </a:pPr>
            <a:r>
              <a:rPr lang="en-US" sz="2000" dirty="0" smtClean="0"/>
              <a:t>Complex to debug</a:t>
            </a:r>
          </a:p>
          <a:p>
            <a:pPr lvl="1">
              <a:spcBef>
                <a:spcPts val="600"/>
              </a:spcBef>
            </a:pPr>
            <a:r>
              <a:rPr lang="en-US" sz="2000" dirty="0" smtClean="0"/>
              <a:t>No requirement to perform multi-threaded Stored Programs</a:t>
            </a:r>
          </a:p>
          <a:p>
            <a:pPr>
              <a:spcBef>
                <a:spcPts val="1800"/>
              </a:spcBef>
            </a:pPr>
            <a:r>
              <a:rPr lang="en-US" sz="2000" dirty="0"/>
              <a:t>Only </a:t>
            </a:r>
            <a:r>
              <a:rPr lang="en-US" sz="2000" dirty="0" smtClean="0"/>
              <a:t>one instance of a Python Stored Program can execute at a time</a:t>
            </a:r>
          </a:p>
          <a:p>
            <a:pPr lvl="1">
              <a:spcBef>
                <a:spcPts val="300"/>
              </a:spcBef>
            </a:pPr>
            <a:r>
              <a:rPr lang="en-US" sz="2000" dirty="0" smtClean="0"/>
              <a:t>Matches Legacy System</a:t>
            </a:r>
          </a:p>
          <a:p>
            <a:pPr>
              <a:spcBef>
                <a:spcPts val="1800"/>
              </a:spcBef>
            </a:pPr>
            <a:r>
              <a:rPr lang="en-US" sz="2000" dirty="0"/>
              <a:t>Python Stored </a:t>
            </a:r>
            <a:r>
              <a:rPr lang="en-US" sz="2000" dirty="0" smtClean="0"/>
              <a:t>Programs only have reference memory allocations to the FSW memory space</a:t>
            </a:r>
          </a:p>
          <a:p>
            <a:pPr lvl="1">
              <a:spcBef>
                <a:spcPts val="600"/>
              </a:spcBef>
            </a:pPr>
            <a:r>
              <a:rPr lang="en-US" sz="2000" dirty="0" smtClean="0"/>
              <a:t>Preserve FSW data integrity</a:t>
            </a:r>
          </a:p>
          <a:p>
            <a:pPr>
              <a:spcBef>
                <a:spcPts val="1800"/>
              </a:spcBef>
              <a:spcAft>
                <a:spcPts val="0"/>
              </a:spcAft>
            </a:pPr>
            <a:r>
              <a:rPr lang="en-US" sz="2000" dirty="0" smtClean="0"/>
              <a:t>Python Stored Programs are a maximum size</a:t>
            </a:r>
          </a:p>
          <a:p>
            <a:pPr lvl="1">
              <a:spcBef>
                <a:spcPts val="300"/>
              </a:spcBef>
            </a:pPr>
            <a:r>
              <a:rPr lang="en-US" sz="2100" dirty="0" smtClean="0"/>
              <a:t>Constrains </a:t>
            </a:r>
            <a:r>
              <a:rPr lang="en-US" sz="2100" dirty="0"/>
              <a:t>the </a:t>
            </a:r>
            <a:r>
              <a:rPr lang="en-US" sz="2100" dirty="0" smtClean="0"/>
              <a:t>maximum API’s private </a:t>
            </a:r>
            <a:r>
              <a:rPr lang="en-US" sz="2100" dirty="0"/>
              <a:t>heap </a:t>
            </a:r>
            <a:r>
              <a:rPr lang="en-US" sz="2100" dirty="0" smtClean="0"/>
              <a:t>space allocation</a:t>
            </a:r>
          </a:p>
          <a:p>
            <a:pPr lvl="1">
              <a:spcBef>
                <a:spcPts val="300"/>
              </a:spcBef>
            </a:pPr>
            <a:r>
              <a:rPr lang="en-US" sz="2100" dirty="0" smtClean="0"/>
              <a:t>Prototype testing to determine maximum size</a:t>
            </a:r>
            <a:endParaRPr lang="en-US" sz="2100" dirty="0"/>
          </a:p>
          <a:p>
            <a:pPr marL="457200" lvl="1" indent="0">
              <a:spcBef>
                <a:spcPts val="600"/>
              </a:spcBef>
              <a:buNone/>
            </a:pPr>
            <a:endParaRPr lang="en-US" sz="2000" dirty="0" smtClean="0"/>
          </a:p>
          <a:p>
            <a:pPr lvl="1"/>
            <a:endParaRPr lang="en-US" sz="2000" dirty="0"/>
          </a:p>
        </p:txBody>
      </p:sp>
    </p:spTree>
    <p:extLst>
      <p:ext uri="{BB962C8B-B14F-4D97-AF65-F5344CB8AC3E}">
        <p14:creationId xmlns:p14="http://schemas.microsoft.com/office/powerpoint/2010/main" val="312009750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sz="2800" dirty="0" smtClean="0"/>
              <a:t>Python Stored Program Constraints</a:t>
            </a:r>
            <a:br>
              <a:rPr lang="en-US" sz="2800" dirty="0" smtClean="0"/>
            </a:br>
            <a:r>
              <a:rPr lang="en-US" sz="2400" dirty="0" smtClean="0"/>
              <a:t>(cont.) </a:t>
            </a:r>
            <a:endParaRPr lang="en-US" sz="2400" dirty="0"/>
          </a:p>
        </p:txBody>
      </p:sp>
      <p:sp>
        <p:nvSpPr>
          <p:cNvPr id="6" name="Slide Number Placeholder 7"/>
          <p:cNvSpPr>
            <a:spLocks noGrp="1"/>
          </p:cNvSpPr>
          <p:nvPr>
            <p:ph type="sldNum" sz="quarter" idx="12"/>
          </p:nvPr>
        </p:nvSpPr>
        <p:spPr/>
        <p:txBody>
          <a:bodyPr/>
          <a:lstStyle/>
          <a:p>
            <a:fld id="{F6EFC63E-F8D9-44BB-A462-AC735E845F95}" type="slidenum">
              <a:rPr lang="en-US" sz="2800" smtClean="0">
                <a:solidFill>
                  <a:schemeClr val="bg2"/>
                </a:solidFill>
              </a:rPr>
              <a:pPr/>
              <a:t>11</a:t>
            </a:fld>
            <a:endParaRPr lang="en-US" dirty="0">
              <a:solidFill>
                <a:schemeClr val="bg2"/>
              </a:solidFill>
            </a:endParaRPr>
          </a:p>
        </p:txBody>
      </p:sp>
      <p:sp>
        <p:nvSpPr>
          <p:cNvPr id="32" name="Content Placeholder 2"/>
          <p:cNvSpPr>
            <a:spLocks noGrp="1"/>
          </p:cNvSpPr>
          <p:nvPr/>
        </p:nvSpPr>
        <p:spPr>
          <a:xfrm>
            <a:off x="397933" y="1179266"/>
            <a:ext cx="8509000" cy="522760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sz="2000" dirty="0"/>
          </a:p>
          <a:p>
            <a:pPr marL="457200" lvl="1" indent="0">
              <a:spcBef>
                <a:spcPts val="600"/>
              </a:spcBef>
              <a:buNone/>
            </a:pPr>
            <a:endParaRPr lang="en-US" sz="2000" dirty="0"/>
          </a:p>
          <a:p>
            <a:pPr marL="457200" lvl="1" indent="0">
              <a:spcBef>
                <a:spcPts val="600"/>
              </a:spcBef>
              <a:buNone/>
            </a:pPr>
            <a:endParaRPr lang="en-US" sz="2000" dirty="0" smtClean="0"/>
          </a:p>
          <a:p>
            <a:pPr lvl="1"/>
            <a:endParaRPr lang="en-US" sz="2000" dirty="0"/>
          </a:p>
        </p:txBody>
      </p:sp>
      <p:sp>
        <p:nvSpPr>
          <p:cNvPr id="5" name="Content Placeholder 2"/>
          <p:cNvSpPr>
            <a:spLocks noGrp="1"/>
          </p:cNvSpPr>
          <p:nvPr/>
        </p:nvSpPr>
        <p:spPr>
          <a:xfrm>
            <a:off x="635000" y="1562528"/>
            <a:ext cx="8509000" cy="3311397"/>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000" dirty="0" smtClean="0"/>
              <a:t>Python Stored Programs cannot launch another Stored Program</a:t>
            </a:r>
          </a:p>
          <a:p>
            <a:pPr lvl="1">
              <a:lnSpc>
                <a:spcPct val="90000"/>
              </a:lnSpc>
              <a:spcBef>
                <a:spcPts val="600"/>
              </a:spcBef>
            </a:pPr>
            <a:r>
              <a:rPr lang="en-US" sz="1900" dirty="0" smtClean="0"/>
              <a:t>This is done w/ the legacy system due to the legacy systems Stored Program size constraint</a:t>
            </a:r>
            <a:endParaRPr lang="en-US" sz="1900" dirty="0"/>
          </a:p>
          <a:p>
            <a:pPr marL="457200" lvl="1" indent="0">
              <a:spcBef>
                <a:spcPts val="600"/>
              </a:spcBef>
              <a:buNone/>
            </a:pPr>
            <a:endParaRPr lang="en-US" sz="2000" dirty="0" smtClean="0"/>
          </a:p>
          <a:p>
            <a:pPr lvl="1"/>
            <a:endParaRPr lang="en-US" sz="2000" dirty="0"/>
          </a:p>
        </p:txBody>
      </p:sp>
    </p:spTree>
    <p:extLst>
      <p:ext uri="{BB962C8B-B14F-4D97-AF65-F5344CB8AC3E}">
        <p14:creationId xmlns:p14="http://schemas.microsoft.com/office/powerpoint/2010/main" val="202579786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sz="2800" dirty="0" smtClean="0"/>
              <a:t>Python Stored Program (Containers)</a:t>
            </a:r>
            <a:endParaRPr lang="en-US" sz="2800" dirty="0"/>
          </a:p>
        </p:txBody>
      </p:sp>
      <p:sp>
        <p:nvSpPr>
          <p:cNvPr id="6" name="Slide Number Placeholder 7"/>
          <p:cNvSpPr>
            <a:spLocks noGrp="1"/>
          </p:cNvSpPr>
          <p:nvPr>
            <p:ph type="sldNum" sz="quarter" idx="12"/>
          </p:nvPr>
        </p:nvSpPr>
        <p:spPr/>
        <p:txBody>
          <a:bodyPr/>
          <a:lstStyle/>
          <a:p>
            <a:fld id="{F6EFC63E-F8D9-44BB-A462-AC735E845F95}" type="slidenum">
              <a:rPr lang="en-US" sz="2800" smtClean="0">
                <a:solidFill>
                  <a:schemeClr val="bg2"/>
                </a:solidFill>
              </a:rPr>
              <a:pPr/>
              <a:t>12</a:t>
            </a:fld>
            <a:endParaRPr lang="en-US" dirty="0">
              <a:solidFill>
                <a:schemeClr val="bg2"/>
              </a:solidFill>
            </a:endParaRPr>
          </a:p>
        </p:txBody>
      </p:sp>
      <p:sp>
        <p:nvSpPr>
          <p:cNvPr id="32" name="Content Placeholder 2"/>
          <p:cNvSpPr>
            <a:spLocks noGrp="1"/>
          </p:cNvSpPr>
          <p:nvPr/>
        </p:nvSpPr>
        <p:spPr>
          <a:xfrm>
            <a:off x="397933" y="1179266"/>
            <a:ext cx="8509000" cy="522760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sz="2000" dirty="0"/>
          </a:p>
          <a:p>
            <a:pPr marL="457200" lvl="1" indent="0">
              <a:spcBef>
                <a:spcPts val="600"/>
              </a:spcBef>
              <a:buNone/>
            </a:pPr>
            <a:endParaRPr lang="en-US" sz="2000" dirty="0"/>
          </a:p>
          <a:p>
            <a:pPr marL="457200" lvl="1" indent="0">
              <a:spcBef>
                <a:spcPts val="600"/>
              </a:spcBef>
              <a:buNone/>
            </a:pPr>
            <a:endParaRPr lang="en-US" sz="2000" dirty="0" smtClean="0"/>
          </a:p>
          <a:p>
            <a:pPr lvl="1"/>
            <a:endParaRPr lang="en-US" sz="2000" dirty="0"/>
          </a:p>
        </p:txBody>
      </p:sp>
      <p:sp>
        <p:nvSpPr>
          <p:cNvPr id="42" name="Rounded Rectangle 41"/>
          <p:cNvSpPr/>
          <p:nvPr/>
        </p:nvSpPr>
        <p:spPr>
          <a:xfrm>
            <a:off x="473750" y="6003986"/>
            <a:ext cx="8357365" cy="7030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b="1" dirty="0" smtClean="0">
                <a:solidFill>
                  <a:schemeClr val="bg2"/>
                </a:solidFill>
              </a:rPr>
              <a:t>Goal is to Prevent Stored Program Error from Propagating to</a:t>
            </a:r>
            <a:endParaRPr lang="en-US" sz="2100" b="1" dirty="0">
              <a:solidFill>
                <a:schemeClr val="bg2"/>
              </a:solidFill>
            </a:endParaRPr>
          </a:p>
          <a:p>
            <a:pPr algn="ctr"/>
            <a:r>
              <a:rPr lang="en-US" sz="2100" b="1" dirty="0" smtClean="0">
                <a:solidFill>
                  <a:schemeClr val="bg2"/>
                </a:solidFill>
              </a:rPr>
              <a:t>The Flight Software</a:t>
            </a:r>
          </a:p>
        </p:txBody>
      </p:sp>
      <p:sp>
        <p:nvSpPr>
          <p:cNvPr id="43" name="Content Placeholder 2"/>
          <p:cNvSpPr>
            <a:spLocks noGrp="1"/>
          </p:cNvSpPr>
          <p:nvPr/>
        </p:nvSpPr>
        <p:spPr>
          <a:xfrm>
            <a:off x="131431" y="1438925"/>
            <a:ext cx="8509000" cy="166067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000" dirty="0" smtClean="0"/>
              <a:t>When a Python Stored Program is initiated, it is contained in its own unique thread that is removed once Stored Program execution completes</a:t>
            </a:r>
          </a:p>
          <a:p>
            <a:pPr>
              <a:spcBef>
                <a:spcPts val="1800"/>
              </a:spcBef>
            </a:pPr>
            <a:r>
              <a:rPr lang="en-US" sz="2000" dirty="0" smtClean="0"/>
              <a:t>The Python Stored Program’s memory access is limited to an allocated section of memory to prevent impacts to overall system</a:t>
            </a:r>
          </a:p>
          <a:p>
            <a:pPr>
              <a:spcBef>
                <a:spcPts val="1800"/>
              </a:spcBef>
            </a:pPr>
            <a:r>
              <a:rPr lang="en-US" sz="2000" dirty="0" smtClean="0"/>
              <a:t>Python Interpreter is closed at the end of the Stored Program execution and allocated heap space cleared</a:t>
            </a:r>
          </a:p>
        </p:txBody>
      </p:sp>
    </p:spTree>
    <p:extLst>
      <p:ext uri="{BB962C8B-B14F-4D97-AF65-F5344CB8AC3E}">
        <p14:creationId xmlns:p14="http://schemas.microsoft.com/office/powerpoint/2010/main" val="387963624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sz="2800" dirty="0" smtClean="0"/>
              <a:t>Python Stored Program (Containers)</a:t>
            </a:r>
            <a:br>
              <a:rPr lang="en-US" sz="2800" dirty="0" smtClean="0"/>
            </a:br>
            <a:r>
              <a:rPr lang="en-US" sz="2000" dirty="0" smtClean="0"/>
              <a:t>(cont.)</a:t>
            </a:r>
            <a:endParaRPr lang="en-US" sz="2000" dirty="0"/>
          </a:p>
        </p:txBody>
      </p:sp>
      <p:sp>
        <p:nvSpPr>
          <p:cNvPr id="6" name="Slide Number Placeholder 7"/>
          <p:cNvSpPr>
            <a:spLocks noGrp="1"/>
          </p:cNvSpPr>
          <p:nvPr>
            <p:ph type="sldNum" sz="quarter" idx="12"/>
          </p:nvPr>
        </p:nvSpPr>
        <p:spPr/>
        <p:txBody>
          <a:bodyPr/>
          <a:lstStyle/>
          <a:p>
            <a:fld id="{F6EFC63E-F8D9-44BB-A462-AC735E845F95}" type="slidenum">
              <a:rPr lang="en-US" sz="2800" smtClean="0">
                <a:solidFill>
                  <a:schemeClr val="bg2"/>
                </a:solidFill>
              </a:rPr>
              <a:pPr/>
              <a:t>13</a:t>
            </a:fld>
            <a:endParaRPr lang="en-US" dirty="0">
              <a:solidFill>
                <a:schemeClr val="bg2"/>
              </a:solidFill>
            </a:endParaRPr>
          </a:p>
        </p:txBody>
      </p:sp>
      <p:sp>
        <p:nvSpPr>
          <p:cNvPr id="32" name="Content Placeholder 2"/>
          <p:cNvSpPr>
            <a:spLocks noGrp="1"/>
          </p:cNvSpPr>
          <p:nvPr/>
        </p:nvSpPr>
        <p:spPr>
          <a:xfrm>
            <a:off x="397933" y="1179266"/>
            <a:ext cx="8509000" cy="522760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sz="2000" dirty="0"/>
          </a:p>
          <a:p>
            <a:pPr marL="457200" lvl="1" indent="0">
              <a:spcBef>
                <a:spcPts val="600"/>
              </a:spcBef>
              <a:buNone/>
            </a:pPr>
            <a:endParaRPr lang="en-US" sz="2000" dirty="0"/>
          </a:p>
          <a:p>
            <a:pPr marL="457200" lvl="1" indent="0">
              <a:spcBef>
                <a:spcPts val="600"/>
              </a:spcBef>
              <a:buNone/>
            </a:pPr>
            <a:endParaRPr lang="en-US" sz="2000" dirty="0" smtClean="0"/>
          </a:p>
          <a:p>
            <a:pPr lvl="1"/>
            <a:endParaRPr lang="en-US" sz="2000" dirty="0"/>
          </a:p>
        </p:txBody>
      </p:sp>
      <p:sp>
        <p:nvSpPr>
          <p:cNvPr id="2" name="Right Arrow 1"/>
          <p:cNvSpPr/>
          <p:nvPr/>
        </p:nvSpPr>
        <p:spPr>
          <a:xfrm>
            <a:off x="269049" y="2748813"/>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2"/>
                </a:solidFill>
              </a:rPr>
              <a:t>CMD</a:t>
            </a:r>
            <a:endParaRPr lang="en-US" b="1" dirty="0">
              <a:solidFill>
                <a:schemeClr val="bg2"/>
              </a:solidFill>
            </a:endParaRPr>
          </a:p>
        </p:txBody>
      </p:sp>
      <p:sp>
        <p:nvSpPr>
          <p:cNvPr id="3" name="Rounded Rectangle 2"/>
          <p:cNvSpPr/>
          <p:nvPr/>
        </p:nvSpPr>
        <p:spPr>
          <a:xfrm>
            <a:off x="1247457" y="2243945"/>
            <a:ext cx="1633765" cy="146649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solidFill>
              </a:rPr>
              <a:t>Scheduler</a:t>
            </a:r>
            <a:endParaRPr lang="en-US" dirty="0">
              <a:solidFill>
                <a:schemeClr val="bg2"/>
              </a:solidFill>
            </a:endParaRPr>
          </a:p>
        </p:txBody>
      </p:sp>
      <p:cxnSp>
        <p:nvCxnSpPr>
          <p:cNvPr id="7" name="Straight Arrow Connector 6"/>
          <p:cNvCxnSpPr>
            <a:stCxn id="3" idx="3"/>
            <a:endCxn id="8" idx="2"/>
          </p:cNvCxnSpPr>
          <p:nvPr/>
        </p:nvCxnSpPr>
        <p:spPr>
          <a:xfrm flipV="1">
            <a:off x="2881222" y="2901976"/>
            <a:ext cx="656525" cy="75214"/>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3537747" y="2201289"/>
            <a:ext cx="2078484" cy="1401373"/>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solidFill>
              </a:rPr>
              <a:t>Stored Program</a:t>
            </a:r>
          </a:p>
          <a:p>
            <a:pPr algn="ctr"/>
            <a:r>
              <a:rPr lang="en-US" dirty="0" smtClean="0">
                <a:solidFill>
                  <a:schemeClr val="bg2"/>
                </a:solidFill>
              </a:rPr>
              <a:t>Thread</a:t>
            </a:r>
          </a:p>
          <a:p>
            <a:pPr algn="ctr"/>
            <a:r>
              <a:rPr lang="en-US" dirty="0" smtClean="0">
                <a:solidFill>
                  <a:schemeClr val="bg2"/>
                </a:solidFill>
              </a:rPr>
              <a:t>Launched</a:t>
            </a:r>
            <a:endParaRPr lang="en-US" dirty="0">
              <a:solidFill>
                <a:schemeClr val="bg2"/>
              </a:solidFill>
            </a:endParaRPr>
          </a:p>
        </p:txBody>
      </p:sp>
      <p:sp>
        <p:nvSpPr>
          <p:cNvPr id="9" name="Flowchart: Magnetic Disk 8"/>
          <p:cNvSpPr/>
          <p:nvPr/>
        </p:nvSpPr>
        <p:spPr>
          <a:xfrm>
            <a:off x="6453635" y="2436946"/>
            <a:ext cx="1299538" cy="783314"/>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solidFill>
              </a:rPr>
              <a:t>Python</a:t>
            </a:r>
          </a:p>
          <a:p>
            <a:pPr algn="ctr"/>
            <a:r>
              <a:rPr lang="en-US" dirty="0" smtClean="0">
                <a:solidFill>
                  <a:schemeClr val="bg2"/>
                </a:solidFill>
              </a:rPr>
              <a:t>Execute</a:t>
            </a:r>
          </a:p>
        </p:txBody>
      </p:sp>
      <p:cxnSp>
        <p:nvCxnSpPr>
          <p:cNvPr id="11" name="Straight Arrow Connector 10"/>
          <p:cNvCxnSpPr>
            <a:stCxn id="8" idx="6"/>
          </p:cNvCxnSpPr>
          <p:nvPr/>
        </p:nvCxnSpPr>
        <p:spPr>
          <a:xfrm flipV="1">
            <a:off x="5616231" y="2875271"/>
            <a:ext cx="839176" cy="26705"/>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9" idx="3"/>
          </p:cNvCxnSpPr>
          <p:nvPr/>
        </p:nvCxnSpPr>
        <p:spPr>
          <a:xfrm>
            <a:off x="7103404" y="3220260"/>
            <a:ext cx="5827" cy="1178833"/>
          </a:xfrm>
          <a:prstGeom prst="straightConnector1">
            <a:avLst/>
          </a:prstGeom>
          <a:ln w="19050">
            <a:solidFill>
              <a:schemeClr val="accent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7151125" y="3441791"/>
            <a:ext cx="1245855" cy="923330"/>
          </a:xfrm>
          <a:prstGeom prst="rect">
            <a:avLst/>
          </a:prstGeom>
          <a:noFill/>
        </p:spPr>
        <p:txBody>
          <a:bodyPr wrap="none" rtlCol="0">
            <a:spAutoFit/>
          </a:bodyPr>
          <a:lstStyle/>
          <a:p>
            <a:pPr algn="ctr"/>
            <a:r>
              <a:rPr lang="en-US" dirty="0" smtClean="0"/>
              <a:t>Stored</a:t>
            </a:r>
          </a:p>
          <a:p>
            <a:pPr algn="ctr"/>
            <a:r>
              <a:rPr lang="en-US" dirty="0" smtClean="0"/>
              <a:t>Program</a:t>
            </a:r>
          </a:p>
          <a:p>
            <a:pPr algn="ctr"/>
            <a:r>
              <a:rPr lang="en-US" dirty="0" smtClean="0"/>
              <a:t>Completes</a:t>
            </a:r>
            <a:endParaRPr lang="en-US" dirty="0"/>
          </a:p>
        </p:txBody>
      </p:sp>
      <p:sp>
        <p:nvSpPr>
          <p:cNvPr id="24" name="Oval 23"/>
          <p:cNvSpPr/>
          <p:nvPr/>
        </p:nvSpPr>
        <p:spPr>
          <a:xfrm>
            <a:off x="5252267" y="4422945"/>
            <a:ext cx="2911002" cy="982989"/>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solidFill>
              </a:rPr>
              <a:t>Stored Program Thread Killed</a:t>
            </a:r>
          </a:p>
        </p:txBody>
      </p:sp>
      <p:cxnSp>
        <p:nvCxnSpPr>
          <p:cNvPr id="25" name="Straight Arrow Connector 24"/>
          <p:cNvCxnSpPr/>
          <p:nvPr/>
        </p:nvCxnSpPr>
        <p:spPr>
          <a:xfrm flipH="1" flipV="1">
            <a:off x="2560144" y="3670774"/>
            <a:ext cx="2769079" cy="1089879"/>
          </a:xfrm>
          <a:prstGeom prst="straightConnector1">
            <a:avLst/>
          </a:prstGeom>
          <a:ln w="19050">
            <a:solidFill>
              <a:schemeClr val="accent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841028" y="4341947"/>
            <a:ext cx="1987596" cy="646331"/>
          </a:xfrm>
          <a:prstGeom prst="rect">
            <a:avLst/>
          </a:prstGeom>
          <a:noFill/>
        </p:spPr>
        <p:txBody>
          <a:bodyPr wrap="none" rtlCol="0">
            <a:spAutoFit/>
          </a:bodyPr>
          <a:lstStyle/>
          <a:p>
            <a:pPr algn="ctr"/>
            <a:r>
              <a:rPr lang="en-US" dirty="0" smtClean="0"/>
              <a:t>Thread Removed </a:t>
            </a:r>
          </a:p>
          <a:p>
            <a:pPr algn="ctr"/>
            <a:r>
              <a:rPr lang="en-US" dirty="0" smtClean="0"/>
              <a:t>From Scheduler</a:t>
            </a:r>
            <a:endParaRPr lang="en-US" dirty="0"/>
          </a:p>
        </p:txBody>
      </p:sp>
      <p:sp>
        <p:nvSpPr>
          <p:cNvPr id="27" name="Oval 26"/>
          <p:cNvSpPr/>
          <p:nvPr/>
        </p:nvSpPr>
        <p:spPr>
          <a:xfrm>
            <a:off x="560716" y="2166307"/>
            <a:ext cx="448574" cy="46439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solidFill>
              </a:rPr>
              <a:t>1</a:t>
            </a:r>
            <a:endParaRPr lang="en-US" dirty="0">
              <a:solidFill>
                <a:schemeClr val="bg2"/>
              </a:solidFill>
            </a:endParaRPr>
          </a:p>
        </p:txBody>
      </p:sp>
      <p:sp>
        <p:nvSpPr>
          <p:cNvPr id="30" name="Oval 29"/>
          <p:cNvSpPr/>
          <p:nvPr/>
        </p:nvSpPr>
        <p:spPr>
          <a:xfrm>
            <a:off x="5679277" y="1969091"/>
            <a:ext cx="448574" cy="46439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solidFill>
              </a:rPr>
              <a:t>2</a:t>
            </a:r>
            <a:endParaRPr lang="en-US" dirty="0">
              <a:solidFill>
                <a:schemeClr val="bg2"/>
              </a:solidFill>
            </a:endParaRPr>
          </a:p>
        </p:txBody>
      </p:sp>
      <p:sp>
        <p:nvSpPr>
          <p:cNvPr id="31" name="Oval 30"/>
          <p:cNvSpPr/>
          <p:nvPr/>
        </p:nvSpPr>
        <p:spPr>
          <a:xfrm>
            <a:off x="7640889" y="1984666"/>
            <a:ext cx="448574" cy="46439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solidFill>
              </a:rPr>
              <a:t>3</a:t>
            </a:r>
          </a:p>
        </p:txBody>
      </p:sp>
      <p:sp>
        <p:nvSpPr>
          <p:cNvPr id="33" name="Oval 32"/>
          <p:cNvSpPr/>
          <p:nvPr/>
        </p:nvSpPr>
        <p:spPr>
          <a:xfrm>
            <a:off x="8172693" y="4384657"/>
            <a:ext cx="448574" cy="46439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solidFill>
              </a:rPr>
              <a:t>4</a:t>
            </a:r>
            <a:endParaRPr lang="en-US" dirty="0">
              <a:solidFill>
                <a:schemeClr val="bg2"/>
              </a:solidFill>
            </a:endParaRPr>
          </a:p>
        </p:txBody>
      </p:sp>
      <p:sp>
        <p:nvSpPr>
          <p:cNvPr id="34" name="Oval 33"/>
          <p:cNvSpPr/>
          <p:nvPr/>
        </p:nvSpPr>
        <p:spPr>
          <a:xfrm>
            <a:off x="3044158" y="3934698"/>
            <a:ext cx="448574" cy="46439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solidFill>
              </a:rPr>
              <a:t>5</a:t>
            </a:r>
          </a:p>
        </p:txBody>
      </p:sp>
      <p:sp>
        <p:nvSpPr>
          <p:cNvPr id="37" name="Rectangle 36"/>
          <p:cNvSpPr/>
          <p:nvPr/>
        </p:nvSpPr>
        <p:spPr>
          <a:xfrm>
            <a:off x="8243157" y="2185323"/>
            <a:ext cx="517585" cy="9853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100" dirty="0" smtClean="0">
                <a:solidFill>
                  <a:schemeClr val="bg2"/>
                </a:solidFill>
              </a:rPr>
              <a:t>Scratchpad</a:t>
            </a:r>
          </a:p>
          <a:p>
            <a:pPr algn="ctr"/>
            <a:r>
              <a:rPr lang="en-US" sz="1100" dirty="0" smtClean="0">
                <a:solidFill>
                  <a:schemeClr val="bg2"/>
                </a:solidFill>
              </a:rPr>
              <a:t>Memory</a:t>
            </a:r>
            <a:endParaRPr lang="en-US" sz="1100" dirty="0">
              <a:solidFill>
                <a:schemeClr val="bg2"/>
              </a:solidFill>
            </a:endParaRPr>
          </a:p>
        </p:txBody>
      </p:sp>
      <p:cxnSp>
        <p:nvCxnSpPr>
          <p:cNvPr id="39" name="Straight Arrow Connector 38"/>
          <p:cNvCxnSpPr>
            <a:stCxn id="9" idx="4"/>
            <a:endCxn id="37" idx="1"/>
          </p:cNvCxnSpPr>
          <p:nvPr/>
        </p:nvCxnSpPr>
        <p:spPr>
          <a:xfrm flipV="1">
            <a:off x="7753173" y="2678006"/>
            <a:ext cx="489984" cy="150597"/>
          </a:xfrm>
          <a:prstGeom prst="straightConnector1">
            <a:avLst/>
          </a:prstGeom>
          <a:ln w="19050">
            <a:headEnd type="triangle" w="sm" len="med"/>
            <a:tailEnd type="triangle" w="sm"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349688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sz="2800" dirty="0" smtClean="0"/>
              <a:t>Commanding and Telemetry</a:t>
            </a:r>
            <a:endParaRPr lang="en-US" sz="2800" dirty="0"/>
          </a:p>
        </p:txBody>
      </p:sp>
      <p:sp>
        <p:nvSpPr>
          <p:cNvPr id="6" name="Slide Number Placeholder 7"/>
          <p:cNvSpPr>
            <a:spLocks noGrp="1"/>
          </p:cNvSpPr>
          <p:nvPr>
            <p:ph type="sldNum" sz="quarter" idx="12"/>
          </p:nvPr>
        </p:nvSpPr>
        <p:spPr/>
        <p:txBody>
          <a:bodyPr/>
          <a:lstStyle/>
          <a:p>
            <a:fld id="{F6EFC63E-F8D9-44BB-A462-AC735E845F95}" type="slidenum">
              <a:rPr lang="en-US" sz="2800" smtClean="0">
                <a:solidFill>
                  <a:schemeClr val="bg2"/>
                </a:solidFill>
              </a:rPr>
              <a:pPr/>
              <a:t>14</a:t>
            </a:fld>
            <a:endParaRPr lang="en-US" dirty="0">
              <a:solidFill>
                <a:schemeClr val="bg2"/>
              </a:solidFill>
            </a:endParaRPr>
          </a:p>
        </p:txBody>
      </p:sp>
      <p:sp>
        <p:nvSpPr>
          <p:cNvPr id="32" name="Content Placeholder 2"/>
          <p:cNvSpPr>
            <a:spLocks noGrp="1"/>
          </p:cNvSpPr>
          <p:nvPr/>
        </p:nvSpPr>
        <p:spPr>
          <a:xfrm>
            <a:off x="397933" y="1179266"/>
            <a:ext cx="8509000" cy="522760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sz="2000" dirty="0"/>
          </a:p>
          <a:p>
            <a:pPr marL="457200" lvl="1" indent="0">
              <a:spcBef>
                <a:spcPts val="600"/>
              </a:spcBef>
              <a:buNone/>
            </a:pPr>
            <a:endParaRPr lang="en-US" sz="2000" dirty="0"/>
          </a:p>
          <a:p>
            <a:pPr marL="457200" lvl="1" indent="0">
              <a:spcBef>
                <a:spcPts val="600"/>
              </a:spcBef>
              <a:buNone/>
            </a:pPr>
            <a:endParaRPr lang="en-US" sz="2000" dirty="0" smtClean="0"/>
          </a:p>
          <a:p>
            <a:pPr lvl="1"/>
            <a:endParaRPr lang="en-US" sz="2000" dirty="0"/>
          </a:p>
        </p:txBody>
      </p:sp>
      <p:sp>
        <p:nvSpPr>
          <p:cNvPr id="5" name="Content Placeholder 2"/>
          <p:cNvSpPr>
            <a:spLocks noGrp="1"/>
          </p:cNvSpPr>
          <p:nvPr/>
        </p:nvSpPr>
        <p:spPr>
          <a:xfrm>
            <a:off x="484710" y="1295109"/>
            <a:ext cx="4496120" cy="522760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000" dirty="0" smtClean="0"/>
              <a:t>Python Stored Programs read FSW telemetry monitor states by a reference table in its assigned Memory scratchpad</a:t>
            </a:r>
          </a:p>
          <a:p>
            <a:pPr>
              <a:spcBef>
                <a:spcPts val="1800"/>
              </a:spcBef>
            </a:pPr>
            <a:r>
              <a:rPr lang="en-US" sz="2000" dirty="0"/>
              <a:t>Python Stored Programs </a:t>
            </a:r>
            <a:r>
              <a:rPr lang="en-US" sz="2000" dirty="0" smtClean="0"/>
              <a:t>send FSW commands using command FIFO in its assigned Memory scratchpad</a:t>
            </a:r>
            <a:endParaRPr lang="en-US" sz="2000" dirty="0"/>
          </a:p>
          <a:p>
            <a:pPr marL="457200" lvl="1" indent="0">
              <a:spcBef>
                <a:spcPts val="600"/>
              </a:spcBef>
              <a:buNone/>
            </a:pPr>
            <a:endParaRPr lang="en-US" sz="2000" dirty="0"/>
          </a:p>
          <a:p>
            <a:pPr marL="457200" lvl="1" indent="0">
              <a:spcBef>
                <a:spcPts val="600"/>
              </a:spcBef>
              <a:buNone/>
            </a:pPr>
            <a:endParaRPr lang="en-US" sz="2000" dirty="0" smtClean="0"/>
          </a:p>
          <a:p>
            <a:pPr lvl="1"/>
            <a:endParaRPr lang="en-US" sz="2000" dirty="0"/>
          </a:p>
        </p:txBody>
      </p:sp>
      <p:sp>
        <p:nvSpPr>
          <p:cNvPr id="7" name="Flowchart: Magnetic Disk 6"/>
          <p:cNvSpPr/>
          <p:nvPr/>
        </p:nvSpPr>
        <p:spPr>
          <a:xfrm>
            <a:off x="5165116" y="1393701"/>
            <a:ext cx="1299538" cy="967047"/>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solidFill>
              </a:rPr>
              <a:t>Python</a:t>
            </a:r>
          </a:p>
          <a:p>
            <a:pPr algn="ctr"/>
            <a:r>
              <a:rPr lang="en-US" dirty="0" smtClean="0">
                <a:solidFill>
                  <a:schemeClr val="bg2"/>
                </a:solidFill>
              </a:rPr>
              <a:t>Execute</a:t>
            </a:r>
          </a:p>
        </p:txBody>
      </p:sp>
      <p:sp>
        <p:nvSpPr>
          <p:cNvPr id="8" name="Rectangle 7"/>
          <p:cNvSpPr/>
          <p:nvPr/>
        </p:nvSpPr>
        <p:spPr>
          <a:xfrm>
            <a:off x="6901132" y="1393700"/>
            <a:ext cx="1759789" cy="28418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pPr algn="ctr"/>
            <a:r>
              <a:rPr lang="en-US" dirty="0">
                <a:solidFill>
                  <a:schemeClr val="bg2"/>
                </a:solidFill>
              </a:rPr>
              <a:t>Scratchpad</a:t>
            </a:r>
          </a:p>
          <a:p>
            <a:pPr algn="ctr"/>
            <a:r>
              <a:rPr lang="en-US" dirty="0">
                <a:solidFill>
                  <a:schemeClr val="bg2"/>
                </a:solidFill>
              </a:rPr>
              <a:t>Memory</a:t>
            </a:r>
          </a:p>
        </p:txBody>
      </p:sp>
      <p:cxnSp>
        <p:nvCxnSpPr>
          <p:cNvPr id="9" name="Straight Arrow Connector 8"/>
          <p:cNvCxnSpPr>
            <a:stCxn id="7" idx="4"/>
          </p:cNvCxnSpPr>
          <p:nvPr/>
        </p:nvCxnSpPr>
        <p:spPr>
          <a:xfrm>
            <a:off x="6464654" y="1877225"/>
            <a:ext cx="436478" cy="46466"/>
          </a:xfrm>
          <a:prstGeom prst="straightConnector1">
            <a:avLst/>
          </a:prstGeom>
          <a:ln w="19050">
            <a:headEnd type="triangle" w="sm" len="med"/>
            <a:tailEnd type="triangle" w="sm" len="med"/>
          </a:ln>
        </p:spPr>
        <p:style>
          <a:lnRef idx="1">
            <a:schemeClr val="accent1"/>
          </a:lnRef>
          <a:fillRef idx="0">
            <a:schemeClr val="accent1"/>
          </a:fillRef>
          <a:effectRef idx="0">
            <a:schemeClr val="accent1"/>
          </a:effectRef>
          <a:fontRef idx="minor">
            <a:schemeClr val="tx1"/>
          </a:fontRef>
        </p:style>
      </p:cxnSp>
      <p:sp>
        <p:nvSpPr>
          <p:cNvPr id="17" name="Flowchart: Magnetic Disk 16"/>
          <p:cNvSpPr/>
          <p:nvPr/>
        </p:nvSpPr>
        <p:spPr>
          <a:xfrm>
            <a:off x="7360570" y="3243531"/>
            <a:ext cx="948905" cy="767751"/>
          </a:xfrm>
          <a:prstGeom prst="flowChartMagneticDisk">
            <a:avLst/>
          </a:prstGeom>
          <a:solidFill>
            <a:schemeClr val="accent1">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bg2"/>
                </a:solidFill>
              </a:rPr>
              <a:t>CMD</a:t>
            </a:r>
          </a:p>
          <a:p>
            <a:pPr algn="ctr"/>
            <a:r>
              <a:rPr lang="en-US" sz="1400" dirty="0" smtClean="0">
                <a:solidFill>
                  <a:schemeClr val="bg2"/>
                </a:solidFill>
              </a:rPr>
              <a:t>Queue</a:t>
            </a:r>
            <a:endParaRPr lang="en-US" sz="1400" dirty="0">
              <a:solidFill>
                <a:schemeClr val="bg2"/>
              </a:solidFill>
            </a:endParaRPr>
          </a:p>
        </p:txBody>
      </p:sp>
      <p:sp>
        <p:nvSpPr>
          <p:cNvPr id="18" name="Rectangle 17"/>
          <p:cNvSpPr/>
          <p:nvPr/>
        </p:nvSpPr>
        <p:spPr>
          <a:xfrm>
            <a:off x="5607170" y="4494362"/>
            <a:ext cx="3122762" cy="202835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smtClean="0">
                <a:solidFill>
                  <a:schemeClr val="bg2"/>
                </a:solidFill>
              </a:rPr>
              <a:t>Fight Software (FSW)</a:t>
            </a:r>
            <a:endParaRPr lang="en-US" dirty="0">
              <a:solidFill>
                <a:schemeClr val="bg2"/>
              </a:solidFill>
            </a:endParaRPr>
          </a:p>
        </p:txBody>
      </p:sp>
      <p:sp>
        <p:nvSpPr>
          <p:cNvPr id="19" name="Rectangle 18"/>
          <p:cNvSpPr/>
          <p:nvPr/>
        </p:nvSpPr>
        <p:spPr>
          <a:xfrm>
            <a:off x="5814885" y="5089585"/>
            <a:ext cx="1366843" cy="715993"/>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bg2"/>
                </a:solidFill>
              </a:rPr>
              <a:t>Command</a:t>
            </a:r>
          </a:p>
          <a:p>
            <a:pPr algn="ctr"/>
            <a:r>
              <a:rPr lang="en-US" sz="1400" dirty="0" smtClean="0">
                <a:solidFill>
                  <a:schemeClr val="bg2"/>
                </a:solidFill>
              </a:rPr>
              <a:t>Manager</a:t>
            </a:r>
            <a:endParaRPr lang="en-US" sz="1400" dirty="0">
              <a:solidFill>
                <a:schemeClr val="bg2"/>
              </a:solidFill>
            </a:endParaRPr>
          </a:p>
        </p:txBody>
      </p:sp>
      <p:cxnSp>
        <p:nvCxnSpPr>
          <p:cNvPr id="21" name="Elbow Connector 20"/>
          <p:cNvCxnSpPr>
            <a:stCxn id="19" idx="1"/>
            <a:endCxn id="17" idx="2"/>
          </p:cNvCxnSpPr>
          <p:nvPr/>
        </p:nvCxnSpPr>
        <p:spPr>
          <a:xfrm rot="10800000" flipH="1">
            <a:off x="5814884" y="3627408"/>
            <a:ext cx="1545685" cy="1820175"/>
          </a:xfrm>
          <a:prstGeom prst="bentConnector3">
            <a:avLst>
              <a:gd name="adj1" fmla="val -53857"/>
            </a:avLst>
          </a:prstGeom>
          <a:ln w="2222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7294078" y="5653190"/>
            <a:ext cx="1366843" cy="715993"/>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bg2"/>
                </a:solidFill>
              </a:rPr>
              <a:t>Telemetry</a:t>
            </a:r>
          </a:p>
          <a:p>
            <a:pPr algn="ctr"/>
            <a:r>
              <a:rPr lang="en-US" sz="1400" dirty="0" smtClean="0">
                <a:solidFill>
                  <a:schemeClr val="bg2"/>
                </a:solidFill>
              </a:rPr>
              <a:t>Manager</a:t>
            </a:r>
            <a:endParaRPr lang="en-US" sz="1400" dirty="0">
              <a:solidFill>
                <a:schemeClr val="bg2"/>
              </a:solidFill>
            </a:endParaRPr>
          </a:p>
        </p:txBody>
      </p:sp>
      <p:sp>
        <p:nvSpPr>
          <p:cNvPr id="23" name="Rounded Rectangle 22"/>
          <p:cNvSpPr/>
          <p:nvPr/>
        </p:nvSpPr>
        <p:spPr>
          <a:xfrm>
            <a:off x="7181729" y="2208362"/>
            <a:ext cx="1213516" cy="681487"/>
          </a:xfrm>
          <a:prstGeom prst="roundRect">
            <a:avLst/>
          </a:prstGeom>
          <a:solidFill>
            <a:schemeClr val="accent1">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bg2"/>
                </a:solidFill>
              </a:rPr>
              <a:t>TLM Monitor Ref Table</a:t>
            </a:r>
            <a:endParaRPr lang="en-US" sz="1400" dirty="0">
              <a:solidFill>
                <a:schemeClr val="bg2"/>
              </a:solidFill>
            </a:endParaRPr>
          </a:p>
        </p:txBody>
      </p:sp>
      <p:cxnSp>
        <p:nvCxnSpPr>
          <p:cNvPr id="27" name="Elbow Connector 26"/>
          <p:cNvCxnSpPr>
            <a:endCxn id="23" idx="1"/>
          </p:cNvCxnSpPr>
          <p:nvPr/>
        </p:nvCxnSpPr>
        <p:spPr>
          <a:xfrm rot="16200000" flipV="1">
            <a:off x="5519091" y="4211744"/>
            <a:ext cx="3437626" cy="112349"/>
          </a:xfrm>
          <a:prstGeom prst="bentConnector4">
            <a:avLst>
              <a:gd name="adj1" fmla="val -879"/>
              <a:gd name="adj2" fmla="val 2199996"/>
            </a:avLst>
          </a:prstGeom>
          <a:ln w="2222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708978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sz="2800" dirty="0" smtClean="0"/>
              <a:t>Timing</a:t>
            </a:r>
            <a:endParaRPr lang="en-US" sz="2800" dirty="0"/>
          </a:p>
        </p:txBody>
      </p:sp>
      <p:sp>
        <p:nvSpPr>
          <p:cNvPr id="6" name="Slide Number Placeholder 7"/>
          <p:cNvSpPr>
            <a:spLocks noGrp="1"/>
          </p:cNvSpPr>
          <p:nvPr>
            <p:ph type="sldNum" sz="quarter" idx="12"/>
          </p:nvPr>
        </p:nvSpPr>
        <p:spPr/>
        <p:txBody>
          <a:bodyPr/>
          <a:lstStyle/>
          <a:p>
            <a:fld id="{F6EFC63E-F8D9-44BB-A462-AC735E845F95}" type="slidenum">
              <a:rPr lang="en-US" sz="2800" smtClean="0">
                <a:solidFill>
                  <a:schemeClr val="bg2"/>
                </a:solidFill>
              </a:rPr>
              <a:pPr/>
              <a:t>15</a:t>
            </a:fld>
            <a:endParaRPr lang="en-US" dirty="0">
              <a:solidFill>
                <a:schemeClr val="bg2"/>
              </a:solidFill>
            </a:endParaRPr>
          </a:p>
        </p:txBody>
      </p:sp>
      <p:sp>
        <p:nvSpPr>
          <p:cNvPr id="32" name="Content Placeholder 2"/>
          <p:cNvSpPr>
            <a:spLocks noGrp="1"/>
          </p:cNvSpPr>
          <p:nvPr/>
        </p:nvSpPr>
        <p:spPr>
          <a:xfrm>
            <a:off x="397933" y="1179266"/>
            <a:ext cx="8509000" cy="522760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sz="2000" dirty="0"/>
          </a:p>
          <a:p>
            <a:pPr marL="457200" lvl="1" indent="0">
              <a:spcBef>
                <a:spcPts val="600"/>
              </a:spcBef>
              <a:buNone/>
            </a:pPr>
            <a:endParaRPr lang="en-US" sz="2000" dirty="0"/>
          </a:p>
          <a:p>
            <a:pPr marL="457200" lvl="1" indent="0">
              <a:spcBef>
                <a:spcPts val="600"/>
              </a:spcBef>
              <a:buNone/>
            </a:pPr>
            <a:endParaRPr lang="en-US" sz="2000" dirty="0" smtClean="0"/>
          </a:p>
          <a:p>
            <a:pPr lvl="1"/>
            <a:endParaRPr lang="en-US" sz="2000" dirty="0"/>
          </a:p>
        </p:txBody>
      </p:sp>
      <p:sp>
        <p:nvSpPr>
          <p:cNvPr id="5" name="Content Placeholder 2"/>
          <p:cNvSpPr>
            <a:spLocks noGrp="1"/>
          </p:cNvSpPr>
          <p:nvPr/>
        </p:nvSpPr>
        <p:spPr>
          <a:xfrm>
            <a:off x="232518" y="1295109"/>
            <a:ext cx="4496120" cy="522760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000" dirty="0" smtClean="0"/>
              <a:t>Python Stored Programs are required to use the System Time for command processing</a:t>
            </a:r>
          </a:p>
          <a:p>
            <a:pPr>
              <a:spcBef>
                <a:spcPts val="1800"/>
              </a:spcBef>
            </a:pPr>
            <a:r>
              <a:rPr lang="en-US" sz="2000" dirty="0" smtClean="0"/>
              <a:t>Python Stored Programs read a System Clock reference register in its assigned Memory scratchpad</a:t>
            </a:r>
          </a:p>
          <a:p>
            <a:pPr marL="457200" lvl="1" indent="0">
              <a:spcBef>
                <a:spcPts val="600"/>
              </a:spcBef>
              <a:buNone/>
            </a:pPr>
            <a:endParaRPr lang="en-US" sz="2000" dirty="0"/>
          </a:p>
          <a:p>
            <a:pPr marL="457200" lvl="1" indent="0">
              <a:spcBef>
                <a:spcPts val="600"/>
              </a:spcBef>
              <a:buNone/>
            </a:pPr>
            <a:endParaRPr lang="en-US" sz="2000" dirty="0" smtClean="0"/>
          </a:p>
          <a:p>
            <a:pPr lvl="1"/>
            <a:endParaRPr lang="en-US" sz="2000" dirty="0"/>
          </a:p>
        </p:txBody>
      </p:sp>
      <p:sp>
        <p:nvSpPr>
          <p:cNvPr id="7" name="Flowchart: Magnetic Disk 6"/>
          <p:cNvSpPr/>
          <p:nvPr/>
        </p:nvSpPr>
        <p:spPr>
          <a:xfrm>
            <a:off x="5165116" y="1393701"/>
            <a:ext cx="1299538" cy="967047"/>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solidFill>
              </a:rPr>
              <a:t>Python</a:t>
            </a:r>
          </a:p>
          <a:p>
            <a:pPr algn="ctr"/>
            <a:r>
              <a:rPr lang="en-US" dirty="0" smtClean="0">
                <a:solidFill>
                  <a:schemeClr val="bg2"/>
                </a:solidFill>
              </a:rPr>
              <a:t>Execute</a:t>
            </a:r>
          </a:p>
        </p:txBody>
      </p:sp>
      <p:sp>
        <p:nvSpPr>
          <p:cNvPr id="8" name="Rectangle 7"/>
          <p:cNvSpPr/>
          <p:nvPr/>
        </p:nvSpPr>
        <p:spPr>
          <a:xfrm>
            <a:off x="6901132" y="1393700"/>
            <a:ext cx="1759789" cy="28418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pPr algn="ctr"/>
            <a:r>
              <a:rPr lang="en-US" dirty="0">
                <a:solidFill>
                  <a:schemeClr val="bg2"/>
                </a:solidFill>
              </a:rPr>
              <a:t>Scratchpad</a:t>
            </a:r>
          </a:p>
          <a:p>
            <a:pPr algn="ctr"/>
            <a:r>
              <a:rPr lang="en-US" dirty="0">
                <a:solidFill>
                  <a:schemeClr val="bg2"/>
                </a:solidFill>
              </a:rPr>
              <a:t>Memory</a:t>
            </a:r>
          </a:p>
        </p:txBody>
      </p:sp>
      <p:cxnSp>
        <p:nvCxnSpPr>
          <p:cNvPr id="9" name="Straight Arrow Connector 8"/>
          <p:cNvCxnSpPr>
            <a:stCxn id="7" idx="4"/>
          </p:cNvCxnSpPr>
          <p:nvPr/>
        </p:nvCxnSpPr>
        <p:spPr>
          <a:xfrm>
            <a:off x="6464654" y="1877225"/>
            <a:ext cx="436478" cy="46466"/>
          </a:xfrm>
          <a:prstGeom prst="straightConnector1">
            <a:avLst/>
          </a:prstGeom>
          <a:ln w="19050">
            <a:headEnd type="triangle" w="sm" len="med"/>
            <a:tailEnd type="triangle" w="sm" len="med"/>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5607170" y="4494362"/>
            <a:ext cx="3122762" cy="202835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smtClean="0">
                <a:solidFill>
                  <a:schemeClr val="bg2"/>
                </a:solidFill>
              </a:rPr>
              <a:t>Fight Software (FSW)</a:t>
            </a:r>
            <a:endParaRPr lang="en-US" dirty="0">
              <a:solidFill>
                <a:schemeClr val="bg2"/>
              </a:solidFill>
            </a:endParaRPr>
          </a:p>
        </p:txBody>
      </p:sp>
      <p:sp>
        <p:nvSpPr>
          <p:cNvPr id="19" name="Rectangle 18"/>
          <p:cNvSpPr/>
          <p:nvPr/>
        </p:nvSpPr>
        <p:spPr>
          <a:xfrm>
            <a:off x="5814885" y="5089585"/>
            <a:ext cx="1366843" cy="715993"/>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bg2"/>
                </a:solidFill>
              </a:rPr>
              <a:t>System</a:t>
            </a:r>
          </a:p>
          <a:p>
            <a:pPr algn="ctr"/>
            <a:r>
              <a:rPr lang="en-US" sz="1400" dirty="0" smtClean="0">
                <a:solidFill>
                  <a:schemeClr val="bg2"/>
                </a:solidFill>
              </a:rPr>
              <a:t>Manager</a:t>
            </a:r>
            <a:endParaRPr lang="en-US" sz="1400" dirty="0">
              <a:solidFill>
                <a:schemeClr val="bg2"/>
              </a:solidFill>
            </a:endParaRPr>
          </a:p>
        </p:txBody>
      </p:sp>
      <p:cxnSp>
        <p:nvCxnSpPr>
          <p:cNvPr id="21" name="Elbow Connector 20"/>
          <p:cNvCxnSpPr>
            <a:stCxn id="19" idx="1"/>
            <a:endCxn id="23" idx="1"/>
          </p:cNvCxnSpPr>
          <p:nvPr/>
        </p:nvCxnSpPr>
        <p:spPr>
          <a:xfrm rot="10800000" flipH="1">
            <a:off x="5814885" y="2549106"/>
            <a:ext cx="1366844" cy="2898476"/>
          </a:xfrm>
          <a:prstGeom prst="bentConnector3">
            <a:avLst>
              <a:gd name="adj1" fmla="val -74157"/>
            </a:avLst>
          </a:prstGeom>
          <a:ln w="2222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23" name="Rounded Rectangle 22"/>
          <p:cNvSpPr/>
          <p:nvPr/>
        </p:nvSpPr>
        <p:spPr>
          <a:xfrm>
            <a:off x="7181729" y="2208362"/>
            <a:ext cx="1213516" cy="681487"/>
          </a:xfrm>
          <a:prstGeom prst="roundRect">
            <a:avLst/>
          </a:prstGeom>
          <a:solidFill>
            <a:schemeClr val="accent1">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bg2"/>
                </a:solidFill>
              </a:rPr>
              <a:t>System</a:t>
            </a:r>
          </a:p>
          <a:p>
            <a:pPr algn="ctr"/>
            <a:r>
              <a:rPr lang="en-US" sz="1400" dirty="0" smtClean="0">
                <a:solidFill>
                  <a:schemeClr val="bg2"/>
                </a:solidFill>
              </a:rPr>
              <a:t>Time</a:t>
            </a:r>
            <a:endParaRPr lang="en-US" sz="1400" dirty="0">
              <a:solidFill>
                <a:schemeClr val="bg2"/>
              </a:solidFill>
            </a:endParaRPr>
          </a:p>
        </p:txBody>
      </p:sp>
    </p:spTree>
    <p:extLst>
      <p:ext uri="{BB962C8B-B14F-4D97-AF65-F5344CB8AC3E}">
        <p14:creationId xmlns:p14="http://schemas.microsoft.com/office/powerpoint/2010/main" val="140891016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sz="2800" dirty="0" smtClean="0"/>
              <a:t>Python Stored Program (Off-Nominal Processing)</a:t>
            </a:r>
            <a:endParaRPr lang="en-US" sz="2800" dirty="0"/>
          </a:p>
        </p:txBody>
      </p:sp>
      <p:sp>
        <p:nvSpPr>
          <p:cNvPr id="6" name="Slide Number Placeholder 7"/>
          <p:cNvSpPr>
            <a:spLocks noGrp="1"/>
          </p:cNvSpPr>
          <p:nvPr>
            <p:ph type="sldNum" sz="quarter" idx="12"/>
          </p:nvPr>
        </p:nvSpPr>
        <p:spPr/>
        <p:txBody>
          <a:bodyPr/>
          <a:lstStyle/>
          <a:p>
            <a:fld id="{F6EFC63E-F8D9-44BB-A462-AC735E845F95}" type="slidenum">
              <a:rPr lang="en-US" sz="2800" smtClean="0">
                <a:solidFill>
                  <a:schemeClr val="bg2"/>
                </a:solidFill>
              </a:rPr>
              <a:pPr/>
              <a:t>16</a:t>
            </a:fld>
            <a:endParaRPr lang="en-US" dirty="0">
              <a:solidFill>
                <a:schemeClr val="bg2"/>
              </a:solidFill>
            </a:endParaRPr>
          </a:p>
        </p:txBody>
      </p:sp>
      <p:sp>
        <p:nvSpPr>
          <p:cNvPr id="32" name="Content Placeholder 2"/>
          <p:cNvSpPr>
            <a:spLocks noGrp="1"/>
          </p:cNvSpPr>
          <p:nvPr/>
        </p:nvSpPr>
        <p:spPr>
          <a:xfrm>
            <a:off x="397933" y="1179266"/>
            <a:ext cx="8509000" cy="522760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sz="2000" dirty="0"/>
          </a:p>
          <a:p>
            <a:pPr marL="457200" lvl="1" indent="0">
              <a:spcBef>
                <a:spcPts val="600"/>
              </a:spcBef>
              <a:buNone/>
            </a:pPr>
            <a:endParaRPr lang="en-US" sz="2000" dirty="0"/>
          </a:p>
          <a:p>
            <a:pPr marL="457200" lvl="1" indent="0">
              <a:spcBef>
                <a:spcPts val="600"/>
              </a:spcBef>
              <a:buNone/>
            </a:pPr>
            <a:endParaRPr lang="en-US" sz="2000" dirty="0" smtClean="0"/>
          </a:p>
          <a:p>
            <a:pPr lvl="1"/>
            <a:endParaRPr lang="en-US" sz="2000" dirty="0"/>
          </a:p>
        </p:txBody>
      </p:sp>
      <p:sp>
        <p:nvSpPr>
          <p:cNvPr id="43" name="Content Placeholder 2"/>
          <p:cNvSpPr>
            <a:spLocks noGrp="1"/>
          </p:cNvSpPr>
          <p:nvPr/>
        </p:nvSpPr>
        <p:spPr>
          <a:xfrm>
            <a:off x="131431" y="1628706"/>
            <a:ext cx="8509000" cy="166067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000" dirty="0" smtClean="0"/>
              <a:t>The Flight Software monitors the execution of the Python Stored Program</a:t>
            </a:r>
          </a:p>
          <a:p>
            <a:pPr>
              <a:spcBef>
                <a:spcPts val="1800"/>
              </a:spcBef>
            </a:pPr>
            <a:r>
              <a:rPr lang="en-US" sz="2000" dirty="0" smtClean="0"/>
              <a:t>If required, </a:t>
            </a:r>
            <a:r>
              <a:rPr lang="en-US" sz="2000" dirty="0"/>
              <a:t>the Flight Software </a:t>
            </a:r>
            <a:r>
              <a:rPr lang="en-US" sz="2000" dirty="0" smtClean="0"/>
              <a:t>can abort the </a:t>
            </a:r>
            <a:r>
              <a:rPr lang="en-US" sz="2000" dirty="0"/>
              <a:t>Python Stored </a:t>
            </a:r>
            <a:r>
              <a:rPr lang="en-US" sz="2000" dirty="0" smtClean="0"/>
              <a:t>Program</a:t>
            </a:r>
          </a:p>
          <a:p>
            <a:pPr lvl="1">
              <a:spcBef>
                <a:spcPts val="300"/>
              </a:spcBef>
            </a:pPr>
            <a:r>
              <a:rPr lang="en-US" sz="2000" dirty="0" smtClean="0"/>
              <a:t>Calls the </a:t>
            </a:r>
            <a:r>
              <a:rPr lang="en-US" sz="2000" dirty="0"/>
              <a:t>Py_Clear()  and </a:t>
            </a:r>
            <a:r>
              <a:rPr lang="en-US" sz="2000" dirty="0" smtClean="0"/>
              <a:t>Py_Finalize() API calls to clear heap space and close the Python interpreter</a:t>
            </a:r>
          </a:p>
          <a:p>
            <a:pPr lvl="1">
              <a:spcBef>
                <a:spcPts val="300"/>
              </a:spcBef>
            </a:pPr>
            <a:r>
              <a:rPr lang="en-US" sz="2000" dirty="0" smtClean="0"/>
              <a:t>Kills the Stored Program thread</a:t>
            </a:r>
          </a:p>
          <a:p>
            <a:pPr lvl="1">
              <a:spcBef>
                <a:spcPts val="300"/>
              </a:spcBef>
            </a:pPr>
            <a:endParaRPr lang="en-US" sz="1600" dirty="0"/>
          </a:p>
          <a:p>
            <a:pPr>
              <a:spcBef>
                <a:spcPts val="1800"/>
              </a:spcBef>
            </a:pPr>
            <a:endParaRPr lang="en-US" sz="2000" dirty="0" smtClean="0"/>
          </a:p>
        </p:txBody>
      </p:sp>
    </p:spTree>
    <p:extLst>
      <p:ext uri="{BB962C8B-B14F-4D97-AF65-F5344CB8AC3E}">
        <p14:creationId xmlns:p14="http://schemas.microsoft.com/office/powerpoint/2010/main" val="293790283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sz="2800" dirty="0" smtClean="0"/>
              <a:t>Demonstration Overview</a:t>
            </a:r>
            <a:endParaRPr lang="en-US" sz="2800" dirty="0"/>
          </a:p>
        </p:txBody>
      </p:sp>
      <p:sp>
        <p:nvSpPr>
          <p:cNvPr id="6" name="Slide Number Placeholder 7"/>
          <p:cNvSpPr>
            <a:spLocks noGrp="1"/>
          </p:cNvSpPr>
          <p:nvPr>
            <p:ph type="sldNum" sz="quarter" idx="12"/>
          </p:nvPr>
        </p:nvSpPr>
        <p:spPr/>
        <p:txBody>
          <a:bodyPr/>
          <a:lstStyle/>
          <a:p>
            <a:fld id="{F6EFC63E-F8D9-44BB-A462-AC735E845F95}" type="slidenum">
              <a:rPr lang="en-US" sz="2800" smtClean="0">
                <a:solidFill>
                  <a:schemeClr val="bg2"/>
                </a:solidFill>
              </a:rPr>
              <a:pPr/>
              <a:t>17</a:t>
            </a:fld>
            <a:endParaRPr lang="en-US" dirty="0">
              <a:solidFill>
                <a:schemeClr val="bg2"/>
              </a:solidFill>
            </a:endParaRPr>
          </a:p>
        </p:txBody>
      </p:sp>
      <p:sp>
        <p:nvSpPr>
          <p:cNvPr id="32" name="Content Placeholder 2"/>
          <p:cNvSpPr>
            <a:spLocks noGrp="1"/>
          </p:cNvSpPr>
          <p:nvPr/>
        </p:nvSpPr>
        <p:spPr>
          <a:xfrm>
            <a:off x="397933" y="1179266"/>
            <a:ext cx="8509000" cy="522760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sz="2000" dirty="0"/>
          </a:p>
          <a:p>
            <a:pPr marL="457200" lvl="1" indent="0">
              <a:spcBef>
                <a:spcPts val="600"/>
              </a:spcBef>
              <a:buNone/>
            </a:pPr>
            <a:endParaRPr lang="en-US" sz="2000" dirty="0"/>
          </a:p>
          <a:p>
            <a:pPr marL="457200" lvl="1" indent="0">
              <a:spcBef>
                <a:spcPts val="600"/>
              </a:spcBef>
              <a:buNone/>
            </a:pPr>
            <a:endParaRPr lang="en-US" sz="2000" dirty="0" smtClean="0"/>
          </a:p>
          <a:p>
            <a:pPr lvl="1"/>
            <a:endParaRPr lang="en-US" sz="2000" dirty="0"/>
          </a:p>
        </p:txBody>
      </p:sp>
      <p:sp>
        <p:nvSpPr>
          <p:cNvPr id="5" name="Content Placeholder 2"/>
          <p:cNvSpPr>
            <a:spLocks noGrp="1"/>
          </p:cNvSpPr>
          <p:nvPr/>
        </p:nvSpPr>
        <p:spPr>
          <a:xfrm>
            <a:off x="550333" y="1331666"/>
            <a:ext cx="8509000" cy="522760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000" dirty="0" smtClean="0"/>
              <a:t>A experimental FSW application is commanded to launch a small Python Stored Program</a:t>
            </a:r>
          </a:p>
          <a:p>
            <a:pPr lvl="1">
              <a:spcBef>
                <a:spcPts val="1200"/>
              </a:spcBef>
            </a:pPr>
            <a:r>
              <a:rPr lang="en-US" sz="2000" dirty="0" smtClean="0"/>
              <a:t>The Python Stored Program contains a conditional statement if a telemetry monitor is True/False</a:t>
            </a:r>
          </a:p>
          <a:p>
            <a:pPr lvl="1">
              <a:spcBef>
                <a:spcPts val="1200"/>
              </a:spcBef>
            </a:pPr>
            <a:r>
              <a:rPr lang="en-US" sz="2000" dirty="0" smtClean="0"/>
              <a:t>Command processed is based on True/False condition</a:t>
            </a:r>
          </a:p>
          <a:p>
            <a:pPr lvl="1">
              <a:spcBef>
                <a:spcPts val="1200"/>
              </a:spcBef>
            </a:pPr>
            <a:r>
              <a:rPr lang="en-US" sz="2000" dirty="0" smtClean="0"/>
              <a:t>Telemetry monitor will be updated based on Stored Program processing</a:t>
            </a:r>
          </a:p>
          <a:p>
            <a:pPr marL="457200" lvl="1" indent="0">
              <a:spcBef>
                <a:spcPts val="1200"/>
              </a:spcBef>
              <a:buNone/>
            </a:pPr>
            <a:endParaRPr lang="en-US" sz="2000" dirty="0"/>
          </a:p>
          <a:p>
            <a:pPr marL="457200" lvl="1" indent="0">
              <a:spcBef>
                <a:spcPts val="1200"/>
              </a:spcBef>
              <a:buNone/>
            </a:pPr>
            <a:endParaRPr lang="en-US" sz="1600" dirty="0"/>
          </a:p>
          <a:p>
            <a:pPr marL="457200" lvl="1" indent="0">
              <a:spcBef>
                <a:spcPts val="600"/>
              </a:spcBef>
              <a:buNone/>
            </a:pPr>
            <a:endParaRPr lang="en-US" sz="2000" dirty="0"/>
          </a:p>
          <a:p>
            <a:pPr marL="457200" lvl="1" indent="0">
              <a:spcBef>
                <a:spcPts val="600"/>
              </a:spcBef>
              <a:buNone/>
            </a:pPr>
            <a:endParaRPr lang="en-US" sz="2000" dirty="0" smtClean="0"/>
          </a:p>
          <a:p>
            <a:pPr lvl="1"/>
            <a:endParaRPr lang="en-US" sz="2000" dirty="0"/>
          </a:p>
        </p:txBody>
      </p:sp>
      <p:sp>
        <p:nvSpPr>
          <p:cNvPr id="7" name="Rounded Rectangle 6"/>
          <p:cNvSpPr/>
          <p:nvPr/>
        </p:nvSpPr>
        <p:spPr>
          <a:xfrm>
            <a:off x="473750" y="5885266"/>
            <a:ext cx="8357365" cy="67400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b="1" dirty="0" smtClean="0">
                <a:solidFill>
                  <a:schemeClr val="bg2"/>
                </a:solidFill>
              </a:rPr>
              <a:t>Demonstration Tests Core Functionality of Stored Programs </a:t>
            </a:r>
          </a:p>
        </p:txBody>
      </p:sp>
    </p:spTree>
    <p:extLst>
      <p:ext uri="{BB962C8B-B14F-4D97-AF65-F5344CB8AC3E}">
        <p14:creationId xmlns:p14="http://schemas.microsoft.com/office/powerpoint/2010/main" val="427991546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sz="2800" dirty="0" smtClean="0"/>
              <a:t>Prototype Demonstration Environment</a:t>
            </a:r>
            <a:endParaRPr lang="en-US" sz="2800" dirty="0"/>
          </a:p>
        </p:txBody>
      </p:sp>
      <p:sp>
        <p:nvSpPr>
          <p:cNvPr id="6" name="Slide Number Placeholder 7"/>
          <p:cNvSpPr>
            <a:spLocks noGrp="1"/>
          </p:cNvSpPr>
          <p:nvPr>
            <p:ph type="sldNum" sz="quarter" idx="12"/>
          </p:nvPr>
        </p:nvSpPr>
        <p:spPr/>
        <p:txBody>
          <a:bodyPr/>
          <a:lstStyle/>
          <a:p>
            <a:fld id="{F6EFC63E-F8D9-44BB-A462-AC735E845F95}" type="slidenum">
              <a:rPr lang="en-US" smtClean="0">
                <a:solidFill>
                  <a:schemeClr val="bg2"/>
                </a:solidFill>
              </a:rPr>
              <a:pPr/>
              <a:t>18</a:t>
            </a:fld>
            <a:endParaRPr lang="en-US" dirty="0">
              <a:solidFill>
                <a:schemeClr val="bg2"/>
              </a:solidFill>
            </a:endParaRPr>
          </a:p>
        </p:txBody>
      </p:sp>
      <p:sp>
        <p:nvSpPr>
          <p:cNvPr id="2" name="Rectangle 1"/>
          <p:cNvSpPr/>
          <p:nvPr/>
        </p:nvSpPr>
        <p:spPr>
          <a:xfrm>
            <a:off x="1422719" y="2027208"/>
            <a:ext cx="2015067" cy="1297475"/>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solidFill>
                  <a:schemeClr val="tx1"/>
                </a:solidFill>
              </a:rPr>
              <a:t>Test </a:t>
            </a:r>
          </a:p>
          <a:p>
            <a:pPr algn="ctr"/>
            <a:r>
              <a:rPr lang="en-US" dirty="0" smtClean="0">
                <a:solidFill>
                  <a:schemeClr val="tx1"/>
                </a:solidFill>
              </a:rPr>
              <a:t>Station </a:t>
            </a:r>
          </a:p>
          <a:p>
            <a:pPr algn="ctr"/>
            <a:r>
              <a:rPr lang="en-US" dirty="0" smtClean="0">
                <a:solidFill>
                  <a:schemeClr val="tx1"/>
                </a:solidFill>
              </a:rPr>
              <a:t>(Commanding /</a:t>
            </a:r>
          </a:p>
          <a:p>
            <a:pPr algn="ctr"/>
            <a:r>
              <a:rPr lang="en-US" dirty="0" smtClean="0">
                <a:solidFill>
                  <a:schemeClr val="tx1"/>
                </a:solidFill>
              </a:rPr>
              <a:t>Telemetry) </a:t>
            </a:r>
          </a:p>
        </p:txBody>
      </p:sp>
      <p:sp>
        <p:nvSpPr>
          <p:cNvPr id="7" name="Rectangle 6"/>
          <p:cNvSpPr/>
          <p:nvPr/>
        </p:nvSpPr>
        <p:spPr>
          <a:xfrm>
            <a:off x="4783984" y="2027209"/>
            <a:ext cx="2624668" cy="1297474"/>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solidFill>
                  <a:schemeClr val="tx1"/>
                </a:solidFill>
              </a:rPr>
              <a:t>Development</a:t>
            </a:r>
          </a:p>
          <a:p>
            <a:pPr algn="ctr"/>
            <a:r>
              <a:rPr lang="en-US" dirty="0" smtClean="0">
                <a:solidFill>
                  <a:schemeClr val="tx1"/>
                </a:solidFill>
              </a:rPr>
              <a:t>Workstation</a:t>
            </a:r>
          </a:p>
          <a:p>
            <a:pPr algn="ctr"/>
            <a:r>
              <a:rPr lang="en-US" dirty="0" smtClean="0">
                <a:solidFill>
                  <a:schemeClr val="tx1"/>
                </a:solidFill>
              </a:rPr>
              <a:t>(FSW / Stored Programs)</a:t>
            </a:r>
            <a:endParaRPr lang="en-US" dirty="0">
              <a:solidFill>
                <a:schemeClr val="tx1"/>
              </a:solidFill>
            </a:endParaRPr>
          </a:p>
        </p:txBody>
      </p:sp>
      <p:cxnSp>
        <p:nvCxnSpPr>
          <p:cNvPr id="4" name="Elbow Connector 3"/>
          <p:cNvCxnSpPr>
            <a:stCxn id="2" idx="2"/>
            <a:endCxn id="7" idx="2"/>
          </p:cNvCxnSpPr>
          <p:nvPr/>
        </p:nvCxnSpPr>
        <p:spPr>
          <a:xfrm rot="16200000" flipH="1">
            <a:off x="4263285" y="1491650"/>
            <a:ext cx="12700" cy="3666065"/>
          </a:xfrm>
          <a:prstGeom prst="bentConnector3">
            <a:avLst>
              <a:gd name="adj1" fmla="val 1800000"/>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722608" y="3520325"/>
            <a:ext cx="1332472" cy="338554"/>
          </a:xfrm>
          <a:prstGeom prst="rect">
            <a:avLst/>
          </a:prstGeom>
          <a:noFill/>
        </p:spPr>
        <p:txBody>
          <a:bodyPr wrap="square" rtlCol="0">
            <a:spAutoFit/>
          </a:bodyPr>
          <a:lstStyle/>
          <a:p>
            <a:r>
              <a:rPr lang="en-US" sz="1600" i="1" dirty="0">
                <a:latin typeface="Arial" pitchFamily="34" charset="0"/>
                <a:cs typeface="Arial" pitchFamily="34" charset="0"/>
              </a:rPr>
              <a:t>e</a:t>
            </a:r>
            <a:r>
              <a:rPr lang="en-US" sz="1600" i="1" dirty="0" smtClean="0">
                <a:latin typeface="Arial" pitchFamily="34" charset="0"/>
                <a:cs typeface="Arial" pitchFamily="34" charset="0"/>
              </a:rPr>
              <a:t>thernet</a:t>
            </a:r>
            <a:endParaRPr lang="en-US" sz="1600" i="1" dirty="0">
              <a:latin typeface="Arial" pitchFamily="34" charset="0"/>
              <a:cs typeface="Arial" pitchFamily="34" charset="0"/>
            </a:endParaRPr>
          </a:p>
        </p:txBody>
      </p:sp>
      <p:sp>
        <p:nvSpPr>
          <p:cNvPr id="14" name="Content Placeholder 2"/>
          <p:cNvSpPr>
            <a:spLocks noGrp="1"/>
          </p:cNvSpPr>
          <p:nvPr/>
        </p:nvSpPr>
        <p:spPr>
          <a:xfrm>
            <a:off x="380680" y="4048171"/>
            <a:ext cx="8509000" cy="2599267"/>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000" dirty="0" smtClean="0"/>
              <a:t>Command to launch Stored Program sent from test station</a:t>
            </a:r>
          </a:p>
          <a:p>
            <a:r>
              <a:rPr lang="en-US" sz="2000" dirty="0" smtClean="0"/>
              <a:t>Communication via ethernet </a:t>
            </a:r>
          </a:p>
        </p:txBody>
      </p:sp>
    </p:spTree>
    <p:extLst>
      <p:ext uri="{BB962C8B-B14F-4D97-AF65-F5344CB8AC3E}">
        <p14:creationId xmlns:p14="http://schemas.microsoft.com/office/powerpoint/2010/main" val="347747035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sz="2800" dirty="0" smtClean="0"/>
              <a:t>Current Status / Future Work</a:t>
            </a:r>
            <a:endParaRPr lang="en-US" sz="2800" dirty="0"/>
          </a:p>
        </p:txBody>
      </p:sp>
      <p:sp>
        <p:nvSpPr>
          <p:cNvPr id="6" name="Slide Number Placeholder 7"/>
          <p:cNvSpPr>
            <a:spLocks noGrp="1"/>
          </p:cNvSpPr>
          <p:nvPr>
            <p:ph type="sldNum" sz="quarter" idx="12"/>
          </p:nvPr>
        </p:nvSpPr>
        <p:spPr/>
        <p:txBody>
          <a:bodyPr/>
          <a:lstStyle/>
          <a:p>
            <a:fld id="{F6EFC63E-F8D9-44BB-A462-AC735E845F95}" type="slidenum">
              <a:rPr lang="en-US" sz="2800" smtClean="0">
                <a:solidFill>
                  <a:schemeClr val="bg2"/>
                </a:solidFill>
              </a:rPr>
              <a:pPr/>
              <a:t>19</a:t>
            </a:fld>
            <a:endParaRPr lang="en-US" dirty="0">
              <a:solidFill>
                <a:schemeClr val="bg2"/>
              </a:solidFill>
            </a:endParaRPr>
          </a:p>
        </p:txBody>
      </p:sp>
      <p:sp>
        <p:nvSpPr>
          <p:cNvPr id="32" name="Content Placeholder 2"/>
          <p:cNvSpPr>
            <a:spLocks noGrp="1"/>
          </p:cNvSpPr>
          <p:nvPr/>
        </p:nvSpPr>
        <p:spPr>
          <a:xfrm>
            <a:off x="397933" y="1179266"/>
            <a:ext cx="8509000" cy="522760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sz="2000" dirty="0"/>
          </a:p>
          <a:p>
            <a:pPr marL="457200" lvl="1" indent="0">
              <a:spcBef>
                <a:spcPts val="600"/>
              </a:spcBef>
              <a:buNone/>
            </a:pPr>
            <a:endParaRPr lang="en-US" sz="2000" dirty="0"/>
          </a:p>
          <a:p>
            <a:pPr marL="457200" lvl="1" indent="0">
              <a:spcBef>
                <a:spcPts val="600"/>
              </a:spcBef>
              <a:buNone/>
            </a:pPr>
            <a:endParaRPr lang="en-US" sz="2000" dirty="0" smtClean="0"/>
          </a:p>
          <a:p>
            <a:pPr lvl="1"/>
            <a:endParaRPr lang="en-US" sz="2000" dirty="0"/>
          </a:p>
        </p:txBody>
      </p:sp>
      <p:sp>
        <p:nvSpPr>
          <p:cNvPr id="5" name="Content Placeholder 2"/>
          <p:cNvSpPr>
            <a:spLocks noGrp="1"/>
          </p:cNvSpPr>
          <p:nvPr/>
        </p:nvSpPr>
        <p:spPr>
          <a:xfrm>
            <a:off x="550333" y="1331666"/>
            <a:ext cx="8509000" cy="522760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000" dirty="0" smtClean="0"/>
              <a:t>Higher Priority tasks prevented completion of the demonstration this year</a:t>
            </a:r>
          </a:p>
          <a:p>
            <a:pPr lvl="1"/>
            <a:r>
              <a:rPr lang="en-US" sz="2000" dirty="0" smtClean="0"/>
              <a:t>Prototype testing to date shows Python Stored Program scripting is feasible and easy to implement</a:t>
            </a:r>
          </a:p>
          <a:p>
            <a:pPr>
              <a:spcBef>
                <a:spcPts val="1800"/>
              </a:spcBef>
            </a:pPr>
            <a:r>
              <a:rPr lang="en-US" sz="2000" dirty="0"/>
              <a:t>Plan is to complete the demonstration next year </a:t>
            </a:r>
            <a:r>
              <a:rPr lang="en-US" sz="2000" dirty="0" smtClean="0"/>
              <a:t>and use more </a:t>
            </a:r>
            <a:r>
              <a:rPr lang="en-US" sz="2000" dirty="0"/>
              <a:t>complex Stored Programs</a:t>
            </a:r>
          </a:p>
          <a:p>
            <a:pPr marL="457200" lvl="1" indent="0">
              <a:spcBef>
                <a:spcPts val="600"/>
              </a:spcBef>
              <a:buNone/>
            </a:pPr>
            <a:endParaRPr lang="en-US" sz="2000" dirty="0"/>
          </a:p>
          <a:p>
            <a:pPr marL="457200" lvl="1" indent="0">
              <a:spcBef>
                <a:spcPts val="600"/>
              </a:spcBef>
              <a:buNone/>
            </a:pPr>
            <a:endParaRPr lang="en-US" sz="2000" dirty="0" smtClean="0"/>
          </a:p>
          <a:p>
            <a:pPr lvl="1"/>
            <a:endParaRPr lang="en-US" sz="2000" dirty="0"/>
          </a:p>
        </p:txBody>
      </p:sp>
    </p:spTree>
    <p:extLst>
      <p:ext uri="{BB962C8B-B14F-4D97-AF65-F5344CB8AC3E}">
        <p14:creationId xmlns:p14="http://schemas.microsoft.com/office/powerpoint/2010/main" val="242495353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sz="2800" dirty="0"/>
              <a:t>Introduction</a:t>
            </a:r>
          </a:p>
        </p:txBody>
      </p:sp>
      <p:sp>
        <p:nvSpPr>
          <p:cNvPr id="6" name="Slide Number Placeholder 7"/>
          <p:cNvSpPr>
            <a:spLocks noGrp="1"/>
          </p:cNvSpPr>
          <p:nvPr>
            <p:ph type="sldNum" sz="quarter" idx="12"/>
          </p:nvPr>
        </p:nvSpPr>
        <p:spPr/>
        <p:txBody>
          <a:bodyPr/>
          <a:lstStyle/>
          <a:p>
            <a:fld id="{F6EFC63E-F8D9-44BB-A462-AC735E845F95}" type="slidenum">
              <a:rPr lang="en-US" sz="2800" smtClean="0">
                <a:solidFill>
                  <a:schemeClr val="bg2"/>
                </a:solidFill>
              </a:rPr>
              <a:pPr/>
              <a:t>2</a:t>
            </a:fld>
            <a:endParaRPr lang="en-US" dirty="0">
              <a:solidFill>
                <a:schemeClr val="bg2"/>
              </a:solidFill>
            </a:endParaRPr>
          </a:p>
        </p:txBody>
      </p:sp>
      <p:sp>
        <p:nvSpPr>
          <p:cNvPr id="32" name="Content Placeholder 2"/>
          <p:cNvSpPr>
            <a:spLocks noGrp="1"/>
          </p:cNvSpPr>
          <p:nvPr/>
        </p:nvSpPr>
        <p:spPr>
          <a:xfrm>
            <a:off x="397933" y="1179266"/>
            <a:ext cx="8509000" cy="522760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000" dirty="0" smtClean="0"/>
              <a:t>On legacy </a:t>
            </a:r>
            <a:r>
              <a:rPr lang="en-US" sz="2000" dirty="0"/>
              <a:t>s</a:t>
            </a:r>
            <a:r>
              <a:rPr lang="en-US" sz="2000" dirty="0" smtClean="0"/>
              <a:t>ystems Northrop Grumman (NGC) Azusa is task to maintain an autonomous commanding capability called “Stored Programs”</a:t>
            </a:r>
          </a:p>
          <a:p>
            <a:pPr>
              <a:spcBef>
                <a:spcPts val="1600"/>
              </a:spcBef>
            </a:pPr>
            <a:r>
              <a:rPr lang="en-US" sz="2000" dirty="0"/>
              <a:t>Stored Programs are pre-programmed sequences of executable statements stored as database items onboard the </a:t>
            </a:r>
            <a:r>
              <a:rPr lang="en-US" sz="2000" dirty="0" smtClean="0"/>
              <a:t>payload</a:t>
            </a:r>
          </a:p>
          <a:p>
            <a:pPr lvl="1">
              <a:spcBef>
                <a:spcPts val="1600"/>
              </a:spcBef>
            </a:pPr>
            <a:r>
              <a:rPr lang="en-US" sz="2000" dirty="0" smtClean="0"/>
              <a:t>Provides </a:t>
            </a:r>
            <a:r>
              <a:rPr lang="en-US" sz="2000" dirty="0"/>
              <a:t>pre-programmed delivery of commands to the Flight </a:t>
            </a:r>
            <a:r>
              <a:rPr lang="en-US" sz="2000" dirty="0" smtClean="0"/>
              <a:t>Software (FSW)</a:t>
            </a:r>
            <a:endParaRPr lang="en-US" sz="2000" dirty="0"/>
          </a:p>
          <a:p>
            <a:pPr lvl="1">
              <a:spcBef>
                <a:spcPts val="600"/>
              </a:spcBef>
            </a:pPr>
            <a:r>
              <a:rPr lang="en-US" sz="2000" dirty="0" smtClean="0"/>
              <a:t>Includes either Time or Conditional statements for execution</a:t>
            </a:r>
          </a:p>
          <a:p>
            <a:pPr lvl="1">
              <a:spcBef>
                <a:spcPts val="600"/>
              </a:spcBef>
            </a:pPr>
            <a:r>
              <a:rPr lang="en-US" sz="2000" dirty="0" smtClean="0"/>
              <a:t>Written in a Non-NGC Proprietary scripting language</a:t>
            </a:r>
          </a:p>
          <a:p>
            <a:pPr lvl="2">
              <a:spcBef>
                <a:spcPts val="600"/>
              </a:spcBef>
            </a:pPr>
            <a:r>
              <a:rPr lang="en-US" sz="2000" dirty="0" smtClean="0"/>
              <a:t>Requires training to learn the Stored Program Interpreter functionality and language</a:t>
            </a:r>
          </a:p>
          <a:p>
            <a:pPr>
              <a:spcBef>
                <a:spcPts val="1600"/>
              </a:spcBef>
            </a:pPr>
            <a:r>
              <a:rPr lang="en-US" sz="2000" dirty="0" smtClean="0"/>
              <a:t>For future payloads, an NGC in-house ability for Stored Program functionality is being sought</a:t>
            </a:r>
            <a:endParaRPr lang="en-US" sz="1600" dirty="0"/>
          </a:p>
          <a:p>
            <a:pPr marL="457200" lvl="1" indent="0">
              <a:spcBef>
                <a:spcPts val="600"/>
              </a:spcBef>
              <a:buNone/>
            </a:pPr>
            <a:endParaRPr lang="en-US" sz="2000" dirty="0"/>
          </a:p>
          <a:p>
            <a:pPr marL="457200" lvl="1" indent="0">
              <a:spcBef>
                <a:spcPts val="600"/>
              </a:spcBef>
              <a:buNone/>
            </a:pPr>
            <a:endParaRPr lang="en-US" sz="2000" dirty="0" smtClean="0"/>
          </a:p>
          <a:p>
            <a:pPr lvl="1"/>
            <a:endParaRPr lang="en-US" sz="2000" dirty="0"/>
          </a:p>
        </p:txBody>
      </p:sp>
    </p:spTree>
    <p:extLst>
      <p:ext uri="{BB962C8B-B14F-4D97-AF65-F5344CB8AC3E}">
        <p14:creationId xmlns:p14="http://schemas.microsoft.com/office/powerpoint/2010/main" val="321982238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737144" y="1236333"/>
            <a:ext cx="7658100" cy="5092700"/>
          </a:xfrm>
          <a:prstGeom prst="rect">
            <a:avLst/>
          </a:prstGeom>
        </p:spPr>
      </p:pic>
      <p:sp>
        <p:nvSpPr>
          <p:cNvPr id="2" name="Slide Number Placeholder 1"/>
          <p:cNvSpPr>
            <a:spLocks noGrp="1"/>
          </p:cNvSpPr>
          <p:nvPr>
            <p:ph type="sldNum" sz="quarter" idx="12"/>
          </p:nvPr>
        </p:nvSpPr>
        <p:spPr/>
        <p:txBody>
          <a:bodyPr/>
          <a:lstStyle/>
          <a:p>
            <a:fld id="{8E41F33A-8A61-4937-A58C-46521EFFC1C2}" type="slidenum">
              <a:rPr lang="en-US" smtClean="0">
                <a:solidFill>
                  <a:schemeClr val="bg2"/>
                </a:solidFill>
              </a:rPr>
              <a:pPr/>
              <a:t>20</a:t>
            </a:fld>
            <a:endParaRPr lang="en-US" dirty="0">
              <a:solidFill>
                <a:schemeClr val="bg2"/>
              </a:solidFill>
            </a:endParaRPr>
          </a:p>
        </p:txBody>
      </p:sp>
    </p:spTree>
    <p:extLst>
      <p:ext uri="{BB962C8B-B14F-4D97-AF65-F5344CB8AC3E}">
        <p14:creationId xmlns:p14="http://schemas.microsoft.com/office/powerpoint/2010/main" val="336156696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sz="2800" dirty="0" smtClean="0"/>
              <a:t>References</a:t>
            </a:r>
            <a:endParaRPr lang="en-US" sz="2800" dirty="0"/>
          </a:p>
        </p:txBody>
      </p:sp>
      <p:sp>
        <p:nvSpPr>
          <p:cNvPr id="6" name="Slide Number Placeholder 7"/>
          <p:cNvSpPr>
            <a:spLocks noGrp="1"/>
          </p:cNvSpPr>
          <p:nvPr>
            <p:ph type="sldNum" sz="quarter" idx="12"/>
          </p:nvPr>
        </p:nvSpPr>
        <p:spPr/>
        <p:txBody>
          <a:bodyPr/>
          <a:lstStyle/>
          <a:p>
            <a:fld id="{F6EFC63E-F8D9-44BB-A462-AC735E845F95}" type="slidenum">
              <a:rPr lang="en-US" smtClean="0">
                <a:solidFill>
                  <a:schemeClr val="bg2"/>
                </a:solidFill>
              </a:rPr>
              <a:pPr/>
              <a:t>21</a:t>
            </a:fld>
            <a:endParaRPr lang="en-US" dirty="0">
              <a:solidFill>
                <a:schemeClr val="bg2"/>
              </a:solidFill>
            </a:endParaRPr>
          </a:p>
        </p:txBody>
      </p:sp>
      <p:sp>
        <p:nvSpPr>
          <p:cNvPr id="32" name="Content Placeholder 2"/>
          <p:cNvSpPr>
            <a:spLocks noGrp="1"/>
          </p:cNvSpPr>
          <p:nvPr/>
        </p:nvSpPr>
        <p:spPr>
          <a:xfrm>
            <a:off x="397933" y="1219199"/>
            <a:ext cx="8509000" cy="4004734"/>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000" dirty="0" smtClean="0"/>
              <a:t>Python/C </a:t>
            </a:r>
            <a:r>
              <a:rPr lang="en-US" sz="2000" dirty="0"/>
              <a:t>API Reference </a:t>
            </a:r>
            <a:r>
              <a:rPr lang="en-US" sz="2000" dirty="0" smtClean="0"/>
              <a:t>Manual</a:t>
            </a:r>
          </a:p>
          <a:p>
            <a:r>
              <a:rPr lang="en-US" sz="2000" dirty="0" smtClean="0"/>
              <a:t>www.python.org</a:t>
            </a:r>
            <a:endParaRPr lang="en-US" sz="2000" dirty="0"/>
          </a:p>
          <a:p>
            <a:endParaRPr lang="en-US" sz="2000" dirty="0" smtClean="0"/>
          </a:p>
          <a:p>
            <a:endParaRPr lang="en-US" sz="2000" dirty="0"/>
          </a:p>
        </p:txBody>
      </p:sp>
    </p:spTree>
    <p:extLst>
      <p:ext uri="{BB962C8B-B14F-4D97-AF65-F5344CB8AC3E}">
        <p14:creationId xmlns:p14="http://schemas.microsoft.com/office/powerpoint/2010/main" val="291648481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sz="2800" dirty="0" smtClean="0"/>
              <a:t>Abstract</a:t>
            </a:r>
            <a:endParaRPr lang="en-US" sz="2800" dirty="0"/>
          </a:p>
        </p:txBody>
      </p:sp>
      <p:sp>
        <p:nvSpPr>
          <p:cNvPr id="6" name="Slide Number Placeholder 7"/>
          <p:cNvSpPr>
            <a:spLocks noGrp="1"/>
          </p:cNvSpPr>
          <p:nvPr>
            <p:ph type="sldNum" sz="quarter" idx="12"/>
          </p:nvPr>
        </p:nvSpPr>
        <p:spPr/>
        <p:txBody>
          <a:bodyPr/>
          <a:lstStyle/>
          <a:p>
            <a:fld id="{F6EFC63E-F8D9-44BB-A462-AC735E845F95}" type="slidenum">
              <a:rPr lang="en-US" smtClean="0">
                <a:solidFill>
                  <a:schemeClr val="bg2"/>
                </a:solidFill>
              </a:rPr>
              <a:pPr/>
              <a:t>22</a:t>
            </a:fld>
            <a:endParaRPr lang="en-US" dirty="0">
              <a:solidFill>
                <a:schemeClr val="bg2"/>
              </a:solidFill>
            </a:endParaRPr>
          </a:p>
        </p:txBody>
      </p:sp>
      <p:sp>
        <p:nvSpPr>
          <p:cNvPr id="32" name="Content Placeholder 2"/>
          <p:cNvSpPr>
            <a:spLocks noGrp="1"/>
          </p:cNvSpPr>
          <p:nvPr/>
        </p:nvSpPr>
        <p:spPr>
          <a:xfrm>
            <a:off x="397933" y="1219199"/>
            <a:ext cx="8509000" cy="4004734"/>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000" b="1" u="sng" dirty="0"/>
              <a:t>Abstract:</a:t>
            </a:r>
            <a:r>
              <a:rPr lang="en-US" sz="2000" dirty="0"/>
              <a:t> This presentation describes the development and implementation of adopting the Python programming language for programmable autonomous commanding and mission processing for future spaced-based payloads. The presentation outlines the many advantages of adopting the Python programming language of autonomous commanding. The presentation also discusses the incorporation of the Python interpreter into the future On-orbit Payload (OP) Flight Software, including the implementation of the “container” strategy to prevent a processing error within the uploaded Python script from propagating to the OP Flight Software’s State of Health (SOH) and mission processing. </a:t>
            </a:r>
          </a:p>
          <a:p>
            <a:endParaRPr lang="en-US" sz="2000" dirty="0"/>
          </a:p>
        </p:txBody>
      </p:sp>
    </p:spTree>
    <p:extLst>
      <p:ext uri="{BB962C8B-B14F-4D97-AF65-F5344CB8AC3E}">
        <p14:creationId xmlns:p14="http://schemas.microsoft.com/office/powerpoint/2010/main" val="348809933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sz="2800" dirty="0" smtClean="0"/>
              <a:t>Stored Program Flow</a:t>
            </a:r>
            <a:endParaRPr lang="en-US" sz="2800" dirty="0"/>
          </a:p>
        </p:txBody>
      </p:sp>
      <p:sp>
        <p:nvSpPr>
          <p:cNvPr id="6" name="Slide Number Placeholder 7"/>
          <p:cNvSpPr>
            <a:spLocks noGrp="1"/>
          </p:cNvSpPr>
          <p:nvPr>
            <p:ph type="sldNum" sz="quarter" idx="12"/>
          </p:nvPr>
        </p:nvSpPr>
        <p:spPr/>
        <p:txBody>
          <a:bodyPr/>
          <a:lstStyle/>
          <a:p>
            <a:fld id="{F6EFC63E-F8D9-44BB-A462-AC735E845F95}" type="slidenum">
              <a:rPr lang="en-US" sz="2800" smtClean="0">
                <a:solidFill>
                  <a:schemeClr val="bg2"/>
                </a:solidFill>
              </a:rPr>
              <a:pPr/>
              <a:t>3</a:t>
            </a:fld>
            <a:endParaRPr lang="en-US" dirty="0">
              <a:solidFill>
                <a:schemeClr val="bg2"/>
              </a:solidFill>
            </a:endParaRPr>
          </a:p>
        </p:txBody>
      </p:sp>
      <p:sp>
        <p:nvSpPr>
          <p:cNvPr id="32" name="Content Placeholder 2"/>
          <p:cNvSpPr>
            <a:spLocks noGrp="1"/>
          </p:cNvSpPr>
          <p:nvPr/>
        </p:nvSpPr>
        <p:spPr>
          <a:xfrm>
            <a:off x="553209" y="1317288"/>
            <a:ext cx="8509000" cy="522760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sz="2000" dirty="0"/>
          </a:p>
          <a:p>
            <a:pPr marL="457200" lvl="1" indent="0">
              <a:spcBef>
                <a:spcPts val="600"/>
              </a:spcBef>
              <a:buNone/>
            </a:pPr>
            <a:endParaRPr lang="en-US" sz="2000" dirty="0"/>
          </a:p>
          <a:p>
            <a:pPr marL="457200" lvl="1" indent="0">
              <a:spcBef>
                <a:spcPts val="600"/>
              </a:spcBef>
              <a:buNone/>
            </a:pPr>
            <a:endParaRPr lang="en-US" sz="2000" dirty="0" smtClean="0"/>
          </a:p>
          <a:p>
            <a:pPr lvl="1"/>
            <a:endParaRPr lang="en-US" sz="2000" dirty="0"/>
          </a:p>
        </p:txBody>
      </p:sp>
      <p:graphicFrame>
        <p:nvGraphicFramePr>
          <p:cNvPr id="7" name="Diagram 6"/>
          <p:cNvGraphicFramePr/>
          <p:nvPr>
            <p:extLst>
              <p:ext uri="{D42A27DB-BD31-4B8C-83A1-F6EECF244321}">
                <p14:modId xmlns:p14="http://schemas.microsoft.com/office/powerpoint/2010/main" val="2135288264"/>
              </p:ext>
            </p:extLst>
          </p:nvPr>
        </p:nvGraphicFramePr>
        <p:xfrm>
          <a:off x="2654061" y="1628954"/>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Diagram 7"/>
          <p:cNvGraphicFramePr/>
          <p:nvPr>
            <p:extLst>
              <p:ext uri="{D42A27DB-BD31-4B8C-83A1-F6EECF244321}">
                <p14:modId xmlns:p14="http://schemas.microsoft.com/office/powerpoint/2010/main" val="1810674369"/>
              </p:ext>
            </p:extLst>
          </p:nvPr>
        </p:nvGraphicFramePr>
        <p:xfrm>
          <a:off x="672861" y="1628954"/>
          <a:ext cx="3505200" cy="9144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cxnSp>
        <p:nvCxnSpPr>
          <p:cNvPr id="9" name="Straight Arrow Connector 13"/>
          <p:cNvCxnSpPr>
            <a:cxnSpLocks noChangeShapeType="1"/>
          </p:cNvCxnSpPr>
          <p:nvPr/>
        </p:nvCxnSpPr>
        <p:spPr bwMode="auto">
          <a:xfrm>
            <a:off x="4254261" y="2086154"/>
            <a:ext cx="685800" cy="1588"/>
          </a:xfrm>
          <a:prstGeom prst="straightConnector1">
            <a:avLst/>
          </a:prstGeom>
          <a:noFill/>
          <a:ln w="6350" algn="ctr">
            <a:solidFill>
              <a:schemeClr val="accent1"/>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23320833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sz="2800" dirty="0" smtClean="0"/>
              <a:t>Replacement Candidate Requirements</a:t>
            </a:r>
            <a:endParaRPr lang="en-US" sz="2800" dirty="0"/>
          </a:p>
        </p:txBody>
      </p:sp>
      <p:sp>
        <p:nvSpPr>
          <p:cNvPr id="6" name="Slide Number Placeholder 7"/>
          <p:cNvSpPr>
            <a:spLocks noGrp="1"/>
          </p:cNvSpPr>
          <p:nvPr>
            <p:ph type="sldNum" sz="quarter" idx="12"/>
          </p:nvPr>
        </p:nvSpPr>
        <p:spPr/>
        <p:txBody>
          <a:bodyPr/>
          <a:lstStyle/>
          <a:p>
            <a:fld id="{F6EFC63E-F8D9-44BB-A462-AC735E845F95}" type="slidenum">
              <a:rPr lang="en-US" sz="2800" smtClean="0">
                <a:solidFill>
                  <a:schemeClr val="bg2"/>
                </a:solidFill>
              </a:rPr>
              <a:pPr/>
              <a:t>4</a:t>
            </a:fld>
            <a:endParaRPr lang="en-US" dirty="0">
              <a:solidFill>
                <a:schemeClr val="bg2"/>
              </a:solidFill>
            </a:endParaRPr>
          </a:p>
        </p:txBody>
      </p:sp>
      <p:sp>
        <p:nvSpPr>
          <p:cNvPr id="32" name="Content Placeholder 2"/>
          <p:cNvSpPr>
            <a:spLocks noGrp="1"/>
          </p:cNvSpPr>
          <p:nvPr/>
        </p:nvSpPr>
        <p:spPr>
          <a:xfrm>
            <a:off x="397933" y="1179266"/>
            <a:ext cx="8509000" cy="522760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sz="2000" dirty="0"/>
          </a:p>
          <a:p>
            <a:pPr marL="457200" lvl="1" indent="0">
              <a:spcBef>
                <a:spcPts val="600"/>
              </a:spcBef>
              <a:buNone/>
            </a:pPr>
            <a:endParaRPr lang="en-US" sz="2000" dirty="0"/>
          </a:p>
          <a:p>
            <a:pPr marL="457200" lvl="1" indent="0">
              <a:spcBef>
                <a:spcPts val="600"/>
              </a:spcBef>
              <a:buNone/>
            </a:pPr>
            <a:endParaRPr lang="en-US" sz="2000" dirty="0" smtClean="0"/>
          </a:p>
          <a:p>
            <a:pPr lvl="1"/>
            <a:endParaRPr lang="en-US" sz="2000" dirty="0"/>
          </a:p>
        </p:txBody>
      </p:sp>
      <p:sp>
        <p:nvSpPr>
          <p:cNvPr id="5" name="Content Placeholder 2"/>
          <p:cNvSpPr>
            <a:spLocks noGrp="1"/>
          </p:cNvSpPr>
          <p:nvPr/>
        </p:nvSpPr>
        <p:spPr>
          <a:xfrm>
            <a:off x="635000" y="1179266"/>
            <a:ext cx="8509000" cy="522760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000" dirty="0" smtClean="0"/>
              <a:t>An informal study was launched to find a replacement candidate for the legacy Stored Program Interpreter</a:t>
            </a:r>
          </a:p>
          <a:p>
            <a:pPr>
              <a:spcBef>
                <a:spcPts val="1200"/>
              </a:spcBef>
            </a:pPr>
            <a:r>
              <a:rPr lang="en-US" sz="2000" dirty="0" smtClean="0"/>
              <a:t>Replacement Candidate Requirements</a:t>
            </a:r>
          </a:p>
          <a:p>
            <a:pPr lvl="1">
              <a:spcBef>
                <a:spcPts val="600"/>
              </a:spcBef>
            </a:pPr>
            <a:r>
              <a:rPr lang="en-US" sz="2000" dirty="0" smtClean="0"/>
              <a:t>Adopts a common high high-level programming language</a:t>
            </a:r>
          </a:p>
          <a:p>
            <a:pPr lvl="2">
              <a:spcBef>
                <a:spcPts val="600"/>
              </a:spcBef>
            </a:pPr>
            <a:r>
              <a:rPr lang="en-US" sz="2000" dirty="0" smtClean="0"/>
              <a:t>Requires no specialized training and eliminating a “niche” engineering skill</a:t>
            </a:r>
          </a:p>
          <a:p>
            <a:pPr lvl="1">
              <a:spcBef>
                <a:spcPts val="600"/>
              </a:spcBef>
            </a:pPr>
            <a:r>
              <a:rPr lang="en-US" sz="2000" dirty="0" smtClean="0"/>
              <a:t>Full use of Interpreter without restrictions</a:t>
            </a:r>
          </a:p>
          <a:p>
            <a:pPr lvl="1">
              <a:spcBef>
                <a:spcPts val="600"/>
              </a:spcBef>
            </a:pPr>
            <a:r>
              <a:rPr lang="en-US" sz="2000" dirty="0" smtClean="0"/>
              <a:t>Core Functionality</a:t>
            </a:r>
          </a:p>
          <a:p>
            <a:pPr lvl="2">
              <a:spcBef>
                <a:spcPts val="600"/>
              </a:spcBef>
            </a:pPr>
            <a:r>
              <a:rPr lang="en-US" sz="2000" dirty="0" smtClean="0"/>
              <a:t>Conditional Statements</a:t>
            </a:r>
          </a:p>
          <a:p>
            <a:pPr lvl="2">
              <a:spcBef>
                <a:spcPts val="600"/>
              </a:spcBef>
            </a:pPr>
            <a:r>
              <a:rPr lang="en-US" sz="2000" dirty="0" smtClean="0"/>
              <a:t>Delay Statements</a:t>
            </a:r>
          </a:p>
          <a:p>
            <a:pPr lvl="2">
              <a:spcBef>
                <a:spcPts val="600"/>
              </a:spcBef>
            </a:pPr>
            <a:r>
              <a:rPr lang="en-US" sz="2000" dirty="0" smtClean="0"/>
              <a:t>Read Telemetry Monitors in Real-Time</a:t>
            </a:r>
          </a:p>
          <a:p>
            <a:pPr lvl="2">
              <a:spcBef>
                <a:spcPts val="600"/>
              </a:spcBef>
            </a:pPr>
            <a:r>
              <a:rPr lang="en-US" sz="2000" dirty="0" smtClean="0"/>
              <a:t>Send FSW Commands (From Script)</a:t>
            </a:r>
          </a:p>
          <a:p>
            <a:pPr marL="457200" lvl="1" indent="0">
              <a:spcBef>
                <a:spcPts val="600"/>
              </a:spcBef>
              <a:buNone/>
            </a:pPr>
            <a:endParaRPr lang="en-US" sz="2000" dirty="0" smtClean="0"/>
          </a:p>
          <a:p>
            <a:pPr lvl="1"/>
            <a:endParaRPr lang="en-US" sz="2000" dirty="0"/>
          </a:p>
        </p:txBody>
      </p:sp>
      <p:sp>
        <p:nvSpPr>
          <p:cNvPr id="2" name="Rounded Rectangle 1"/>
          <p:cNvSpPr/>
          <p:nvPr/>
        </p:nvSpPr>
        <p:spPr>
          <a:xfrm>
            <a:off x="473750" y="5900468"/>
            <a:ext cx="8357365" cy="72576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b="1" dirty="0" smtClean="0">
                <a:solidFill>
                  <a:schemeClr val="bg2"/>
                </a:solidFill>
              </a:rPr>
              <a:t>Python Satisfies all Requirements so a Prototype Study was initiated to determine Feasibility </a:t>
            </a:r>
          </a:p>
        </p:txBody>
      </p:sp>
    </p:spTree>
    <p:extLst>
      <p:ext uri="{BB962C8B-B14F-4D97-AF65-F5344CB8AC3E}">
        <p14:creationId xmlns:p14="http://schemas.microsoft.com/office/powerpoint/2010/main" val="269846265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sz="2800" dirty="0" smtClean="0"/>
              <a:t>Python Overview</a:t>
            </a:r>
            <a:endParaRPr lang="en-US" sz="2800" dirty="0"/>
          </a:p>
        </p:txBody>
      </p:sp>
      <p:sp>
        <p:nvSpPr>
          <p:cNvPr id="6" name="Slide Number Placeholder 7"/>
          <p:cNvSpPr>
            <a:spLocks noGrp="1"/>
          </p:cNvSpPr>
          <p:nvPr>
            <p:ph type="sldNum" sz="quarter" idx="12"/>
          </p:nvPr>
        </p:nvSpPr>
        <p:spPr/>
        <p:txBody>
          <a:bodyPr/>
          <a:lstStyle/>
          <a:p>
            <a:fld id="{F6EFC63E-F8D9-44BB-A462-AC735E845F95}" type="slidenum">
              <a:rPr lang="en-US" sz="2800" smtClean="0">
                <a:solidFill>
                  <a:schemeClr val="bg2"/>
                </a:solidFill>
              </a:rPr>
              <a:pPr/>
              <a:t>5</a:t>
            </a:fld>
            <a:endParaRPr lang="en-US" dirty="0">
              <a:solidFill>
                <a:schemeClr val="bg2"/>
              </a:solidFill>
            </a:endParaRPr>
          </a:p>
        </p:txBody>
      </p:sp>
      <p:sp>
        <p:nvSpPr>
          <p:cNvPr id="32" name="Content Placeholder 2"/>
          <p:cNvSpPr>
            <a:spLocks noGrp="1"/>
          </p:cNvSpPr>
          <p:nvPr/>
        </p:nvSpPr>
        <p:spPr>
          <a:xfrm>
            <a:off x="397933" y="1179266"/>
            <a:ext cx="8509000" cy="522760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sz="2000" dirty="0"/>
          </a:p>
          <a:p>
            <a:pPr marL="457200" lvl="1" indent="0">
              <a:spcBef>
                <a:spcPts val="600"/>
              </a:spcBef>
              <a:buNone/>
            </a:pPr>
            <a:endParaRPr lang="en-US" sz="2000" dirty="0"/>
          </a:p>
          <a:p>
            <a:pPr marL="457200" lvl="1" indent="0">
              <a:spcBef>
                <a:spcPts val="600"/>
              </a:spcBef>
              <a:buNone/>
            </a:pPr>
            <a:endParaRPr lang="en-US" sz="2000" dirty="0" smtClean="0"/>
          </a:p>
          <a:p>
            <a:pPr lvl="1"/>
            <a:endParaRPr lang="en-US" sz="2000" dirty="0"/>
          </a:p>
        </p:txBody>
      </p:sp>
      <p:sp>
        <p:nvSpPr>
          <p:cNvPr id="5" name="Content Placeholder 2"/>
          <p:cNvSpPr>
            <a:spLocks noGrp="1"/>
          </p:cNvSpPr>
          <p:nvPr/>
        </p:nvSpPr>
        <p:spPr>
          <a:xfrm>
            <a:off x="550333" y="1331666"/>
            <a:ext cx="8509000" cy="522760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000" dirty="0"/>
              <a:t>Python is </a:t>
            </a:r>
            <a:r>
              <a:rPr lang="en-US" sz="2000" dirty="0" smtClean="0"/>
              <a:t>a </a:t>
            </a:r>
            <a:r>
              <a:rPr lang="en-US" sz="2000" dirty="0"/>
              <a:t>high-level programming </a:t>
            </a:r>
            <a:r>
              <a:rPr lang="en-US" sz="2000" dirty="0" smtClean="0"/>
              <a:t>language</a:t>
            </a:r>
          </a:p>
          <a:p>
            <a:pPr lvl="1"/>
            <a:r>
              <a:rPr lang="en-US" sz="2000" dirty="0" smtClean="0"/>
              <a:t>Interpreted (vs. compiled)</a:t>
            </a:r>
          </a:p>
          <a:p>
            <a:pPr lvl="1"/>
            <a:r>
              <a:rPr lang="en-US" sz="2000" dirty="0" smtClean="0"/>
              <a:t>Open Source</a:t>
            </a:r>
          </a:p>
          <a:p>
            <a:pPr lvl="1"/>
            <a:r>
              <a:rPr lang="en-US" sz="2000" dirty="0" smtClean="0"/>
              <a:t>Readable Syntax</a:t>
            </a:r>
          </a:p>
          <a:p>
            <a:pPr lvl="1"/>
            <a:r>
              <a:rPr lang="en-US" sz="2000" dirty="0" smtClean="0"/>
              <a:t>Modular</a:t>
            </a:r>
          </a:p>
          <a:p>
            <a:pPr lvl="1"/>
            <a:r>
              <a:rPr lang="en-US" sz="2000" dirty="0" smtClean="0"/>
              <a:t>Extremely popular with wide use adoption</a:t>
            </a:r>
          </a:p>
          <a:p>
            <a:pPr marL="457200" lvl="1" indent="0">
              <a:buNone/>
            </a:pPr>
            <a:endParaRPr lang="en-US" sz="2000" dirty="0"/>
          </a:p>
          <a:p>
            <a:pPr marL="457200" lvl="1" indent="0">
              <a:spcBef>
                <a:spcPts val="600"/>
              </a:spcBef>
              <a:buNone/>
            </a:pPr>
            <a:endParaRPr lang="en-US" sz="2000" dirty="0"/>
          </a:p>
          <a:p>
            <a:pPr marL="457200" lvl="1" indent="0">
              <a:spcBef>
                <a:spcPts val="600"/>
              </a:spcBef>
              <a:buNone/>
            </a:pPr>
            <a:endParaRPr lang="en-US" sz="2000" dirty="0" smtClean="0"/>
          </a:p>
          <a:p>
            <a:pPr lvl="1"/>
            <a:endParaRPr lang="en-US" sz="2000" dirty="0"/>
          </a:p>
        </p:txBody>
      </p:sp>
    </p:spTree>
    <p:extLst>
      <p:ext uri="{BB962C8B-B14F-4D97-AF65-F5344CB8AC3E}">
        <p14:creationId xmlns:p14="http://schemas.microsoft.com/office/powerpoint/2010/main" val="244944165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sz="2800" dirty="0" smtClean="0"/>
              <a:t>Python / C++ API</a:t>
            </a:r>
          </a:p>
        </p:txBody>
      </p:sp>
      <p:sp>
        <p:nvSpPr>
          <p:cNvPr id="6" name="Slide Number Placeholder 7"/>
          <p:cNvSpPr>
            <a:spLocks noGrp="1"/>
          </p:cNvSpPr>
          <p:nvPr>
            <p:ph type="sldNum" sz="quarter" idx="12"/>
          </p:nvPr>
        </p:nvSpPr>
        <p:spPr/>
        <p:txBody>
          <a:bodyPr/>
          <a:lstStyle/>
          <a:p>
            <a:fld id="{F6EFC63E-F8D9-44BB-A462-AC735E845F95}" type="slidenum">
              <a:rPr lang="en-US" sz="2800" smtClean="0">
                <a:solidFill>
                  <a:schemeClr val="bg2"/>
                </a:solidFill>
              </a:rPr>
              <a:pPr/>
              <a:t>6</a:t>
            </a:fld>
            <a:endParaRPr lang="en-US" dirty="0">
              <a:solidFill>
                <a:schemeClr val="bg2"/>
              </a:solidFill>
            </a:endParaRPr>
          </a:p>
        </p:txBody>
      </p:sp>
      <p:sp>
        <p:nvSpPr>
          <p:cNvPr id="32" name="Content Placeholder 2"/>
          <p:cNvSpPr>
            <a:spLocks noGrp="1"/>
          </p:cNvSpPr>
          <p:nvPr/>
        </p:nvSpPr>
        <p:spPr>
          <a:xfrm>
            <a:off x="397933" y="1179266"/>
            <a:ext cx="8509000" cy="522760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sz="2000" dirty="0"/>
          </a:p>
          <a:p>
            <a:pPr marL="457200" lvl="1" indent="0">
              <a:spcBef>
                <a:spcPts val="600"/>
              </a:spcBef>
              <a:buNone/>
            </a:pPr>
            <a:endParaRPr lang="en-US" sz="2000" dirty="0"/>
          </a:p>
          <a:p>
            <a:pPr marL="457200" lvl="1" indent="0">
              <a:spcBef>
                <a:spcPts val="600"/>
              </a:spcBef>
              <a:buNone/>
            </a:pPr>
            <a:endParaRPr lang="en-US" sz="2000" dirty="0" smtClean="0"/>
          </a:p>
          <a:p>
            <a:pPr lvl="1"/>
            <a:endParaRPr lang="en-US" sz="2000" dirty="0"/>
          </a:p>
        </p:txBody>
      </p:sp>
      <p:sp>
        <p:nvSpPr>
          <p:cNvPr id="5" name="Content Placeholder 2"/>
          <p:cNvSpPr>
            <a:spLocks noGrp="1"/>
          </p:cNvSpPr>
          <p:nvPr/>
        </p:nvSpPr>
        <p:spPr>
          <a:xfrm>
            <a:off x="550333" y="1331666"/>
            <a:ext cx="8509000" cy="202400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000" dirty="0"/>
              <a:t>Python/C </a:t>
            </a:r>
            <a:r>
              <a:rPr lang="en-US" sz="2000" dirty="0" smtClean="0"/>
              <a:t>API allows to embed Python source code into a C/C++ Application</a:t>
            </a:r>
          </a:p>
          <a:p>
            <a:pPr lvl="1"/>
            <a:r>
              <a:rPr lang="en-US" sz="2000" dirty="0" smtClean="0"/>
              <a:t>Built-in Python Interpreter</a:t>
            </a:r>
          </a:p>
          <a:p>
            <a:pPr lvl="2"/>
            <a:r>
              <a:rPr lang="en-US" sz="2000" dirty="0" smtClean="0"/>
              <a:t>Reads either a external file or String containing one or more Python statements</a:t>
            </a:r>
          </a:p>
          <a:p>
            <a:pPr marL="914400" lvl="2" indent="0">
              <a:buNone/>
            </a:pPr>
            <a:endParaRPr lang="en-US" sz="2000" dirty="0"/>
          </a:p>
          <a:p>
            <a:pPr marL="914400" lvl="2" indent="0">
              <a:buNone/>
            </a:pPr>
            <a:endParaRPr lang="en-US" sz="2000" dirty="0" smtClean="0"/>
          </a:p>
          <a:p>
            <a:pPr lvl="1"/>
            <a:endParaRPr lang="en-US" sz="2000" dirty="0"/>
          </a:p>
          <a:p>
            <a:pPr marL="457200" lvl="1" indent="0">
              <a:spcBef>
                <a:spcPts val="600"/>
              </a:spcBef>
              <a:buNone/>
            </a:pPr>
            <a:endParaRPr lang="en-US" sz="2000" dirty="0"/>
          </a:p>
          <a:p>
            <a:pPr marL="457200" lvl="1" indent="0">
              <a:spcBef>
                <a:spcPts val="600"/>
              </a:spcBef>
              <a:buNone/>
            </a:pPr>
            <a:endParaRPr lang="en-US" sz="2000" dirty="0" smtClean="0"/>
          </a:p>
          <a:p>
            <a:pPr lvl="1"/>
            <a:endParaRPr lang="en-US" sz="2000" dirty="0"/>
          </a:p>
        </p:txBody>
      </p:sp>
      <p:sp>
        <p:nvSpPr>
          <p:cNvPr id="7" name="Rectangle 6"/>
          <p:cNvSpPr/>
          <p:nvPr/>
        </p:nvSpPr>
        <p:spPr>
          <a:xfrm>
            <a:off x="550333" y="3793067"/>
            <a:ext cx="8154051" cy="2031325"/>
          </a:xfrm>
          <a:prstGeom prst="rect">
            <a:avLst/>
          </a:prstGeom>
          <a:ln>
            <a:solidFill>
              <a:schemeClr val="accent1"/>
            </a:solidFill>
          </a:ln>
        </p:spPr>
        <p:txBody>
          <a:bodyPr wrap="square">
            <a:spAutoFit/>
          </a:bodyPr>
          <a:lstStyle/>
          <a:p>
            <a:r>
              <a:rPr lang="en-US" dirty="0">
                <a:latin typeface="Courier New" panose="02070309020205020404" pitchFamily="49" charset="0"/>
                <a:cs typeface="Courier New" panose="02070309020205020404" pitchFamily="49" charset="0"/>
              </a:rPr>
              <a:t>#include &lt;Python.h</a:t>
            </a:r>
            <a:r>
              <a:rPr lang="en-US" dirty="0" smtClean="0">
                <a:latin typeface="Courier New" panose="02070309020205020404" pitchFamily="49" charset="0"/>
                <a:cs typeface="Courier New" panose="02070309020205020404" pitchFamily="49" charset="0"/>
              </a:rPr>
              <a:t>&gt;</a:t>
            </a:r>
            <a:endParaRPr lang="en-US" dirty="0">
              <a:latin typeface="Courier New" panose="02070309020205020404" pitchFamily="49" charset="0"/>
              <a:cs typeface="Courier New" panose="02070309020205020404" pitchFamily="49" charset="0"/>
            </a:endParaRPr>
          </a:p>
          <a:p>
            <a:r>
              <a:rPr lang="en-US" dirty="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nt main (){</a:t>
            </a:r>
            <a:endParaRPr lang="en-US" dirty="0">
              <a:latin typeface="Courier New" panose="02070309020205020404" pitchFamily="49" charset="0"/>
              <a:cs typeface="Courier New" panose="02070309020205020404" pitchFamily="49" charset="0"/>
            </a:endParaRPr>
          </a:p>
          <a:p>
            <a:r>
              <a:rPr lang="en-US" dirty="0" smtClean="0">
                <a:latin typeface="Courier New" panose="02070309020205020404" pitchFamily="49" charset="0"/>
                <a:cs typeface="Courier New" panose="02070309020205020404" pitchFamily="49" charset="0"/>
              </a:rPr>
              <a:t>  Py_Initialize</a:t>
            </a:r>
            <a:r>
              <a:rPr lang="en-US" dirty="0">
                <a:latin typeface="Courier New" panose="02070309020205020404" pitchFamily="49" charset="0"/>
                <a:cs typeface="Courier New" panose="02070309020205020404" pitchFamily="49" charset="0"/>
              </a:rPr>
              <a:t>();</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PyRun_SimpleString("print Hello World\n</a:t>
            </a:r>
            <a:r>
              <a:rPr lang="en-US" dirty="0">
                <a:latin typeface="Courier New" panose="02070309020205020404" pitchFamily="49" charset="0"/>
                <a:cs typeface="Courier New" panose="02070309020205020404" pitchFamily="49" charset="0"/>
              </a:rPr>
              <a:t>");</a:t>
            </a:r>
          </a:p>
          <a:p>
            <a:r>
              <a:rPr lang="en-US" dirty="0">
                <a:latin typeface="Courier New" panose="02070309020205020404" pitchFamily="49" charset="0"/>
                <a:cs typeface="Courier New" panose="02070309020205020404" pitchFamily="49" charset="0"/>
              </a:rPr>
              <a:t>  Py_Finalize();</a:t>
            </a:r>
          </a:p>
          <a:p>
            <a:r>
              <a:rPr lang="en-US" dirty="0">
                <a:latin typeface="Courier New" panose="02070309020205020404" pitchFamily="49" charset="0"/>
                <a:cs typeface="Courier New" panose="02070309020205020404" pitchFamily="49" charset="0"/>
              </a:rPr>
              <a:t>  return 0;</a:t>
            </a:r>
          </a:p>
          <a:p>
            <a:r>
              <a:rPr lang="en-US"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8550303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sz="2800" dirty="0"/>
              <a:t>Python / C++ </a:t>
            </a:r>
            <a:r>
              <a:rPr lang="en-US" sz="2800" dirty="0" smtClean="0"/>
              <a:t>API Commands*</a:t>
            </a:r>
            <a:endParaRPr lang="en-US" sz="2800" dirty="0"/>
          </a:p>
        </p:txBody>
      </p:sp>
      <p:sp>
        <p:nvSpPr>
          <p:cNvPr id="6" name="Slide Number Placeholder 7"/>
          <p:cNvSpPr>
            <a:spLocks noGrp="1"/>
          </p:cNvSpPr>
          <p:nvPr>
            <p:ph type="sldNum" sz="quarter" idx="12"/>
          </p:nvPr>
        </p:nvSpPr>
        <p:spPr/>
        <p:txBody>
          <a:bodyPr/>
          <a:lstStyle/>
          <a:p>
            <a:fld id="{F6EFC63E-F8D9-44BB-A462-AC735E845F95}" type="slidenum">
              <a:rPr lang="en-US" sz="2800" smtClean="0">
                <a:solidFill>
                  <a:schemeClr val="bg2"/>
                </a:solidFill>
              </a:rPr>
              <a:pPr/>
              <a:t>7</a:t>
            </a:fld>
            <a:endParaRPr lang="en-US" dirty="0">
              <a:solidFill>
                <a:schemeClr val="bg2"/>
              </a:solidFill>
            </a:endParaRPr>
          </a:p>
        </p:txBody>
      </p:sp>
      <p:sp>
        <p:nvSpPr>
          <p:cNvPr id="32" name="Content Placeholder 2"/>
          <p:cNvSpPr>
            <a:spLocks noGrp="1"/>
          </p:cNvSpPr>
          <p:nvPr/>
        </p:nvSpPr>
        <p:spPr>
          <a:xfrm>
            <a:off x="397933" y="1179266"/>
            <a:ext cx="8509000" cy="522760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sz="2000" dirty="0"/>
          </a:p>
          <a:p>
            <a:pPr marL="457200" lvl="1" indent="0">
              <a:spcBef>
                <a:spcPts val="600"/>
              </a:spcBef>
              <a:buNone/>
            </a:pPr>
            <a:endParaRPr lang="en-US" sz="2000" dirty="0"/>
          </a:p>
          <a:p>
            <a:pPr marL="457200" lvl="1" indent="0">
              <a:spcBef>
                <a:spcPts val="600"/>
              </a:spcBef>
              <a:buNone/>
            </a:pPr>
            <a:endParaRPr lang="en-US" sz="2000" dirty="0" smtClean="0"/>
          </a:p>
          <a:p>
            <a:pPr lvl="1"/>
            <a:endParaRPr lang="en-US" sz="2000" dirty="0"/>
          </a:p>
        </p:txBody>
      </p:sp>
      <p:sp>
        <p:nvSpPr>
          <p:cNvPr id="5" name="Content Placeholder 2"/>
          <p:cNvSpPr>
            <a:spLocks noGrp="1"/>
          </p:cNvSpPr>
          <p:nvPr/>
        </p:nvSpPr>
        <p:spPr>
          <a:xfrm>
            <a:off x="550333" y="1331666"/>
            <a:ext cx="8509000" cy="522760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000" dirty="0" smtClean="0">
                <a:solidFill>
                  <a:schemeClr val="accent1">
                    <a:lumMod val="60000"/>
                    <a:lumOff val="40000"/>
                  </a:schemeClr>
                </a:solidFill>
              </a:rPr>
              <a:t>Py_SetProgramName(char *name) </a:t>
            </a:r>
            <a:r>
              <a:rPr lang="en-US" sz="2000" dirty="0"/>
              <a:t>–</a:t>
            </a:r>
            <a:r>
              <a:rPr lang="en-US" sz="2000" dirty="0" smtClean="0"/>
              <a:t> Sets Program name (default is Python)</a:t>
            </a:r>
            <a:endParaRPr lang="en-US" sz="2000" dirty="0"/>
          </a:p>
          <a:p>
            <a:pPr>
              <a:spcBef>
                <a:spcPts val="1800"/>
              </a:spcBef>
            </a:pPr>
            <a:r>
              <a:rPr lang="en-US" sz="2000" dirty="0" smtClean="0">
                <a:solidFill>
                  <a:schemeClr val="accent1">
                    <a:lumMod val="60000"/>
                    <a:lumOff val="40000"/>
                  </a:schemeClr>
                </a:solidFill>
              </a:rPr>
              <a:t>Py_Initialize() </a:t>
            </a:r>
            <a:r>
              <a:rPr lang="en-US" sz="2000" dirty="0" smtClean="0"/>
              <a:t>– Initialize the Python Interpreter</a:t>
            </a:r>
          </a:p>
          <a:p>
            <a:pPr>
              <a:spcBef>
                <a:spcPts val="1800"/>
              </a:spcBef>
            </a:pPr>
            <a:r>
              <a:rPr lang="en-US" sz="2000" dirty="0" smtClean="0">
                <a:solidFill>
                  <a:schemeClr val="accent1">
                    <a:lumMod val="60000"/>
                    <a:lumOff val="40000"/>
                  </a:schemeClr>
                </a:solidFill>
              </a:rPr>
              <a:t>PyRun_SimpleString(</a:t>
            </a:r>
            <a:r>
              <a:rPr lang="fr-FR" sz="2000" dirty="0" smtClean="0">
                <a:solidFill>
                  <a:schemeClr val="accent1">
                    <a:lumMod val="60000"/>
                    <a:lumOff val="40000"/>
                  </a:schemeClr>
                </a:solidFill>
              </a:rPr>
              <a:t>const </a:t>
            </a:r>
            <a:r>
              <a:rPr lang="fr-FR" sz="2000" dirty="0">
                <a:solidFill>
                  <a:schemeClr val="accent1">
                    <a:lumMod val="60000"/>
                    <a:lumOff val="40000"/>
                  </a:schemeClr>
                </a:solidFill>
              </a:rPr>
              <a:t>char *command, PyCompilerFlags *flags</a:t>
            </a:r>
            <a:r>
              <a:rPr lang="en-US" sz="2000" dirty="0" smtClean="0">
                <a:solidFill>
                  <a:schemeClr val="accent1">
                    <a:lumMod val="60000"/>
                    <a:lumOff val="40000"/>
                  </a:schemeClr>
                </a:solidFill>
              </a:rPr>
              <a:t>) </a:t>
            </a:r>
            <a:r>
              <a:rPr lang="en-US" sz="2000" dirty="0" smtClean="0"/>
              <a:t>– Runs a Python statement</a:t>
            </a:r>
            <a:endParaRPr lang="en-US" sz="2000" dirty="0" smtClean="0">
              <a:solidFill>
                <a:schemeClr val="accent1">
                  <a:lumMod val="60000"/>
                  <a:lumOff val="40000"/>
                </a:schemeClr>
              </a:solidFill>
            </a:endParaRPr>
          </a:p>
          <a:p>
            <a:pPr>
              <a:spcBef>
                <a:spcPts val="1800"/>
              </a:spcBef>
            </a:pPr>
            <a:r>
              <a:rPr lang="en-US" sz="2000" dirty="0">
                <a:solidFill>
                  <a:schemeClr val="accent1">
                    <a:lumMod val="60000"/>
                    <a:lumOff val="40000"/>
                  </a:schemeClr>
                </a:solidFill>
              </a:rPr>
              <a:t>PyRun_SimpleFile(FILE *fp, const char *filename</a:t>
            </a:r>
            <a:r>
              <a:rPr lang="en-US" sz="2000" dirty="0" smtClean="0">
                <a:solidFill>
                  <a:schemeClr val="accent1">
                    <a:lumMod val="60000"/>
                    <a:lumOff val="40000"/>
                  </a:schemeClr>
                </a:solidFill>
              </a:rPr>
              <a:t>) </a:t>
            </a:r>
            <a:r>
              <a:rPr lang="en-US" sz="2000" dirty="0" smtClean="0"/>
              <a:t>– </a:t>
            </a:r>
            <a:r>
              <a:rPr lang="en-US" sz="2000" dirty="0"/>
              <a:t>Runs a Python </a:t>
            </a:r>
            <a:r>
              <a:rPr lang="en-US" sz="2000" dirty="0" smtClean="0"/>
              <a:t>file</a:t>
            </a:r>
          </a:p>
          <a:p>
            <a:pPr>
              <a:spcBef>
                <a:spcPts val="1800"/>
              </a:spcBef>
            </a:pPr>
            <a:r>
              <a:rPr lang="en-US" sz="2000" dirty="0" smtClean="0">
                <a:solidFill>
                  <a:schemeClr val="accent1">
                    <a:lumMod val="60000"/>
                    <a:lumOff val="40000"/>
                  </a:schemeClr>
                </a:solidFill>
              </a:rPr>
              <a:t>Py_Clear() </a:t>
            </a:r>
            <a:r>
              <a:rPr lang="en-US" sz="2000" dirty="0"/>
              <a:t>–</a:t>
            </a:r>
            <a:r>
              <a:rPr lang="en-US" sz="2000" dirty="0">
                <a:latin typeface="Courier New" panose="02070309020205020404" pitchFamily="49" charset="0"/>
                <a:cs typeface="Courier New" panose="02070309020205020404" pitchFamily="49" charset="0"/>
              </a:rPr>
              <a:t> </a:t>
            </a:r>
            <a:r>
              <a:rPr lang="en-US" sz="2000" dirty="0"/>
              <a:t>Removes </a:t>
            </a:r>
            <a:r>
              <a:rPr lang="en-US" sz="2000" dirty="0" smtClean="0"/>
              <a:t>the internal reference (Python Objects) to the Python Module</a:t>
            </a:r>
            <a:endParaRPr lang="en-US" sz="2000" dirty="0">
              <a:solidFill>
                <a:schemeClr val="accent1">
                  <a:lumMod val="60000"/>
                  <a:lumOff val="40000"/>
                </a:schemeClr>
              </a:solidFill>
            </a:endParaRPr>
          </a:p>
          <a:p>
            <a:pPr>
              <a:spcBef>
                <a:spcPts val="1800"/>
              </a:spcBef>
            </a:pPr>
            <a:r>
              <a:rPr lang="en-US" sz="2000" dirty="0" smtClean="0">
                <a:solidFill>
                  <a:schemeClr val="accent1">
                    <a:lumMod val="60000"/>
                    <a:lumOff val="40000"/>
                  </a:schemeClr>
                </a:solidFill>
              </a:rPr>
              <a:t>Py_Finalize</a:t>
            </a:r>
            <a:r>
              <a:rPr lang="en-US" sz="2000" dirty="0">
                <a:solidFill>
                  <a:schemeClr val="accent1">
                    <a:lumMod val="60000"/>
                    <a:lumOff val="40000"/>
                  </a:schemeClr>
                </a:solidFill>
              </a:rPr>
              <a:t>() </a:t>
            </a:r>
            <a:r>
              <a:rPr lang="en-US" sz="2000" dirty="0"/>
              <a:t>–</a:t>
            </a:r>
            <a:r>
              <a:rPr lang="en-US" sz="2000" dirty="0" smtClean="0">
                <a:latin typeface="Courier New" panose="02070309020205020404" pitchFamily="49" charset="0"/>
                <a:cs typeface="Courier New" panose="02070309020205020404" pitchFamily="49" charset="0"/>
              </a:rPr>
              <a:t> </a:t>
            </a:r>
            <a:r>
              <a:rPr lang="en-US" sz="2000" dirty="0" smtClean="0"/>
              <a:t>Removes all memory allocations and closes the Python Interpreter</a:t>
            </a:r>
            <a:endParaRPr lang="en-US" sz="2000" dirty="0"/>
          </a:p>
          <a:p>
            <a:pPr marL="457200" lvl="1" indent="0">
              <a:spcBef>
                <a:spcPts val="600"/>
              </a:spcBef>
              <a:buNone/>
            </a:pPr>
            <a:endParaRPr lang="en-US" sz="2000" dirty="0"/>
          </a:p>
          <a:p>
            <a:pPr marL="457200" lvl="1" indent="0">
              <a:spcBef>
                <a:spcPts val="600"/>
              </a:spcBef>
              <a:buNone/>
            </a:pPr>
            <a:endParaRPr lang="en-US" sz="2000" dirty="0" smtClean="0"/>
          </a:p>
          <a:p>
            <a:pPr lvl="1"/>
            <a:endParaRPr lang="en-US" sz="2000" dirty="0"/>
          </a:p>
        </p:txBody>
      </p:sp>
      <p:sp>
        <p:nvSpPr>
          <p:cNvPr id="11" name="TextBox 10"/>
          <p:cNvSpPr txBox="1"/>
          <p:nvPr/>
        </p:nvSpPr>
        <p:spPr>
          <a:xfrm>
            <a:off x="622219" y="6222203"/>
            <a:ext cx="4505208" cy="369332"/>
          </a:xfrm>
          <a:prstGeom prst="rect">
            <a:avLst/>
          </a:prstGeom>
          <a:noFill/>
        </p:spPr>
        <p:txBody>
          <a:bodyPr wrap="none" rtlCol="0">
            <a:spAutoFit/>
          </a:bodyPr>
          <a:lstStyle/>
          <a:p>
            <a:r>
              <a:rPr lang="en-US" dirty="0" smtClean="0"/>
              <a:t>* Refer </a:t>
            </a:r>
            <a:r>
              <a:rPr lang="en-US" dirty="0"/>
              <a:t>to Python/C API Reference Manual</a:t>
            </a:r>
          </a:p>
        </p:txBody>
      </p:sp>
    </p:spTree>
    <p:extLst>
      <p:ext uri="{BB962C8B-B14F-4D97-AF65-F5344CB8AC3E}">
        <p14:creationId xmlns:p14="http://schemas.microsoft.com/office/powerpoint/2010/main" val="338127281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sz="2800" dirty="0" smtClean="0"/>
              <a:t>Python / C++ Interconnectivity </a:t>
            </a:r>
            <a:br>
              <a:rPr lang="en-US" sz="2800" dirty="0" smtClean="0"/>
            </a:br>
            <a:r>
              <a:rPr lang="en-US" sz="2400" dirty="0" smtClean="0"/>
              <a:t>(Memory Management)</a:t>
            </a:r>
            <a:endParaRPr lang="en-US" sz="2400" dirty="0"/>
          </a:p>
        </p:txBody>
      </p:sp>
      <p:sp>
        <p:nvSpPr>
          <p:cNvPr id="6" name="Slide Number Placeholder 7"/>
          <p:cNvSpPr>
            <a:spLocks noGrp="1"/>
          </p:cNvSpPr>
          <p:nvPr>
            <p:ph type="sldNum" sz="quarter" idx="12"/>
          </p:nvPr>
        </p:nvSpPr>
        <p:spPr/>
        <p:txBody>
          <a:bodyPr/>
          <a:lstStyle/>
          <a:p>
            <a:fld id="{F6EFC63E-F8D9-44BB-A462-AC735E845F95}" type="slidenum">
              <a:rPr lang="en-US" sz="2800" smtClean="0">
                <a:solidFill>
                  <a:schemeClr val="bg2"/>
                </a:solidFill>
              </a:rPr>
              <a:pPr/>
              <a:t>8</a:t>
            </a:fld>
            <a:endParaRPr lang="en-US" dirty="0">
              <a:solidFill>
                <a:schemeClr val="bg2"/>
              </a:solidFill>
            </a:endParaRPr>
          </a:p>
        </p:txBody>
      </p:sp>
      <p:sp>
        <p:nvSpPr>
          <p:cNvPr id="32" name="Content Placeholder 2"/>
          <p:cNvSpPr>
            <a:spLocks noGrp="1"/>
          </p:cNvSpPr>
          <p:nvPr/>
        </p:nvSpPr>
        <p:spPr>
          <a:xfrm>
            <a:off x="397933" y="1179266"/>
            <a:ext cx="8509000" cy="522760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sz="2000" dirty="0"/>
          </a:p>
          <a:p>
            <a:pPr marL="457200" lvl="1" indent="0">
              <a:spcBef>
                <a:spcPts val="600"/>
              </a:spcBef>
              <a:buNone/>
            </a:pPr>
            <a:endParaRPr lang="en-US" sz="2000" dirty="0"/>
          </a:p>
          <a:p>
            <a:pPr marL="457200" lvl="1" indent="0">
              <a:spcBef>
                <a:spcPts val="600"/>
              </a:spcBef>
              <a:buNone/>
            </a:pPr>
            <a:endParaRPr lang="en-US" sz="2000" dirty="0" smtClean="0"/>
          </a:p>
          <a:p>
            <a:pPr lvl="1"/>
            <a:endParaRPr lang="en-US" sz="2000" dirty="0"/>
          </a:p>
        </p:txBody>
      </p:sp>
      <p:sp>
        <p:nvSpPr>
          <p:cNvPr id="5" name="Content Placeholder 2"/>
          <p:cNvSpPr>
            <a:spLocks noGrp="1"/>
          </p:cNvSpPr>
          <p:nvPr/>
        </p:nvSpPr>
        <p:spPr>
          <a:xfrm>
            <a:off x="484710" y="1630398"/>
            <a:ext cx="8504015" cy="4892314"/>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000" dirty="0"/>
              <a:t>The </a:t>
            </a:r>
            <a:r>
              <a:rPr lang="en-US" sz="2000" dirty="0" smtClean="0"/>
              <a:t>C/C++ Python Interpreter involves </a:t>
            </a:r>
            <a:r>
              <a:rPr lang="en-US" sz="2000" dirty="0"/>
              <a:t>a private heap containing all Python objects and data </a:t>
            </a:r>
            <a:r>
              <a:rPr lang="en-US" sz="2000" dirty="0" smtClean="0"/>
              <a:t>structures</a:t>
            </a:r>
          </a:p>
          <a:p>
            <a:pPr lvl="1"/>
            <a:r>
              <a:rPr lang="en-US" sz="2000" dirty="0"/>
              <a:t>Managed by the Python memory </a:t>
            </a:r>
            <a:r>
              <a:rPr lang="en-US" sz="2000" dirty="0" smtClean="0"/>
              <a:t>manager</a:t>
            </a:r>
          </a:p>
          <a:p>
            <a:pPr lvl="2"/>
            <a:r>
              <a:rPr lang="en-US" sz="2000" dirty="0" smtClean="0"/>
              <a:t>Interfaces with the OS to ensure enough memory space is allocated for the embedded Python Program</a:t>
            </a:r>
          </a:p>
          <a:p>
            <a:pPr lvl="2"/>
            <a:r>
              <a:rPr lang="en-US" sz="2000" dirty="0" smtClean="0"/>
              <a:t>Area for concern for Statically-allocated FSW applications</a:t>
            </a:r>
          </a:p>
          <a:p>
            <a:pPr lvl="3"/>
            <a:r>
              <a:rPr lang="en-US" dirty="0"/>
              <a:t>Not a show </a:t>
            </a:r>
            <a:r>
              <a:rPr lang="en-US" dirty="0" smtClean="0"/>
              <a:t>stopper</a:t>
            </a:r>
          </a:p>
          <a:p>
            <a:pPr lvl="2"/>
            <a:r>
              <a:rPr lang="en-US" sz="2000" dirty="0" smtClean="0"/>
              <a:t>Inefficient data transfers between C ↔ Python</a:t>
            </a:r>
          </a:p>
          <a:p>
            <a:pPr lvl="3"/>
            <a:r>
              <a:rPr lang="en-US" dirty="0"/>
              <a:t>Potential </a:t>
            </a:r>
            <a:r>
              <a:rPr lang="en-US" dirty="0" smtClean="0"/>
              <a:t>issue w/ conditional statements within Stored Program where telemetry values are required</a:t>
            </a:r>
          </a:p>
          <a:p>
            <a:pPr lvl="4"/>
            <a:r>
              <a:rPr lang="en-US" dirty="0" smtClean="0"/>
              <a:t>One of the focuses of Prototype Demonstration</a:t>
            </a:r>
          </a:p>
          <a:p>
            <a:pPr lvl="1"/>
            <a:r>
              <a:rPr lang="en-US" sz="2000" dirty="0" smtClean="0"/>
              <a:t>Allows for Dynamic allocation of memory (malloc, realloc, free)</a:t>
            </a:r>
          </a:p>
          <a:p>
            <a:pPr lvl="2"/>
            <a:r>
              <a:rPr lang="en-US" sz="2000" dirty="0" smtClean="0"/>
              <a:t>Functionality will be prohibited on Stored Programs</a:t>
            </a:r>
          </a:p>
          <a:p>
            <a:pPr lvl="3"/>
            <a:r>
              <a:rPr lang="en-US" dirty="0" smtClean="0"/>
              <a:t>Not required and a reliability issue</a:t>
            </a:r>
            <a:endParaRPr lang="en-US" dirty="0"/>
          </a:p>
          <a:p>
            <a:pPr marL="457200" lvl="1" indent="0">
              <a:spcBef>
                <a:spcPts val="600"/>
              </a:spcBef>
              <a:buNone/>
            </a:pPr>
            <a:endParaRPr lang="en-US" sz="2000" dirty="0" smtClean="0"/>
          </a:p>
          <a:p>
            <a:pPr lvl="1"/>
            <a:endParaRPr lang="en-US" sz="2000" dirty="0"/>
          </a:p>
        </p:txBody>
      </p:sp>
    </p:spTree>
    <p:extLst>
      <p:ext uri="{BB962C8B-B14F-4D97-AF65-F5344CB8AC3E}">
        <p14:creationId xmlns:p14="http://schemas.microsoft.com/office/powerpoint/2010/main" val="194980751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sz="2800" dirty="0" smtClean="0"/>
              <a:t>Python / C++ Interconnectivity </a:t>
            </a:r>
            <a:br>
              <a:rPr lang="en-US" sz="2800" dirty="0" smtClean="0"/>
            </a:br>
            <a:r>
              <a:rPr lang="en-US" sz="2400" dirty="0" smtClean="0"/>
              <a:t>(Exception Handling)</a:t>
            </a:r>
            <a:endParaRPr lang="en-US" sz="2400" dirty="0"/>
          </a:p>
        </p:txBody>
      </p:sp>
      <p:sp>
        <p:nvSpPr>
          <p:cNvPr id="6" name="Slide Number Placeholder 7"/>
          <p:cNvSpPr>
            <a:spLocks noGrp="1"/>
          </p:cNvSpPr>
          <p:nvPr>
            <p:ph type="sldNum" sz="quarter" idx="12"/>
          </p:nvPr>
        </p:nvSpPr>
        <p:spPr/>
        <p:txBody>
          <a:bodyPr/>
          <a:lstStyle/>
          <a:p>
            <a:fld id="{F6EFC63E-F8D9-44BB-A462-AC735E845F95}" type="slidenum">
              <a:rPr lang="en-US" sz="2800" smtClean="0">
                <a:solidFill>
                  <a:schemeClr val="bg2"/>
                </a:solidFill>
              </a:rPr>
              <a:pPr/>
              <a:t>9</a:t>
            </a:fld>
            <a:endParaRPr lang="en-US" dirty="0">
              <a:solidFill>
                <a:schemeClr val="bg2"/>
              </a:solidFill>
            </a:endParaRPr>
          </a:p>
        </p:txBody>
      </p:sp>
      <p:sp>
        <p:nvSpPr>
          <p:cNvPr id="32" name="Content Placeholder 2"/>
          <p:cNvSpPr>
            <a:spLocks noGrp="1"/>
          </p:cNvSpPr>
          <p:nvPr/>
        </p:nvSpPr>
        <p:spPr>
          <a:xfrm>
            <a:off x="397933" y="1179266"/>
            <a:ext cx="8509000" cy="522760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sz="2000" dirty="0"/>
          </a:p>
          <a:p>
            <a:pPr marL="457200" lvl="1" indent="0">
              <a:spcBef>
                <a:spcPts val="600"/>
              </a:spcBef>
              <a:buNone/>
            </a:pPr>
            <a:endParaRPr lang="en-US" sz="2000" dirty="0"/>
          </a:p>
          <a:p>
            <a:pPr marL="457200" lvl="1" indent="0">
              <a:spcBef>
                <a:spcPts val="600"/>
              </a:spcBef>
              <a:buNone/>
            </a:pPr>
            <a:endParaRPr lang="en-US" sz="2000" dirty="0" smtClean="0"/>
          </a:p>
          <a:p>
            <a:pPr lvl="1"/>
            <a:endParaRPr lang="en-US" sz="2000" dirty="0"/>
          </a:p>
        </p:txBody>
      </p:sp>
      <p:sp>
        <p:nvSpPr>
          <p:cNvPr id="5" name="Content Placeholder 2"/>
          <p:cNvSpPr>
            <a:spLocks noGrp="1"/>
          </p:cNvSpPr>
          <p:nvPr/>
        </p:nvSpPr>
        <p:spPr>
          <a:xfrm>
            <a:off x="484710" y="1630398"/>
            <a:ext cx="8504015" cy="4892314"/>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000" dirty="0"/>
              <a:t>All functions in the Python/C API can raise </a:t>
            </a:r>
            <a:r>
              <a:rPr lang="en-US" sz="2000" dirty="0" smtClean="0"/>
              <a:t>exceptions</a:t>
            </a:r>
          </a:p>
          <a:p>
            <a:pPr lvl="1"/>
            <a:r>
              <a:rPr lang="en-US" sz="2000" dirty="0" smtClean="0"/>
              <a:t>If an exception occurs the object being referenced is deleted and an error flag is set </a:t>
            </a:r>
          </a:p>
          <a:p>
            <a:pPr lvl="1"/>
            <a:r>
              <a:rPr lang="en-US" sz="2000" dirty="0"/>
              <a:t>Python try ... except statement</a:t>
            </a:r>
            <a:endParaRPr lang="en-US" sz="2000" dirty="0" smtClean="0"/>
          </a:p>
          <a:p>
            <a:pPr lvl="1"/>
            <a:r>
              <a:rPr lang="en-US" sz="2000" dirty="0" smtClean="0"/>
              <a:t>Improved capability than the Legacy Stored Program interpreter</a:t>
            </a:r>
            <a:endParaRPr lang="en-US" sz="2000" dirty="0"/>
          </a:p>
        </p:txBody>
      </p:sp>
    </p:spTree>
    <p:extLst>
      <p:ext uri="{BB962C8B-B14F-4D97-AF65-F5344CB8AC3E}">
        <p14:creationId xmlns:p14="http://schemas.microsoft.com/office/powerpoint/2010/main" val="2672878974"/>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WMTOOLS" val="&lt;WMTools ver=&quot;1.0&quot;&gt;&lt;Timings time=&quot;3/6/2008 12:03:03 PM&quot;&gt;&lt;Slide id=&quot;335&quot; dur=&quot;.609375&quot;/&gt;&lt;Slide id=&quot;337&quot; dur=&quot;13.53516&quot;/&gt;&lt;Slide id=&quot;335&quot; dur=&quot;.765625&quot;/&gt;&lt;Slide id=&quot;337&quot; dur=&quot;4.699219&quot;/&gt;&lt;Slide id=&quot;312&quot; dur=&quot;2.902344&quot;/&gt;&lt;Slide id=&quot;313&quot; dur=&quot;7.195313&quot;/&gt;&lt;Slide id=&quot;316&quot; dur=&quot;10.69141&quot;/&gt;&lt;Slide id=&quot;317&quot; dur=&quot;1.734375&quot;/&gt;&lt;Slide id=&quot;336&quot; dur=&quot;1.703125&quot;/&gt;&lt;Slide id=&quot;338&quot; dur=&quot;1&quot;/&gt;&lt;/Timings&gt;&lt;/WMTools&gt;"/>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tint val="100000"/>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BACC050B-8757-4460-95D8-E37B46A6B42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27215</TotalTime>
  <Words>1269</Words>
  <Application>Microsoft Macintosh PowerPoint</Application>
  <PresentationFormat>On-screen Show (4:3)</PresentationFormat>
  <Paragraphs>262</Paragraphs>
  <Slides>22</Slides>
  <Notes>19</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Ion</vt:lpstr>
      <vt:lpstr>PowerPoint Presentation</vt:lpstr>
      <vt:lpstr>Introduction</vt:lpstr>
      <vt:lpstr>Stored Program Flow</vt:lpstr>
      <vt:lpstr>Replacement Candidate Requirements</vt:lpstr>
      <vt:lpstr>Python Overview</vt:lpstr>
      <vt:lpstr>Python / C++ API</vt:lpstr>
      <vt:lpstr>Python / C++ API Commands*</vt:lpstr>
      <vt:lpstr>Python / C++ Interconnectivity  (Memory Management)</vt:lpstr>
      <vt:lpstr>Python / C++ Interconnectivity  (Exception Handling)</vt:lpstr>
      <vt:lpstr>Python Stored Program Constraints </vt:lpstr>
      <vt:lpstr>Python Stored Program Constraints (cont.) </vt:lpstr>
      <vt:lpstr>Python Stored Program (Containers)</vt:lpstr>
      <vt:lpstr>Python Stored Program (Containers) (cont.)</vt:lpstr>
      <vt:lpstr>Commanding and Telemetry</vt:lpstr>
      <vt:lpstr>Timing</vt:lpstr>
      <vt:lpstr>Python Stored Program (Off-Nominal Processing)</vt:lpstr>
      <vt:lpstr>Demonstration Overview</vt:lpstr>
      <vt:lpstr>Prototype Demonstration Environment</vt:lpstr>
      <vt:lpstr>Current Status / Future Work</vt:lpstr>
      <vt:lpstr>PowerPoint Presentation</vt:lpstr>
      <vt:lpstr>References</vt:lpstr>
      <vt:lpstr>Abstract</vt:lpstr>
    </vt:vector>
  </TitlesOfParts>
  <Company>Northrop Grumman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Steven Doran</dc:creator>
  <cp:lastModifiedBy>Steven</cp:lastModifiedBy>
  <cp:revision>1673</cp:revision>
  <dcterms:created xsi:type="dcterms:W3CDTF">2012-01-16T13:16:41Z</dcterms:created>
  <dcterms:modified xsi:type="dcterms:W3CDTF">2016-12-14T04:46:32Z</dcterms:modified>
</cp:coreProperties>
</file>