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17"/>
  </p:notesMasterIdLst>
  <p:sldIdLst>
    <p:sldId id="256" r:id="rId5"/>
    <p:sldId id="283" r:id="rId6"/>
    <p:sldId id="271" r:id="rId7"/>
    <p:sldId id="286" r:id="rId8"/>
    <p:sldId id="257" r:id="rId9"/>
    <p:sldId id="262" r:id="rId10"/>
    <p:sldId id="284" r:id="rId11"/>
    <p:sldId id="261" r:id="rId12"/>
    <p:sldId id="280" r:id="rId13"/>
    <p:sldId id="277" r:id="rId14"/>
    <p:sldId id="282" r:id="rId15"/>
    <p:sldId id="25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72" autoAdjust="0"/>
    <p:restoredTop sz="69891" autoAdjust="0"/>
  </p:normalViewPr>
  <p:slideViewPr>
    <p:cSldViewPr>
      <p:cViewPr varScale="1">
        <p:scale>
          <a:sx n="62" d="100"/>
          <a:sy n="62" d="100"/>
        </p:scale>
        <p:origin x="2093" y="5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DE76E9-4959-49CA-A8AB-50BF924C708F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4A01B73-9F67-422A-A528-12333FB5102F}">
      <dgm:prSet phldrT="[Text]" custT="1"/>
      <dgm:spPr/>
      <dgm:t>
        <a:bodyPr/>
        <a:lstStyle/>
        <a:p>
          <a:r>
            <a:rPr lang="en-US" sz="2000" dirty="0" smtClean="0"/>
            <a:t>Sprint 1</a:t>
          </a:r>
          <a:endParaRPr lang="en-US" sz="2000" dirty="0"/>
        </a:p>
      </dgm:t>
    </dgm:pt>
    <dgm:pt modelId="{AA4D8E5D-D357-4323-947F-B1CFE841C4B9}" type="parTrans" cxnId="{F43C099E-08D0-44A3-8DD6-F47B71B759E1}">
      <dgm:prSet/>
      <dgm:spPr/>
      <dgm:t>
        <a:bodyPr/>
        <a:lstStyle/>
        <a:p>
          <a:endParaRPr lang="en-US"/>
        </a:p>
      </dgm:t>
    </dgm:pt>
    <dgm:pt modelId="{22D1CDC3-4C2E-4659-8B3D-5B4C248652E9}" type="sibTrans" cxnId="{F43C099E-08D0-44A3-8DD6-F47B71B759E1}">
      <dgm:prSet/>
      <dgm:spPr/>
      <dgm:t>
        <a:bodyPr/>
        <a:lstStyle/>
        <a:p>
          <a:endParaRPr lang="en-US"/>
        </a:p>
      </dgm:t>
    </dgm:pt>
    <dgm:pt modelId="{065F84DD-CE62-428B-BADC-1108C7A6BA3C}">
      <dgm:prSet phldrT="[Text]"/>
      <dgm:spPr/>
      <dgm:t>
        <a:bodyPr/>
        <a:lstStyle/>
        <a:p>
          <a:r>
            <a:rPr lang="en-US" dirty="0" smtClean="0"/>
            <a:t>Planning Meeting </a:t>
          </a:r>
          <a:endParaRPr lang="en-US" dirty="0"/>
        </a:p>
      </dgm:t>
    </dgm:pt>
    <dgm:pt modelId="{46597C0E-CD49-4A61-BE8E-AD4A0444E239}" type="parTrans" cxnId="{DDF41F1D-E0BF-44CC-97CC-50519499E46E}">
      <dgm:prSet/>
      <dgm:spPr/>
      <dgm:t>
        <a:bodyPr/>
        <a:lstStyle/>
        <a:p>
          <a:endParaRPr lang="en-US"/>
        </a:p>
      </dgm:t>
    </dgm:pt>
    <dgm:pt modelId="{71C90DAA-0455-4E8F-BB6E-C8012A4E7341}" type="sibTrans" cxnId="{DDF41F1D-E0BF-44CC-97CC-50519499E46E}">
      <dgm:prSet/>
      <dgm:spPr/>
      <dgm:t>
        <a:bodyPr/>
        <a:lstStyle/>
        <a:p>
          <a:endParaRPr lang="en-US"/>
        </a:p>
      </dgm:t>
    </dgm:pt>
    <dgm:pt modelId="{0CBDDF5F-200F-4688-AEEC-37147C25C424}">
      <dgm:prSet phldrT="[Text]"/>
      <dgm:spPr/>
      <dgm:t>
        <a:bodyPr/>
        <a:lstStyle/>
        <a:p>
          <a:r>
            <a:rPr lang="en-US" dirty="0" smtClean="0"/>
            <a:t>Sprint Kick-Off</a:t>
          </a:r>
          <a:endParaRPr lang="en-US" dirty="0"/>
        </a:p>
      </dgm:t>
    </dgm:pt>
    <dgm:pt modelId="{356F904A-5B0C-4485-B1EE-FFA4E194FEF0}" type="parTrans" cxnId="{8BCCFAD7-7154-41BC-8361-D33247006599}">
      <dgm:prSet/>
      <dgm:spPr/>
      <dgm:t>
        <a:bodyPr/>
        <a:lstStyle/>
        <a:p>
          <a:endParaRPr lang="en-US"/>
        </a:p>
      </dgm:t>
    </dgm:pt>
    <dgm:pt modelId="{D7D4821F-76F8-44AD-984C-7A9863A8D9A4}" type="sibTrans" cxnId="{8BCCFAD7-7154-41BC-8361-D33247006599}">
      <dgm:prSet/>
      <dgm:spPr/>
      <dgm:t>
        <a:bodyPr/>
        <a:lstStyle/>
        <a:p>
          <a:endParaRPr lang="en-US"/>
        </a:p>
      </dgm:t>
    </dgm:pt>
    <dgm:pt modelId="{2CBBE15B-BAA1-4AD0-93A4-E15127698421}">
      <dgm:prSet phldrT="[Text]"/>
      <dgm:spPr/>
      <dgm:t>
        <a:bodyPr/>
        <a:lstStyle/>
        <a:p>
          <a:r>
            <a:rPr lang="en-US" dirty="0" smtClean="0"/>
            <a:t>Daily Tag Ups</a:t>
          </a:r>
          <a:endParaRPr lang="en-US" dirty="0"/>
        </a:p>
      </dgm:t>
    </dgm:pt>
    <dgm:pt modelId="{E778EA8E-D649-472C-87F0-1B0506D509E2}" type="parTrans" cxnId="{7380A29E-0E4D-4E18-8ED1-1F1DA6A17949}">
      <dgm:prSet/>
      <dgm:spPr/>
      <dgm:t>
        <a:bodyPr/>
        <a:lstStyle/>
        <a:p>
          <a:endParaRPr lang="en-US"/>
        </a:p>
      </dgm:t>
    </dgm:pt>
    <dgm:pt modelId="{3F723F50-8CB2-49E4-9C61-5E613CD45888}" type="sibTrans" cxnId="{7380A29E-0E4D-4E18-8ED1-1F1DA6A17949}">
      <dgm:prSet/>
      <dgm:spPr/>
      <dgm:t>
        <a:bodyPr/>
        <a:lstStyle/>
        <a:p>
          <a:endParaRPr lang="en-US"/>
        </a:p>
      </dgm:t>
    </dgm:pt>
    <dgm:pt modelId="{10CA34A9-B44D-41D7-B085-AE3114B6CD54}">
      <dgm:prSet phldrT="[Text]"/>
      <dgm:spPr/>
      <dgm:t>
        <a:bodyPr/>
        <a:lstStyle/>
        <a:p>
          <a:r>
            <a:rPr lang="en-US" dirty="0" smtClean="0"/>
            <a:t>Sprint Retrospective</a:t>
          </a:r>
          <a:endParaRPr lang="en-US" dirty="0"/>
        </a:p>
      </dgm:t>
    </dgm:pt>
    <dgm:pt modelId="{746C450D-07BE-4FD9-AA03-6A6B85776E22}" type="parTrans" cxnId="{529E8764-C92C-4A2E-AC66-9E89C12ADE8F}">
      <dgm:prSet/>
      <dgm:spPr/>
      <dgm:t>
        <a:bodyPr/>
        <a:lstStyle/>
        <a:p>
          <a:endParaRPr lang="en-US"/>
        </a:p>
      </dgm:t>
    </dgm:pt>
    <dgm:pt modelId="{5D9C849B-4AD8-4DC6-8B1D-35DE22117D8A}" type="sibTrans" cxnId="{529E8764-C92C-4A2E-AC66-9E89C12ADE8F}">
      <dgm:prSet/>
      <dgm:spPr/>
      <dgm:t>
        <a:bodyPr/>
        <a:lstStyle/>
        <a:p>
          <a:endParaRPr lang="en-US"/>
        </a:p>
      </dgm:t>
    </dgm:pt>
    <dgm:pt modelId="{FBCA726E-FB48-4FFB-873A-7A575598FBC1}">
      <dgm:prSet phldrT="[Text]"/>
      <dgm:spPr/>
      <dgm:t>
        <a:bodyPr/>
        <a:lstStyle/>
        <a:p>
          <a:r>
            <a:rPr lang="en-US" dirty="0" smtClean="0"/>
            <a:t>Sprint Review</a:t>
          </a:r>
          <a:endParaRPr lang="en-US" dirty="0"/>
        </a:p>
      </dgm:t>
    </dgm:pt>
    <dgm:pt modelId="{79BADC2C-8D17-4E78-9B25-749ECC7763F1}" type="parTrans" cxnId="{F826499E-A3A1-47A0-AC86-3603C8C57906}">
      <dgm:prSet/>
      <dgm:spPr/>
      <dgm:t>
        <a:bodyPr/>
        <a:lstStyle/>
        <a:p>
          <a:endParaRPr lang="en-US"/>
        </a:p>
      </dgm:t>
    </dgm:pt>
    <dgm:pt modelId="{A1837782-D547-4AAC-9F02-14710607AFED}" type="sibTrans" cxnId="{F826499E-A3A1-47A0-AC86-3603C8C57906}">
      <dgm:prSet/>
      <dgm:spPr/>
      <dgm:t>
        <a:bodyPr/>
        <a:lstStyle/>
        <a:p>
          <a:endParaRPr lang="en-US"/>
        </a:p>
      </dgm:t>
    </dgm:pt>
    <dgm:pt modelId="{9335F585-8BF6-44A7-81C4-B72A0F0CCF89}">
      <dgm:prSet phldrT="[Text]"/>
      <dgm:spPr/>
      <dgm:t>
        <a:bodyPr/>
        <a:lstStyle/>
        <a:p>
          <a:r>
            <a:rPr lang="en-US" dirty="0" smtClean="0"/>
            <a:t>Available Build</a:t>
          </a:r>
          <a:endParaRPr lang="en-US" dirty="0"/>
        </a:p>
      </dgm:t>
    </dgm:pt>
    <dgm:pt modelId="{5E059262-C11F-4D60-810F-9150848035E7}" type="parTrans" cxnId="{29F15C7C-F0AF-4565-979F-08193BF03BC2}">
      <dgm:prSet/>
      <dgm:spPr/>
      <dgm:t>
        <a:bodyPr/>
        <a:lstStyle/>
        <a:p>
          <a:endParaRPr lang="en-US"/>
        </a:p>
      </dgm:t>
    </dgm:pt>
    <dgm:pt modelId="{81474BF5-C3B8-4DF7-A600-C0DA37192FFC}" type="sibTrans" cxnId="{29F15C7C-F0AF-4565-979F-08193BF03BC2}">
      <dgm:prSet/>
      <dgm:spPr/>
      <dgm:t>
        <a:bodyPr/>
        <a:lstStyle/>
        <a:p>
          <a:endParaRPr lang="en-US"/>
        </a:p>
      </dgm:t>
    </dgm:pt>
    <dgm:pt modelId="{BBD43DF0-F348-4727-9468-55BD2A07A6F7}">
      <dgm:prSet phldrT="[Text]"/>
      <dgm:spPr/>
      <dgm:t>
        <a:bodyPr/>
        <a:lstStyle/>
        <a:p>
          <a:r>
            <a:rPr lang="en-US" dirty="0" smtClean="0"/>
            <a:t>Release to Test</a:t>
          </a:r>
          <a:endParaRPr lang="en-US" dirty="0"/>
        </a:p>
      </dgm:t>
    </dgm:pt>
    <dgm:pt modelId="{3F1B1A5A-C6A5-466B-A8F1-2827A57E9DEF}" type="parTrans" cxnId="{81E79507-0ADD-42AE-9879-179A31F80528}">
      <dgm:prSet/>
      <dgm:spPr/>
      <dgm:t>
        <a:bodyPr/>
        <a:lstStyle/>
        <a:p>
          <a:endParaRPr lang="en-US"/>
        </a:p>
      </dgm:t>
    </dgm:pt>
    <dgm:pt modelId="{F4972B92-0897-4C8C-AE59-BF009B098BA1}" type="sibTrans" cxnId="{81E79507-0ADD-42AE-9879-179A31F80528}">
      <dgm:prSet/>
      <dgm:spPr/>
      <dgm:t>
        <a:bodyPr/>
        <a:lstStyle/>
        <a:p>
          <a:endParaRPr lang="en-US"/>
        </a:p>
      </dgm:t>
    </dgm:pt>
    <dgm:pt modelId="{71F90F0C-5509-4029-BE3C-06013B758D0D}">
      <dgm:prSet phldrT="[Text]" custT="1"/>
      <dgm:spPr/>
      <dgm:t>
        <a:bodyPr/>
        <a:lstStyle/>
        <a:p>
          <a:r>
            <a:rPr lang="en-US" sz="2000" dirty="0" smtClean="0"/>
            <a:t>Sprint 2</a:t>
          </a:r>
          <a:endParaRPr lang="en-US" sz="2000" dirty="0"/>
        </a:p>
      </dgm:t>
    </dgm:pt>
    <dgm:pt modelId="{26D0B1C7-E662-414A-BBF6-4655F7AC48BC}" type="parTrans" cxnId="{DA47617C-52EB-458D-B8A8-C9AC6AB1F65A}">
      <dgm:prSet/>
      <dgm:spPr/>
      <dgm:t>
        <a:bodyPr/>
        <a:lstStyle/>
        <a:p>
          <a:endParaRPr lang="en-US"/>
        </a:p>
      </dgm:t>
    </dgm:pt>
    <dgm:pt modelId="{CC9EF643-AB34-47AB-B2BA-19EADF4561F8}" type="sibTrans" cxnId="{DA47617C-52EB-458D-B8A8-C9AC6AB1F65A}">
      <dgm:prSet/>
      <dgm:spPr/>
      <dgm:t>
        <a:bodyPr/>
        <a:lstStyle/>
        <a:p>
          <a:endParaRPr lang="en-US"/>
        </a:p>
      </dgm:t>
    </dgm:pt>
    <dgm:pt modelId="{ED522E2D-09CB-4AE9-8ADC-D7852B28CDA9}">
      <dgm:prSet phldrT="[Text]"/>
      <dgm:spPr/>
      <dgm:t>
        <a:bodyPr/>
        <a:lstStyle/>
        <a:p>
          <a:r>
            <a:rPr lang="en-US" dirty="0" smtClean="0"/>
            <a:t>Planning Meeting </a:t>
          </a:r>
          <a:endParaRPr lang="en-US" dirty="0"/>
        </a:p>
      </dgm:t>
    </dgm:pt>
    <dgm:pt modelId="{4142FFA3-2D7D-4624-B4D7-4619B16C4F72}" type="parTrans" cxnId="{B937113D-246A-4119-B293-53017108233F}">
      <dgm:prSet/>
      <dgm:spPr/>
      <dgm:t>
        <a:bodyPr/>
        <a:lstStyle/>
        <a:p>
          <a:endParaRPr lang="en-US"/>
        </a:p>
      </dgm:t>
    </dgm:pt>
    <dgm:pt modelId="{2EED6472-0BF8-49C6-9E4E-EE72C034E0C3}" type="sibTrans" cxnId="{B937113D-246A-4119-B293-53017108233F}">
      <dgm:prSet/>
      <dgm:spPr/>
      <dgm:t>
        <a:bodyPr/>
        <a:lstStyle/>
        <a:p>
          <a:endParaRPr lang="en-US"/>
        </a:p>
      </dgm:t>
    </dgm:pt>
    <dgm:pt modelId="{BA176E66-386D-487A-8B09-30D196BEDB4D}">
      <dgm:prSet phldrT="[Text]"/>
      <dgm:spPr/>
      <dgm:t>
        <a:bodyPr/>
        <a:lstStyle/>
        <a:p>
          <a:r>
            <a:rPr lang="en-US" dirty="0" smtClean="0"/>
            <a:t>Sprint Kick-Off</a:t>
          </a:r>
          <a:endParaRPr lang="en-US" dirty="0"/>
        </a:p>
      </dgm:t>
    </dgm:pt>
    <dgm:pt modelId="{CA603159-955F-4598-9158-6BFD7F076330}" type="parTrans" cxnId="{5FD41DAE-078C-46C0-AC78-81315454514D}">
      <dgm:prSet/>
      <dgm:spPr/>
      <dgm:t>
        <a:bodyPr/>
        <a:lstStyle/>
        <a:p>
          <a:endParaRPr lang="en-US"/>
        </a:p>
      </dgm:t>
    </dgm:pt>
    <dgm:pt modelId="{3B53A95F-580B-4160-BB75-912ED89BF771}" type="sibTrans" cxnId="{5FD41DAE-078C-46C0-AC78-81315454514D}">
      <dgm:prSet/>
      <dgm:spPr/>
      <dgm:t>
        <a:bodyPr/>
        <a:lstStyle/>
        <a:p>
          <a:endParaRPr lang="en-US"/>
        </a:p>
      </dgm:t>
    </dgm:pt>
    <dgm:pt modelId="{6BA600A6-C6FC-4803-B135-C03FD2D21C33}">
      <dgm:prSet phldrT="[Text]"/>
      <dgm:spPr/>
      <dgm:t>
        <a:bodyPr/>
        <a:lstStyle/>
        <a:p>
          <a:r>
            <a:rPr lang="en-US" dirty="0" smtClean="0"/>
            <a:t>Daily Tag Ups</a:t>
          </a:r>
          <a:endParaRPr lang="en-US" dirty="0"/>
        </a:p>
      </dgm:t>
    </dgm:pt>
    <dgm:pt modelId="{1A0C4A86-E795-44A0-B662-945EE282A408}" type="parTrans" cxnId="{6A7BA67E-3612-4633-A29F-3AC02ADDB30B}">
      <dgm:prSet/>
      <dgm:spPr/>
      <dgm:t>
        <a:bodyPr/>
        <a:lstStyle/>
        <a:p>
          <a:endParaRPr lang="en-US"/>
        </a:p>
      </dgm:t>
    </dgm:pt>
    <dgm:pt modelId="{29C2F351-D3DA-4E6D-B3EC-4F38ADF10F5F}" type="sibTrans" cxnId="{6A7BA67E-3612-4633-A29F-3AC02ADDB30B}">
      <dgm:prSet/>
      <dgm:spPr/>
      <dgm:t>
        <a:bodyPr/>
        <a:lstStyle/>
        <a:p>
          <a:endParaRPr lang="en-US"/>
        </a:p>
      </dgm:t>
    </dgm:pt>
    <dgm:pt modelId="{4537DC5D-0678-48EA-B802-DCB27485DDE1}">
      <dgm:prSet phldrT="[Text]"/>
      <dgm:spPr/>
      <dgm:t>
        <a:bodyPr/>
        <a:lstStyle/>
        <a:p>
          <a:r>
            <a:rPr lang="en-US" dirty="0" smtClean="0"/>
            <a:t>Sprint Retrospective</a:t>
          </a:r>
          <a:endParaRPr lang="en-US" dirty="0"/>
        </a:p>
      </dgm:t>
    </dgm:pt>
    <dgm:pt modelId="{E4615380-6B2A-4E70-A24E-D3A933ACDBA3}" type="parTrans" cxnId="{7BC5C2A7-8C76-4601-980F-8B0A97D24C4F}">
      <dgm:prSet/>
      <dgm:spPr/>
      <dgm:t>
        <a:bodyPr/>
        <a:lstStyle/>
        <a:p>
          <a:endParaRPr lang="en-US"/>
        </a:p>
      </dgm:t>
    </dgm:pt>
    <dgm:pt modelId="{D5985768-825C-4D30-BF36-086FBD196200}" type="sibTrans" cxnId="{7BC5C2A7-8C76-4601-980F-8B0A97D24C4F}">
      <dgm:prSet/>
      <dgm:spPr/>
      <dgm:t>
        <a:bodyPr/>
        <a:lstStyle/>
        <a:p>
          <a:endParaRPr lang="en-US"/>
        </a:p>
      </dgm:t>
    </dgm:pt>
    <dgm:pt modelId="{C58C3582-40E6-4678-8DC7-AFC530DAC177}">
      <dgm:prSet phldrT="[Text]"/>
      <dgm:spPr/>
      <dgm:t>
        <a:bodyPr/>
        <a:lstStyle/>
        <a:p>
          <a:r>
            <a:rPr lang="en-US" dirty="0" smtClean="0"/>
            <a:t>Sprint Review</a:t>
          </a:r>
          <a:endParaRPr lang="en-US" dirty="0"/>
        </a:p>
      </dgm:t>
    </dgm:pt>
    <dgm:pt modelId="{C3AF6E4E-E571-4479-B9F2-8853DB30EAE3}" type="parTrans" cxnId="{6272E6E1-3FE8-4A06-A50D-C8C9BC367285}">
      <dgm:prSet/>
      <dgm:spPr/>
      <dgm:t>
        <a:bodyPr/>
        <a:lstStyle/>
        <a:p>
          <a:endParaRPr lang="en-US"/>
        </a:p>
      </dgm:t>
    </dgm:pt>
    <dgm:pt modelId="{B5367F29-780E-4878-B49B-CD7BCEC4AD37}" type="sibTrans" cxnId="{6272E6E1-3FE8-4A06-A50D-C8C9BC367285}">
      <dgm:prSet/>
      <dgm:spPr/>
      <dgm:t>
        <a:bodyPr/>
        <a:lstStyle/>
        <a:p>
          <a:endParaRPr lang="en-US"/>
        </a:p>
      </dgm:t>
    </dgm:pt>
    <dgm:pt modelId="{7A82DB72-F022-4248-94C6-306747BE53E4}">
      <dgm:prSet phldrT="[Text]"/>
      <dgm:spPr/>
      <dgm:t>
        <a:bodyPr/>
        <a:lstStyle/>
        <a:p>
          <a:r>
            <a:rPr lang="en-US" dirty="0" smtClean="0"/>
            <a:t>Available Build</a:t>
          </a:r>
          <a:endParaRPr lang="en-US" dirty="0"/>
        </a:p>
      </dgm:t>
    </dgm:pt>
    <dgm:pt modelId="{7ABD02E0-19FB-4FC1-A7D3-89C2263CF379}" type="parTrans" cxnId="{E1CE26B8-E84A-46A2-86EC-27FF3E0F8DB2}">
      <dgm:prSet/>
      <dgm:spPr/>
      <dgm:t>
        <a:bodyPr/>
        <a:lstStyle/>
        <a:p>
          <a:endParaRPr lang="en-US"/>
        </a:p>
      </dgm:t>
    </dgm:pt>
    <dgm:pt modelId="{C20F5D21-36DF-41E8-B841-D83DF70E5FCD}" type="sibTrans" cxnId="{E1CE26B8-E84A-46A2-86EC-27FF3E0F8DB2}">
      <dgm:prSet/>
      <dgm:spPr/>
      <dgm:t>
        <a:bodyPr/>
        <a:lstStyle/>
        <a:p>
          <a:endParaRPr lang="en-US"/>
        </a:p>
      </dgm:t>
    </dgm:pt>
    <dgm:pt modelId="{70D9B0AA-E6A3-46EE-9EB7-24268FC17FB1}">
      <dgm:prSet phldrT="[Text]" custT="1"/>
      <dgm:spPr/>
      <dgm:t>
        <a:bodyPr/>
        <a:lstStyle/>
        <a:p>
          <a:r>
            <a:rPr lang="en-US" sz="2000" dirty="0" smtClean="0"/>
            <a:t>Sprint 3</a:t>
          </a:r>
          <a:endParaRPr lang="en-US" sz="2000" dirty="0"/>
        </a:p>
      </dgm:t>
    </dgm:pt>
    <dgm:pt modelId="{6744A81D-DCC7-40E1-8D2F-43D1457CAF2A}" type="parTrans" cxnId="{C3A49F74-AB11-4CA4-ACAD-C9DF33BB4CBF}">
      <dgm:prSet/>
      <dgm:spPr/>
      <dgm:t>
        <a:bodyPr/>
        <a:lstStyle/>
        <a:p>
          <a:endParaRPr lang="en-US"/>
        </a:p>
      </dgm:t>
    </dgm:pt>
    <dgm:pt modelId="{0223EDDB-72EC-4B01-93C6-BC6CA67227DE}" type="sibTrans" cxnId="{C3A49F74-AB11-4CA4-ACAD-C9DF33BB4CBF}">
      <dgm:prSet/>
      <dgm:spPr/>
      <dgm:t>
        <a:bodyPr/>
        <a:lstStyle/>
        <a:p>
          <a:endParaRPr lang="en-US"/>
        </a:p>
      </dgm:t>
    </dgm:pt>
    <dgm:pt modelId="{CB02BDFA-5C5A-4FE7-BB0C-55EC4CB2616E}">
      <dgm:prSet phldrT="[Text]"/>
      <dgm:spPr/>
      <dgm:t>
        <a:bodyPr/>
        <a:lstStyle/>
        <a:p>
          <a:r>
            <a:rPr lang="en-US" dirty="0" smtClean="0"/>
            <a:t>Planning Meeting </a:t>
          </a:r>
          <a:endParaRPr lang="en-US" dirty="0"/>
        </a:p>
      </dgm:t>
    </dgm:pt>
    <dgm:pt modelId="{ABD33632-9188-4AD9-BF1E-5AEABB5E45D5}" type="parTrans" cxnId="{CAD85D9B-1B4A-4DAB-962C-7CEB708850C4}">
      <dgm:prSet/>
      <dgm:spPr/>
      <dgm:t>
        <a:bodyPr/>
        <a:lstStyle/>
        <a:p>
          <a:endParaRPr lang="en-US"/>
        </a:p>
      </dgm:t>
    </dgm:pt>
    <dgm:pt modelId="{538E7643-F3D9-4D12-AF0C-9D38F02A9E65}" type="sibTrans" cxnId="{CAD85D9B-1B4A-4DAB-962C-7CEB708850C4}">
      <dgm:prSet/>
      <dgm:spPr/>
      <dgm:t>
        <a:bodyPr/>
        <a:lstStyle/>
        <a:p>
          <a:endParaRPr lang="en-US"/>
        </a:p>
      </dgm:t>
    </dgm:pt>
    <dgm:pt modelId="{854FB030-57A3-4715-A4EC-892AE3867560}">
      <dgm:prSet phldrT="[Text]"/>
      <dgm:spPr/>
      <dgm:t>
        <a:bodyPr/>
        <a:lstStyle/>
        <a:p>
          <a:r>
            <a:rPr lang="en-US" dirty="0" smtClean="0"/>
            <a:t>Sprint Kick-Off</a:t>
          </a:r>
          <a:endParaRPr lang="en-US" dirty="0"/>
        </a:p>
      </dgm:t>
    </dgm:pt>
    <dgm:pt modelId="{B94E314B-67C8-4C7B-8DF7-122A724C42A3}" type="parTrans" cxnId="{0D886378-7636-47F1-A2C9-2F61BCBCC33C}">
      <dgm:prSet/>
      <dgm:spPr/>
      <dgm:t>
        <a:bodyPr/>
        <a:lstStyle/>
        <a:p>
          <a:endParaRPr lang="en-US"/>
        </a:p>
      </dgm:t>
    </dgm:pt>
    <dgm:pt modelId="{8DA765FB-6855-43BD-B58A-23BCBD7FC0F8}" type="sibTrans" cxnId="{0D886378-7636-47F1-A2C9-2F61BCBCC33C}">
      <dgm:prSet/>
      <dgm:spPr/>
      <dgm:t>
        <a:bodyPr/>
        <a:lstStyle/>
        <a:p>
          <a:endParaRPr lang="en-US"/>
        </a:p>
      </dgm:t>
    </dgm:pt>
    <dgm:pt modelId="{C3B6B0E4-6325-4DA8-B945-60F5A9196359}">
      <dgm:prSet phldrT="[Text]"/>
      <dgm:spPr/>
      <dgm:t>
        <a:bodyPr/>
        <a:lstStyle/>
        <a:p>
          <a:r>
            <a:rPr lang="en-US" dirty="0" smtClean="0"/>
            <a:t>Daily Tag Ups</a:t>
          </a:r>
          <a:endParaRPr lang="en-US" dirty="0"/>
        </a:p>
      </dgm:t>
    </dgm:pt>
    <dgm:pt modelId="{7E8696D8-637C-4C87-81A4-CFF7D22D8E5E}" type="parTrans" cxnId="{D50F25FD-D5FF-4E72-BE4C-F6BDCFB3EF21}">
      <dgm:prSet/>
      <dgm:spPr/>
      <dgm:t>
        <a:bodyPr/>
        <a:lstStyle/>
        <a:p>
          <a:endParaRPr lang="en-US"/>
        </a:p>
      </dgm:t>
    </dgm:pt>
    <dgm:pt modelId="{CBF14841-5D90-48B0-854A-AD3741F6BE56}" type="sibTrans" cxnId="{D50F25FD-D5FF-4E72-BE4C-F6BDCFB3EF21}">
      <dgm:prSet/>
      <dgm:spPr/>
      <dgm:t>
        <a:bodyPr/>
        <a:lstStyle/>
        <a:p>
          <a:endParaRPr lang="en-US"/>
        </a:p>
      </dgm:t>
    </dgm:pt>
    <dgm:pt modelId="{800B50C6-633F-4EE4-8F52-91F1DBAEEADB}">
      <dgm:prSet phldrT="[Text]"/>
      <dgm:spPr/>
      <dgm:t>
        <a:bodyPr/>
        <a:lstStyle/>
        <a:p>
          <a:r>
            <a:rPr lang="en-US" dirty="0" smtClean="0"/>
            <a:t>Sprint Retrospective</a:t>
          </a:r>
          <a:endParaRPr lang="en-US" dirty="0"/>
        </a:p>
      </dgm:t>
    </dgm:pt>
    <dgm:pt modelId="{9396B7AC-6B73-409F-A0E4-62866280F85D}" type="parTrans" cxnId="{0400A5ED-8BA9-4CBE-80EF-75F9D03B11DD}">
      <dgm:prSet/>
      <dgm:spPr/>
      <dgm:t>
        <a:bodyPr/>
        <a:lstStyle/>
        <a:p>
          <a:endParaRPr lang="en-US"/>
        </a:p>
      </dgm:t>
    </dgm:pt>
    <dgm:pt modelId="{0D2C64FC-160D-4329-99CB-FFFA325ABE30}" type="sibTrans" cxnId="{0400A5ED-8BA9-4CBE-80EF-75F9D03B11DD}">
      <dgm:prSet/>
      <dgm:spPr/>
      <dgm:t>
        <a:bodyPr/>
        <a:lstStyle/>
        <a:p>
          <a:endParaRPr lang="en-US"/>
        </a:p>
      </dgm:t>
    </dgm:pt>
    <dgm:pt modelId="{C5877A9B-368A-49A5-8584-FED3665E3E5C}">
      <dgm:prSet phldrT="[Text]"/>
      <dgm:spPr/>
      <dgm:t>
        <a:bodyPr/>
        <a:lstStyle/>
        <a:p>
          <a:r>
            <a:rPr lang="en-US" dirty="0" smtClean="0"/>
            <a:t>Sprint Review</a:t>
          </a:r>
          <a:endParaRPr lang="en-US" dirty="0"/>
        </a:p>
      </dgm:t>
    </dgm:pt>
    <dgm:pt modelId="{0313AC8D-66AB-488B-9E66-84D653157E0C}" type="parTrans" cxnId="{A16436F8-C4A7-4EE9-BEAA-396271CD6421}">
      <dgm:prSet/>
      <dgm:spPr/>
      <dgm:t>
        <a:bodyPr/>
        <a:lstStyle/>
        <a:p>
          <a:endParaRPr lang="en-US"/>
        </a:p>
      </dgm:t>
    </dgm:pt>
    <dgm:pt modelId="{61C7652D-0AB8-459E-B911-78C22D23F6E1}" type="sibTrans" cxnId="{A16436F8-C4A7-4EE9-BEAA-396271CD6421}">
      <dgm:prSet/>
      <dgm:spPr/>
      <dgm:t>
        <a:bodyPr/>
        <a:lstStyle/>
        <a:p>
          <a:endParaRPr lang="en-US"/>
        </a:p>
      </dgm:t>
    </dgm:pt>
    <dgm:pt modelId="{AFFE568A-187C-46BC-AE2D-CD9612BBCD96}">
      <dgm:prSet phldrT="[Text]"/>
      <dgm:spPr/>
      <dgm:t>
        <a:bodyPr/>
        <a:lstStyle/>
        <a:p>
          <a:r>
            <a:rPr lang="en-US" dirty="0" smtClean="0"/>
            <a:t>Available Build</a:t>
          </a:r>
          <a:endParaRPr lang="en-US" dirty="0"/>
        </a:p>
      </dgm:t>
    </dgm:pt>
    <dgm:pt modelId="{71804D9C-DF51-40D7-9C8B-E423DCA9FA3E}" type="parTrans" cxnId="{0CBF6040-17F1-4C48-8064-FDDEDB5DFA86}">
      <dgm:prSet/>
      <dgm:spPr/>
      <dgm:t>
        <a:bodyPr/>
        <a:lstStyle/>
        <a:p>
          <a:endParaRPr lang="en-US"/>
        </a:p>
      </dgm:t>
    </dgm:pt>
    <dgm:pt modelId="{9B2CB277-D6B7-45E1-B64F-1C3C122E24EF}" type="sibTrans" cxnId="{0CBF6040-17F1-4C48-8064-FDDEDB5DFA86}">
      <dgm:prSet/>
      <dgm:spPr/>
      <dgm:t>
        <a:bodyPr/>
        <a:lstStyle/>
        <a:p>
          <a:endParaRPr lang="en-US"/>
        </a:p>
      </dgm:t>
    </dgm:pt>
    <dgm:pt modelId="{049C509E-EFEE-44DE-9AB9-685C5E075064}">
      <dgm:prSet phldrT="[Text]" custT="1"/>
      <dgm:spPr/>
      <dgm:t>
        <a:bodyPr/>
        <a:lstStyle/>
        <a:p>
          <a:r>
            <a:rPr lang="en-US" sz="2000" dirty="0" smtClean="0"/>
            <a:t>Sprint ...</a:t>
          </a:r>
          <a:r>
            <a:rPr lang="en-US" sz="2400" dirty="0" smtClean="0"/>
            <a:t> </a:t>
          </a:r>
          <a:endParaRPr lang="en-US" sz="2400" dirty="0"/>
        </a:p>
      </dgm:t>
    </dgm:pt>
    <dgm:pt modelId="{270B7761-B741-4F0F-8136-E22808F329DB}" type="parTrans" cxnId="{E41ED156-C0D4-4AC7-B46E-AF40204AA64D}">
      <dgm:prSet/>
      <dgm:spPr/>
      <dgm:t>
        <a:bodyPr/>
        <a:lstStyle/>
        <a:p>
          <a:endParaRPr lang="en-US"/>
        </a:p>
      </dgm:t>
    </dgm:pt>
    <dgm:pt modelId="{4E0F5C37-4CD3-42DA-847C-231BD0B395FA}" type="sibTrans" cxnId="{E41ED156-C0D4-4AC7-B46E-AF40204AA64D}">
      <dgm:prSet/>
      <dgm:spPr/>
      <dgm:t>
        <a:bodyPr/>
        <a:lstStyle/>
        <a:p>
          <a:endParaRPr lang="en-US"/>
        </a:p>
      </dgm:t>
    </dgm:pt>
    <dgm:pt modelId="{A9A89CE9-07BB-4E38-85B4-2CD9EB188CAE}">
      <dgm:prSet phldrT="[Text]"/>
      <dgm:spPr/>
      <dgm:t>
        <a:bodyPr/>
        <a:lstStyle/>
        <a:p>
          <a:r>
            <a:rPr lang="en-US" dirty="0" smtClean="0"/>
            <a:t>Planning Meeting </a:t>
          </a:r>
          <a:endParaRPr lang="en-US" dirty="0"/>
        </a:p>
      </dgm:t>
    </dgm:pt>
    <dgm:pt modelId="{2871325B-6464-42D2-BF87-AD6EB811AFB6}" type="parTrans" cxnId="{1EA6DF0F-1AFF-4EF1-B892-01F3CCE65186}">
      <dgm:prSet/>
      <dgm:spPr/>
      <dgm:t>
        <a:bodyPr/>
        <a:lstStyle/>
        <a:p>
          <a:endParaRPr lang="en-US"/>
        </a:p>
      </dgm:t>
    </dgm:pt>
    <dgm:pt modelId="{AD235CEB-02F9-45D0-A6D6-A016A7F0E89D}" type="sibTrans" cxnId="{1EA6DF0F-1AFF-4EF1-B892-01F3CCE65186}">
      <dgm:prSet/>
      <dgm:spPr/>
      <dgm:t>
        <a:bodyPr/>
        <a:lstStyle/>
        <a:p>
          <a:endParaRPr lang="en-US"/>
        </a:p>
      </dgm:t>
    </dgm:pt>
    <dgm:pt modelId="{13FD665E-8E8F-4DC4-B105-8A1DD62970BE}">
      <dgm:prSet phldrT="[Text]"/>
      <dgm:spPr/>
      <dgm:t>
        <a:bodyPr/>
        <a:lstStyle/>
        <a:p>
          <a:r>
            <a:rPr lang="en-US" dirty="0" smtClean="0"/>
            <a:t>Sprint Kick-Off</a:t>
          </a:r>
          <a:endParaRPr lang="en-US" dirty="0"/>
        </a:p>
      </dgm:t>
    </dgm:pt>
    <dgm:pt modelId="{F9D6A0C5-F367-4CC2-9614-6E4DBC1EFCD3}" type="parTrans" cxnId="{6E22A6E5-7415-4F67-9D60-79064D62C8FF}">
      <dgm:prSet/>
      <dgm:spPr/>
      <dgm:t>
        <a:bodyPr/>
        <a:lstStyle/>
        <a:p>
          <a:endParaRPr lang="en-US"/>
        </a:p>
      </dgm:t>
    </dgm:pt>
    <dgm:pt modelId="{68E6EC69-10C8-478F-BAB5-CDDA46B0D672}" type="sibTrans" cxnId="{6E22A6E5-7415-4F67-9D60-79064D62C8FF}">
      <dgm:prSet/>
      <dgm:spPr/>
      <dgm:t>
        <a:bodyPr/>
        <a:lstStyle/>
        <a:p>
          <a:endParaRPr lang="en-US"/>
        </a:p>
      </dgm:t>
    </dgm:pt>
    <dgm:pt modelId="{1921478E-E048-4C2E-91A4-81CE2922D58D}">
      <dgm:prSet phldrT="[Text]"/>
      <dgm:spPr/>
      <dgm:t>
        <a:bodyPr/>
        <a:lstStyle/>
        <a:p>
          <a:r>
            <a:rPr lang="en-US" dirty="0" smtClean="0"/>
            <a:t>Daily Tag Ups</a:t>
          </a:r>
          <a:endParaRPr lang="en-US" dirty="0"/>
        </a:p>
      </dgm:t>
    </dgm:pt>
    <dgm:pt modelId="{F65DB911-DB73-4820-8B95-EC7FC01ED509}" type="parTrans" cxnId="{ACC6BFA3-392A-4EB6-A3E0-AD9BCCEF23A4}">
      <dgm:prSet/>
      <dgm:spPr/>
      <dgm:t>
        <a:bodyPr/>
        <a:lstStyle/>
        <a:p>
          <a:endParaRPr lang="en-US"/>
        </a:p>
      </dgm:t>
    </dgm:pt>
    <dgm:pt modelId="{E6D234ED-AA00-429A-B43A-0F4319BCEF02}" type="sibTrans" cxnId="{ACC6BFA3-392A-4EB6-A3E0-AD9BCCEF23A4}">
      <dgm:prSet/>
      <dgm:spPr/>
      <dgm:t>
        <a:bodyPr/>
        <a:lstStyle/>
        <a:p>
          <a:endParaRPr lang="en-US"/>
        </a:p>
      </dgm:t>
    </dgm:pt>
    <dgm:pt modelId="{881DBE68-DA40-4B29-8429-25AC55054827}">
      <dgm:prSet phldrT="[Text]"/>
      <dgm:spPr/>
      <dgm:t>
        <a:bodyPr/>
        <a:lstStyle/>
        <a:p>
          <a:r>
            <a:rPr lang="en-US" dirty="0" smtClean="0"/>
            <a:t>Sprint Retrospective</a:t>
          </a:r>
          <a:endParaRPr lang="en-US" dirty="0"/>
        </a:p>
      </dgm:t>
    </dgm:pt>
    <dgm:pt modelId="{D68B5A52-1D5F-4096-975F-47EE0B9C68AE}" type="parTrans" cxnId="{BBBBF828-9514-43A0-8E5C-A42C1458720F}">
      <dgm:prSet/>
      <dgm:spPr/>
      <dgm:t>
        <a:bodyPr/>
        <a:lstStyle/>
        <a:p>
          <a:endParaRPr lang="en-US"/>
        </a:p>
      </dgm:t>
    </dgm:pt>
    <dgm:pt modelId="{DF20F52E-0BFB-4376-AC48-BDEA04A5AD93}" type="sibTrans" cxnId="{BBBBF828-9514-43A0-8E5C-A42C1458720F}">
      <dgm:prSet/>
      <dgm:spPr/>
      <dgm:t>
        <a:bodyPr/>
        <a:lstStyle/>
        <a:p>
          <a:endParaRPr lang="en-US"/>
        </a:p>
      </dgm:t>
    </dgm:pt>
    <dgm:pt modelId="{C8D3DE35-5403-45F5-BD47-0F99F67DB500}">
      <dgm:prSet phldrT="[Text]"/>
      <dgm:spPr/>
      <dgm:t>
        <a:bodyPr/>
        <a:lstStyle/>
        <a:p>
          <a:r>
            <a:rPr lang="en-US" dirty="0" smtClean="0"/>
            <a:t>Sprint Review</a:t>
          </a:r>
          <a:endParaRPr lang="en-US" dirty="0"/>
        </a:p>
      </dgm:t>
    </dgm:pt>
    <dgm:pt modelId="{360D5157-BE05-4206-BCDD-C6F0BCE4C1ED}" type="parTrans" cxnId="{81000B8B-D52B-44B4-8D5B-BED6A8F60C5F}">
      <dgm:prSet/>
      <dgm:spPr/>
      <dgm:t>
        <a:bodyPr/>
        <a:lstStyle/>
        <a:p>
          <a:endParaRPr lang="en-US"/>
        </a:p>
      </dgm:t>
    </dgm:pt>
    <dgm:pt modelId="{C10FC4F5-7381-45CD-AFB7-F7C406EB9D48}" type="sibTrans" cxnId="{81000B8B-D52B-44B4-8D5B-BED6A8F60C5F}">
      <dgm:prSet/>
      <dgm:spPr/>
      <dgm:t>
        <a:bodyPr/>
        <a:lstStyle/>
        <a:p>
          <a:endParaRPr lang="en-US"/>
        </a:p>
      </dgm:t>
    </dgm:pt>
    <dgm:pt modelId="{9E14A18F-2654-48DA-9E15-DB43495618CA}">
      <dgm:prSet phldrT="[Text]"/>
      <dgm:spPr/>
      <dgm:t>
        <a:bodyPr/>
        <a:lstStyle/>
        <a:p>
          <a:r>
            <a:rPr lang="en-US" dirty="0" smtClean="0"/>
            <a:t>Available Build</a:t>
          </a:r>
          <a:endParaRPr lang="en-US" dirty="0"/>
        </a:p>
      </dgm:t>
    </dgm:pt>
    <dgm:pt modelId="{7E0793FA-0E75-42EC-81E7-49339EAEC6E7}" type="parTrans" cxnId="{7467D7EE-2BF4-48DE-90B9-5E28404D421E}">
      <dgm:prSet/>
      <dgm:spPr/>
      <dgm:t>
        <a:bodyPr/>
        <a:lstStyle/>
        <a:p>
          <a:endParaRPr lang="en-US"/>
        </a:p>
      </dgm:t>
    </dgm:pt>
    <dgm:pt modelId="{0C5B59C3-3C55-4C35-A56A-530709554524}" type="sibTrans" cxnId="{7467D7EE-2BF4-48DE-90B9-5E28404D421E}">
      <dgm:prSet/>
      <dgm:spPr/>
      <dgm:t>
        <a:bodyPr/>
        <a:lstStyle/>
        <a:p>
          <a:endParaRPr lang="en-US"/>
        </a:p>
      </dgm:t>
    </dgm:pt>
    <dgm:pt modelId="{EE09977E-0FA4-4866-A030-742535B17527}" type="pres">
      <dgm:prSet presAssocID="{60DE76E9-4959-49CA-A8AB-50BF924C708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ED5874-4A41-4B8C-A5A6-270A3D891C18}" type="pres">
      <dgm:prSet presAssocID="{D4A01B73-9F67-422A-A528-12333FB5102F}" presName="compNode" presStyleCnt="0"/>
      <dgm:spPr/>
    </dgm:pt>
    <dgm:pt modelId="{49512C12-47D6-4133-BF2A-C0BA38A827A5}" type="pres">
      <dgm:prSet presAssocID="{D4A01B73-9F67-422A-A528-12333FB5102F}" presName="aNode" presStyleLbl="bgShp" presStyleIdx="0" presStyleCnt="4"/>
      <dgm:spPr/>
      <dgm:t>
        <a:bodyPr/>
        <a:lstStyle/>
        <a:p>
          <a:endParaRPr lang="en-US"/>
        </a:p>
      </dgm:t>
    </dgm:pt>
    <dgm:pt modelId="{93034B08-7845-4970-B128-07293EDD828C}" type="pres">
      <dgm:prSet presAssocID="{D4A01B73-9F67-422A-A528-12333FB5102F}" presName="textNode" presStyleLbl="bgShp" presStyleIdx="0" presStyleCnt="4"/>
      <dgm:spPr/>
      <dgm:t>
        <a:bodyPr/>
        <a:lstStyle/>
        <a:p>
          <a:endParaRPr lang="en-US"/>
        </a:p>
      </dgm:t>
    </dgm:pt>
    <dgm:pt modelId="{8895BC3C-EDB2-4D72-A381-9B357E6D08A0}" type="pres">
      <dgm:prSet presAssocID="{D4A01B73-9F67-422A-A528-12333FB5102F}" presName="compChildNode" presStyleCnt="0"/>
      <dgm:spPr/>
    </dgm:pt>
    <dgm:pt modelId="{92547430-78AA-4A52-936F-E589CC5F1438}" type="pres">
      <dgm:prSet presAssocID="{D4A01B73-9F67-422A-A528-12333FB5102F}" presName="theInnerList" presStyleCnt="0"/>
      <dgm:spPr/>
    </dgm:pt>
    <dgm:pt modelId="{CF6945C3-7C68-42F8-B25E-C31E8651B93E}" type="pres">
      <dgm:prSet presAssocID="{065F84DD-CE62-428B-BADC-1108C7A6BA3C}" presName="childNode" presStyleLbl="node1" presStyleIdx="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D460D-B852-46AB-9678-0E0ADB7F3BEE}" type="pres">
      <dgm:prSet presAssocID="{065F84DD-CE62-428B-BADC-1108C7A6BA3C}" presName="aSpace2" presStyleCnt="0"/>
      <dgm:spPr/>
    </dgm:pt>
    <dgm:pt modelId="{3666A926-A901-4D69-B650-AD9754ED15D8}" type="pres">
      <dgm:prSet presAssocID="{0CBDDF5F-200F-4688-AEEC-37147C25C424}" presName="childNode" presStyleLbl="node1" presStyleIdx="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1A8F0-1A1E-4EC4-9AC8-9BA01FDA850A}" type="pres">
      <dgm:prSet presAssocID="{0CBDDF5F-200F-4688-AEEC-37147C25C424}" presName="aSpace2" presStyleCnt="0"/>
      <dgm:spPr/>
    </dgm:pt>
    <dgm:pt modelId="{9A18356F-C223-47E3-945D-75594402D182}" type="pres">
      <dgm:prSet presAssocID="{2CBBE15B-BAA1-4AD0-93A4-E15127698421}" presName="childNode" presStyleLbl="node1" presStyleIdx="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5656D9-D999-45E2-A4CD-EF116F9AC726}" type="pres">
      <dgm:prSet presAssocID="{2CBBE15B-BAA1-4AD0-93A4-E15127698421}" presName="aSpace2" presStyleCnt="0"/>
      <dgm:spPr/>
    </dgm:pt>
    <dgm:pt modelId="{E7ABBD8B-BBC1-46A0-8303-6FF82D52D0A1}" type="pres">
      <dgm:prSet presAssocID="{10CA34A9-B44D-41D7-B085-AE3114B6CD54}" presName="childNode" presStyleLbl="node1" presStyleIdx="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73A085-CD4A-419E-9A3E-CC6BE0E31B5B}" type="pres">
      <dgm:prSet presAssocID="{10CA34A9-B44D-41D7-B085-AE3114B6CD54}" presName="aSpace2" presStyleCnt="0"/>
      <dgm:spPr/>
    </dgm:pt>
    <dgm:pt modelId="{C3CD3447-7701-4402-A923-39F840EF4521}" type="pres">
      <dgm:prSet presAssocID="{FBCA726E-FB48-4FFB-873A-7A575598FBC1}" presName="childNode" presStyleLbl="node1" presStyleIdx="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F875E8-BA03-4BEE-8700-DDE044385B85}" type="pres">
      <dgm:prSet presAssocID="{FBCA726E-FB48-4FFB-873A-7A575598FBC1}" presName="aSpace2" presStyleCnt="0"/>
      <dgm:spPr/>
    </dgm:pt>
    <dgm:pt modelId="{BEC884F0-5D13-4FF3-A23A-40CCCA21E04B}" type="pres">
      <dgm:prSet presAssocID="{9335F585-8BF6-44A7-81C4-B72A0F0CCF89}" presName="childNode" presStyleLbl="node1" presStyleIdx="5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38893-94A4-4E99-B43C-2DBC13211263}" type="pres">
      <dgm:prSet presAssocID="{9335F585-8BF6-44A7-81C4-B72A0F0CCF89}" presName="aSpace2" presStyleCnt="0"/>
      <dgm:spPr/>
    </dgm:pt>
    <dgm:pt modelId="{76631160-6E8E-4D10-B42E-31D8BA120E01}" type="pres">
      <dgm:prSet presAssocID="{BBD43DF0-F348-4727-9468-55BD2A07A6F7}" presName="childNode" presStyleLbl="node1" presStyleIdx="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023071-47CB-41DC-A1DA-F39194670F7E}" type="pres">
      <dgm:prSet presAssocID="{D4A01B73-9F67-422A-A528-12333FB5102F}" presName="aSpace" presStyleCnt="0"/>
      <dgm:spPr/>
    </dgm:pt>
    <dgm:pt modelId="{15A1A5BB-4EE2-493B-AA12-6A3366FBE04B}" type="pres">
      <dgm:prSet presAssocID="{71F90F0C-5509-4029-BE3C-06013B758D0D}" presName="compNode" presStyleCnt="0"/>
      <dgm:spPr/>
    </dgm:pt>
    <dgm:pt modelId="{8BB6E517-4B53-4C5A-98D0-B3813D42E6D6}" type="pres">
      <dgm:prSet presAssocID="{71F90F0C-5509-4029-BE3C-06013B758D0D}" presName="aNode" presStyleLbl="bgShp" presStyleIdx="1" presStyleCnt="4"/>
      <dgm:spPr/>
      <dgm:t>
        <a:bodyPr/>
        <a:lstStyle/>
        <a:p>
          <a:endParaRPr lang="en-US"/>
        </a:p>
      </dgm:t>
    </dgm:pt>
    <dgm:pt modelId="{443886BC-9D6E-420C-AF39-D0D833477FCF}" type="pres">
      <dgm:prSet presAssocID="{71F90F0C-5509-4029-BE3C-06013B758D0D}" presName="textNode" presStyleLbl="bgShp" presStyleIdx="1" presStyleCnt="4"/>
      <dgm:spPr/>
      <dgm:t>
        <a:bodyPr/>
        <a:lstStyle/>
        <a:p>
          <a:endParaRPr lang="en-US"/>
        </a:p>
      </dgm:t>
    </dgm:pt>
    <dgm:pt modelId="{6292CBD6-C296-4976-A0E5-B978F1F340E8}" type="pres">
      <dgm:prSet presAssocID="{71F90F0C-5509-4029-BE3C-06013B758D0D}" presName="compChildNode" presStyleCnt="0"/>
      <dgm:spPr/>
    </dgm:pt>
    <dgm:pt modelId="{9F14D550-621B-4A93-A95D-A70E10F0E006}" type="pres">
      <dgm:prSet presAssocID="{71F90F0C-5509-4029-BE3C-06013B758D0D}" presName="theInnerList" presStyleCnt="0"/>
      <dgm:spPr/>
    </dgm:pt>
    <dgm:pt modelId="{6441765D-0CC2-48EB-AAE5-3C56D4E7BA4A}" type="pres">
      <dgm:prSet presAssocID="{ED522E2D-09CB-4AE9-8ADC-D7852B28CDA9}" presName="childNode" presStyleLbl="node1" presStyleIdx="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0C4C289-684D-4198-8E30-7AA2B053ACE0}" type="pres">
      <dgm:prSet presAssocID="{ED522E2D-09CB-4AE9-8ADC-D7852B28CDA9}" presName="aSpace2" presStyleCnt="0"/>
      <dgm:spPr/>
    </dgm:pt>
    <dgm:pt modelId="{202497C3-2BD4-4C27-B88F-51B99F42050F}" type="pres">
      <dgm:prSet presAssocID="{BA176E66-386D-487A-8B09-30D196BEDB4D}" presName="childNode" presStyleLbl="node1" presStyleIdx="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E22A12-0851-408C-B968-2EFAE84D7B9E}" type="pres">
      <dgm:prSet presAssocID="{BA176E66-386D-487A-8B09-30D196BEDB4D}" presName="aSpace2" presStyleCnt="0"/>
      <dgm:spPr/>
    </dgm:pt>
    <dgm:pt modelId="{61929F61-14D6-450B-B265-6FC51D4692D3}" type="pres">
      <dgm:prSet presAssocID="{6BA600A6-C6FC-4803-B135-C03FD2D21C33}" presName="childNode" presStyleLbl="node1" presStyleIdx="9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F26D00-A406-423B-B2D2-6AC17B2B716D}" type="pres">
      <dgm:prSet presAssocID="{6BA600A6-C6FC-4803-B135-C03FD2D21C33}" presName="aSpace2" presStyleCnt="0"/>
      <dgm:spPr/>
    </dgm:pt>
    <dgm:pt modelId="{A4CE9DC8-9B6C-44FA-9F8C-B44E927588EA}" type="pres">
      <dgm:prSet presAssocID="{4537DC5D-0678-48EA-B802-DCB27485DDE1}" presName="childNode" presStyleLbl="node1" presStyleIdx="1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EF792B-9071-40E8-9FD9-AFA92A469963}" type="pres">
      <dgm:prSet presAssocID="{4537DC5D-0678-48EA-B802-DCB27485DDE1}" presName="aSpace2" presStyleCnt="0"/>
      <dgm:spPr/>
    </dgm:pt>
    <dgm:pt modelId="{1BDBCE42-8C9F-4710-A337-15BCEEBF11DB}" type="pres">
      <dgm:prSet presAssocID="{C58C3582-40E6-4678-8DC7-AFC530DAC177}" presName="childNode" presStyleLbl="node1" presStyleIdx="1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255A00-4739-45E4-BEE5-A61E087A4928}" type="pres">
      <dgm:prSet presAssocID="{C58C3582-40E6-4678-8DC7-AFC530DAC177}" presName="aSpace2" presStyleCnt="0"/>
      <dgm:spPr/>
    </dgm:pt>
    <dgm:pt modelId="{96A395D4-4A23-40A1-A8E7-009370CAC9FE}" type="pres">
      <dgm:prSet presAssocID="{7A82DB72-F022-4248-94C6-306747BE53E4}" presName="childNode" presStyleLbl="node1" presStyleIdx="1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B1FD9E-7E7A-4AB7-AB32-9A727F4AEA3D}" type="pres">
      <dgm:prSet presAssocID="{71F90F0C-5509-4029-BE3C-06013B758D0D}" presName="aSpace" presStyleCnt="0"/>
      <dgm:spPr/>
    </dgm:pt>
    <dgm:pt modelId="{62F00E75-9642-4139-89C1-7B91CEED23EC}" type="pres">
      <dgm:prSet presAssocID="{70D9B0AA-E6A3-46EE-9EB7-24268FC17FB1}" presName="compNode" presStyleCnt="0"/>
      <dgm:spPr/>
    </dgm:pt>
    <dgm:pt modelId="{DBC2FBD6-0486-4C3F-8EE5-6FF1C571B7FC}" type="pres">
      <dgm:prSet presAssocID="{70D9B0AA-E6A3-46EE-9EB7-24268FC17FB1}" presName="aNode" presStyleLbl="bgShp" presStyleIdx="2" presStyleCnt="4"/>
      <dgm:spPr/>
      <dgm:t>
        <a:bodyPr/>
        <a:lstStyle/>
        <a:p>
          <a:endParaRPr lang="en-US"/>
        </a:p>
      </dgm:t>
    </dgm:pt>
    <dgm:pt modelId="{CA889AD4-26F9-472C-81BF-5B86308BB4DD}" type="pres">
      <dgm:prSet presAssocID="{70D9B0AA-E6A3-46EE-9EB7-24268FC17FB1}" presName="textNode" presStyleLbl="bgShp" presStyleIdx="2" presStyleCnt="4"/>
      <dgm:spPr/>
      <dgm:t>
        <a:bodyPr/>
        <a:lstStyle/>
        <a:p>
          <a:endParaRPr lang="en-US"/>
        </a:p>
      </dgm:t>
    </dgm:pt>
    <dgm:pt modelId="{81127B41-7472-40E4-A87F-ECC75E91A794}" type="pres">
      <dgm:prSet presAssocID="{70D9B0AA-E6A3-46EE-9EB7-24268FC17FB1}" presName="compChildNode" presStyleCnt="0"/>
      <dgm:spPr/>
    </dgm:pt>
    <dgm:pt modelId="{6E7FBC42-29CB-4395-83FC-3A0A7E6CFA6B}" type="pres">
      <dgm:prSet presAssocID="{70D9B0AA-E6A3-46EE-9EB7-24268FC17FB1}" presName="theInnerList" presStyleCnt="0"/>
      <dgm:spPr/>
    </dgm:pt>
    <dgm:pt modelId="{DB98E066-7AED-42E1-805C-19DC3EB9C8B0}" type="pres">
      <dgm:prSet presAssocID="{CB02BDFA-5C5A-4FE7-BB0C-55EC4CB2616E}" presName="childNode" presStyleLbl="node1" presStyleIdx="1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42D9A4-9CA4-4B0A-ADC9-D7C435B8B4FC}" type="pres">
      <dgm:prSet presAssocID="{CB02BDFA-5C5A-4FE7-BB0C-55EC4CB2616E}" presName="aSpace2" presStyleCnt="0"/>
      <dgm:spPr/>
    </dgm:pt>
    <dgm:pt modelId="{D4B3392F-B9C2-4591-84E1-4BD0B9063019}" type="pres">
      <dgm:prSet presAssocID="{854FB030-57A3-4715-A4EC-892AE3867560}" presName="childNode" presStyleLbl="node1" presStyleIdx="1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33C35-315D-42E8-9940-47AF8092F076}" type="pres">
      <dgm:prSet presAssocID="{854FB030-57A3-4715-A4EC-892AE3867560}" presName="aSpace2" presStyleCnt="0"/>
      <dgm:spPr/>
    </dgm:pt>
    <dgm:pt modelId="{2EE607A9-649F-490E-AEB4-70974E3E5583}" type="pres">
      <dgm:prSet presAssocID="{C3B6B0E4-6325-4DA8-B945-60F5A9196359}" presName="childNode" presStyleLbl="node1" presStyleIdx="15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F417DF-787D-43A0-A7C0-A1AD365CC761}" type="pres">
      <dgm:prSet presAssocID="{C3B6B0E4-6325-4DA8-B945-60F5A9196359}" presName="aSpace2" presStyleCnt="0"/>
      <dgm:spPr/>
    </dgm:pt>
    <dgm:pt modelId="{86161609-527B-4FF7-BC3E-961D72291587}" type="pres">
      <dgm:prSet presAssocID="{800B50C6-633F-4EE4-8F52-91F1DBAEEADB}" presName="childNode" presStyleLbl="node1" presStyleIdx="1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1580A7-377B-4FDA-828D-EB8A5356357A}" type="pres">
      <dgm:prSet presAssocID="{800B50C6-633F-4EE4-8F52-91F1DBAEEADB}" presName="aSpace2" presStyleCnt="0"/>
      <dgm:spPr/>
    </dgm:pt>
    <dgm:pt modelId="{6C271FE5-0523-4F7E-B31C-7C4D3C9318F4}" type="pres">
      <dgm:prSet presAssocID="{C5877A9B-368A-49A5-8584-FED3665E3E5C}" presName="childNode" presStyleLbl="node1" presStyleIdx="1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C83669-772C-4FDD-BC50-AA64BB872CEE}" type="pres">
      <dgm:prSet presAssocID="{C5877A9B-368A-49A5-8584-FED3665E3E5C}" presName="aSpace2" presStyleCnt="0"/>
      <dgm:spPr/>
    </dgm:pt>
    <dgm:pt modelId="{A45CA8A8-913A-4C2C-BFA1-8C99678D0016}" type="pres">
      <dgm:prSet presAssocID="{AFFE568A-187C-46BC-AE2D-CD9612BBCD96}" presName="childNode" presStyleLbl="node1" presStyleIdx="1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E97A1F-67AE-47BB-9736-771092E051B6}" type="pres">
      <dgm:prSet presAssocID="{70D9B0AA-E6A3-46EE-9EB7-24268FC17FB1}" presName="aSpace" presStyleCnt="0"/>
      <dgm:spPr/>
    </dgm:pt>
    <dgm:pt modelId="{945189AF-4055-4CCF-A7FF-F22D406E1A83}" type="pres">
      <dgm:prSet presAssocID="{049C509E-EFEE-44DE-9AB9-685C5E075064}" presName="compNode" presStyleCnt="0"/>
      <dgm:spPr/>
    </dgm:pt>
    <dgm:pt modelId="{F8903BF2-B72C-414E-9638-D090A931520C}" type="pres">
      <dgm:prSet presAssocID="{049C509E-EFEE-44DE-9AB9-685C5E075064}" presName="aNode" presStyleLbl="bgShp" presStyleIdx="3" presStyleCnt="4"/>
      <dgm:spPr/>
      <dgm:t>
        <a:bodyPr/>
        <a:lstStyle/>
        <a:p>
          <a:endParaRPr lang="en-US"/>
        </a:p>
      </dgm:t>
    </dgm:pt>
    <dgm:pt modelId="{0028220B-8588-471D-9E68-896737B03D87}" type="pres">
      <dgm:prSet presAssocID="{049C509E-EFEE-44DE-9AB9-685C5E075064}" presName="textNode" presStyleLbl="bgShp" presStyleIdx="3" presStyleCnt="4"/>
      <dgm:spPr/>
      <dgm:t>
        <a:bodyPr/>
        <a:lstStyle/>
        <a:p>
          <a:endParaRPr lang="en-US"/>
        </a:p>
      </dgm:t>
    </dgm:pt>
    <dgm:pt modelId="{951884C5-BAC5-48E1-B2E3-514EC7F44141}" type="pres">
      <dgm:prSet presAssocID="{049C509E-EFEE-44DE-9AB9-685C5E075064}" presName="compChildNode" presStyleCnt="0"/>
      <dgm:spPr/>
    </dgm:pt>
    <dgm:pt modelId="{4893C3A5-BF8D-4D9E-9E9F-26669F63D182}" type="pres">
      <dgm:prSet presAssocID="{049C509E-EFEE-44DE-9AB9-685C5E075064}" presName="theInnerList" presStyleCnt="0"/>
      <dgm:spPr/>
    </dgm:pt>
    <dgm:pt modelId="{363C4FCC-F5C6-4BF0-9DBF-72CA23B045F1}" type="pres">
      <dgm:prSet presAssocID="{A9A89CE9-07BB-4E38-85B4-2CD9EB188CAE}" presName="childNode" presStyleLbl="node1" presStyleIdx="19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9BF157-C9C0-4D49-9B88-C13D0730B500}" type="pres">
      <dgm:prSet presAssocID="{A9A89CE9-07BB-4E38-85B4-2CD9EB188CAE}" presName="aSpace2" presStyleCnt="0"/>
      <dgm:spPr/>
    </dgm:pt>
    <dgm:pt modelId="{1973D248-11E4-4AB5-B65F-1D162FBF786E}" type="pres">
      <dgm:prSet presAssocID="{13FD665E-8E8F-4DC4-B105-8A1DD62970BE}" presName="childNode" presStyleLbl="node1" presStyleIdx="2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383894-513E-4FEB-9DD2-D5F6026071B6}" type="pres">
      <dgm:prSet presAssocID="{13FD665E-8E8F-4DC4-B105-8A1DD62970BE}" presName="aSpace2" presStyleCnt="0"/>
      <dgm:spPr/>
    </dgm:pt>
    <dgm:pt modelId="{E51114C7-12B6-4DB2-BB74-026A54CF57C5}" type="pres">
      <dgm:prSet presAssocID="{1921478E-E048-4C2E-91A4-81CE2922D58D}" presName="childNode" presStyleLbl="node1" presStyleIdx="2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6A5AB-69F5-4390-84DF-B9827DBE8089}" type="pres">
      <dgm:prSet presAssocID="{1921478E-E048-4C2E-91A4-81CE2922D58D}" presName="aSpace2" presStyleCnt="0"/>
      <dgm:spPr/>
    </dgm:pt>
    <dgm:pt modelId="{5B50FA62-0FA7-4562-BF52-D6D2049D15BA}" type="pres">
      <dgm:prSet presAssocID="{881DBE68-DA40-4B29-8429-25AC55054827}" presName="childNode" presStyleLbl="node1" presStyleIdx="2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D31C97-839A-4B6C-BEEC-BA9DAB9C1B2C}" type="pres">
      <dgm:prSet presAssocID="{881DBE68-DA40-4B29-8429-25AC55054827}" presName="aSpace2" presStyleCnt="0"/>
      <dgm:spPr/>
    </dgm:pt>
    <dgm:pt modelId="{57FBB15B-FB00-462A-9994-DF65F1C4FA3E}" type="pres">
      <dgm:prSet presAssocID="{C8D3DE35-5403-45F5-BD47-0F99F67DB500}" presName="childNode" presStyleLbl="node1" presStyleIdx="2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D9B222-D843-40C5-9A62-8818F9E93A31}" type="pres">
      <dgm:prSet presAssocID="{C8D3DE35-5403-45F5-BD47-0F99F67DB500}" presName="aSpace2" presStyleCnt="0"/>
      <dgm:spPr/>
    </dgm:pt>
    <dgm:pt modelId="{5CD2982A-D5AF-4725-BD4B-ADEFBAED820E}" type="pres">
      <dgm:prSet presAssocID="{9E14A18F-2654-48DA-9E15-DB43495618CA}" presName="childNode" presStyleLbl="node1" presStyleIdx="2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AF010B-EBD0-41C7-9902-57EB1D0CA34C}" type="presOf" srcId="{BA176E66-386D-487A-8B09-30D196BEDB4D}" destId="{202497C3-2BD4-4C27-B88F-51B99F42050F}" srcOrd="0" destOrd="0" presId="urn:microsoft.com/office/officeart/2005/8/layout/lProcess2"/>
    <dgm:cxn modelId="{A16436F8-C4A7-4EE9-BEAA-396271CD6421}" srcId="{70D9B0AA-E6A3-46EE-9EB7-24268FC17FB1}" destId="{C5877A9B-368A-49A5-8584-FED3665E3E5C}" srcOrd="4" destOrd="0" parTransId="{0313AC8D-66AB-488B-9E66-84D653157E0C}" sibTransId="{61C7652D-0AB8-459E-B911-78C22D23F6E1}"/>
    <dgm:cxn modelId="{73F8A9D2-8C91-4919-AECC-00F57D7EEC84}" type="presOf" srcId="{049C509E-EFEE-44DE-9AB9-685C5E075064}" destId="{F8903BF2-B72C-414E-9638-D090A931520C}" srcOrd="0" destOrd="0" presId="urn:microsoft.com/office/officeart/2005/8/layout/lProcess2"/>
    <dgm:cxn modelId="{C3A49F74-AB11-4CA4-ACAD-C9DF33BB4CBF}" srcId="{60DE76E9-4959-49CA-A8AB-50BF924C708F}" destId="{70D9B0AA-E6A3-46EE-9EB7-24268FC17FB1}" srcOrd="2" destOrd="0" parTransId="{6744A81D-DCC7-40E1-8D2F-43D1457CAF2A}" sibTransId="{0223EDDB-72EC-4B01-93C6-BC6CA67227DE}"/>
    <dgm:cxn modelId="{0EE59B77-B68A-4ED7-985B-39A363CC508F}" type="presOf" srcId="{A9A89CE9-07BB-4E38-85B4-2CD9EB188CAE}" destId="{363C4FCC-F5C6-4BF0-9DBF-72CA23B045F1}" srcOrd="0" destOrd="0" presId="urn:microsoft.com/office/officeart/2005/8/layout/lProcess2"/>
    <dgm:cxn modelId="{81000B8B-D52B-44B4-8D5B-BED6A8F60C5F}" srcId="{049C509E-EFEE-44DE-9AB9-685C5E075064}" destId="{C8D3DE35-5403-45F5-BD47-0F99F67DB500}" srcOrd="4" destOrd="0" parTransId="{360D5157-BE05-4206-BCDD-C6F0BCE4C1ED}" sibTransId="{C10FC4F5-7381-45CD-AFB7-F7C406EB9D48}"/>
    <dgm:cxn modelId="{0AC0722C-FA55-4BEE-ADF2-7FDFF8882AC2}" type="presOf" srcId="{C3B6B0E4-6325-4DA8-B945-60F5A9196359}" destId="{2EE607A9-649F-490E-AEB4-70974E3E5583}" srcOrd="0" destOrd="0" presId="urn:microsoft.com/office/officeart/2005/8/layout/lProcess2"/>
    <dgm:cxn modelId="{BBBBF828-9514-43A0-8E5C-A42C1458720F}" srcId="{049C509E-EFEE-44DE-9AB9-685C5E075064}" destId="{881DBE68-DA40-4B29-8429-25AC55054827}" srcOrd="3" destOrd="0" parTransId="{D68B5A52-1D5F-4096-975F-47EE0B9C68AE}" sibTransId="{DF20F52E-0BFB-4376-AC48-BDEA04A5AD93}"/>
    <dgm:cxn modelId="{BA6B9496-7A10-462B-911C-29D2A89334FC}" type="presOf" srcId="{D4A01B73-9F67-422A-A528-12333FB5102F}" destId="{93034B08-7845-4970-B128-07293EDD828C}" srcOrd="1" destOrd="0" presId="urn:microsoft.com/office/officeart/2005/8/layout/lProcess2"/>
    <dgm:cxn modelId="{D49D4233-127E-47FC-ADEA-BF6A506190D2}" type="presOf" srcId="{049C509E-EFEE-44DE-9AB9-685C5E075064}" destId="{0028220B-8588-471D-9E68-896737B03D87}" srcOrd="1" destOrd="0" presId="urn:microsoft.com/office/officeart/2005/8/layout/lProcess2"/>
    <dgm:cxn modelId="{529E8764-C92C-4A2E-AC66-9E89C12ADE8F}" srcId="{D4A01B73-9F67-422A-A528-12333FB5102F}" destId="{10CA34A9-B44D-41D7-B085-AE3114B6CD54}" srcOrd="3" destOrd="0" parTransId="{746C450D-07BE-4FD9-AA03-6A6B85776E22}" sibTransId="{5D9C849B-4AD8-4DC6-8B1D-35DE22117D8A}"/>
    <dgm:cxn modelId="{E1CE26B8-E84A-46A2-86EC-27FF3E0F8DB2}" srcId="{71F90F0C-5509-4029-BE3C-06013B758D0D}" destId="{7A82DB72-F022-4248-94C6-306747BE53E4}" srcOrd="5" destOrd="0" parTransId="{7ABD02E0-19FB-4FC1-A7D3-89C2263CF379}" sibTransId="{C20F5D21-36DF-41E8-B841-D83DF70E5FCD}"/>
    <dgm:cxn modelId="{B8643E95-DEF0-41ED-8FCF-6B33234DC90E}" type="presOf" srcId="{2CBBE15B-BAA1-4AD0-93A4-E15127698421}" destId="{9A18356F-C223-47E3-945D-75594402D182}" srcOrd="0" destOrd="0" presId="urn:microsoft.com/office/officeart/2005/8/layout/lProcess2"/>
    <dgm:cxn modelId="{81E79507-0ADD-42AE-9879-179A31F80528}" srcId="{D4A01B73-9F67-422A-A528-12333FB5102F}" destId="{BBD43DF0-F348-4727-9468-55BD2A07A6F7}" srcOrd="6" destOrd="0" parTransId="{3F1B1A5A-C6A5-466B-A8F1-2827A57E9DEF}" sibTransId="{F4972B92-0897-4C8C-AE59-BF009B098BA1}"/>
    <dgm:cxn modelId="{DA47617C-52EB-458D-B8A8-C9AC6AB1F65A}" srcId="{60DE76E9-4959-49CA-A8AB-50BF924C708F}" destId="{71F90F0C-5509-4029-BE3C-06013B758D0D}" srcOrd="1" destOrd="0" parTransId="{26D0B1C7-E662-414A-BBF6-4655F7AC48BC}" sibTransId="{CC9EF643-AB34-47AB-B2BA-19EADF4561F8}"/>
    <dgm:cxn modelId="{7467D7EE-2BF4-48DE-90B9-5E28404D421E}" srcId="{049C509E-EFEE-44DE-9AB9-685C5E075064}" destId="{9E14A18F-2654-48DA-9E15-DB43495618CA}" srcOrd="5" destOrd="0" parTransId="{7E0793FA-0E75-42EC-81E7-49339EAEC6E7}" sibTransId="{0C5B59C3-3C55-4C35-A56A-530709554524}"/>
    <dgm:cxn modelId="{F570ACE9-6B22-476C-B466-9D6093674A90}" type="presOf" srcId="{71F90F0C-5509-4029-BE3C-06013B758D0D}" destId="{443886BC-9D6E-420C-AF39-D0D833477FCF}" srcOrd="1" destOrd="0" presId="urn:microsoft.com/office/officeart/2005/8/layout/lProcess2"/>
    <dgm:cxn modelId="{42B3453D-1F45-4C8C-9ADD-B9317EE9A03A}" type="presOf" srcId="{9E14A18F-2654-48DA-9E15-DB43495618CA}" destId="{5CD2982A-D5AF-4725-BD4B-ADEFBAED820E}" srcOrd="0" destOrd="0" presId="urn:microsoft.com/office/officeart/2005/8/layout/lProcess2"/>
    <dgm:cxn modelId="{420E1267-FCD0-4319-AF30-B0C33552A1C1}" type="presOf" srcId="{9335F585-8BF6-44A7-81C4-B72A0F0CCF89}" destId="{BEC884F0-5D13-4FF3-A23A-40CCCA21E04B}" srcOrd="0" destOrd="0" presId="urn:microsoft.com/office/officeart/2005/8/layout/lProcess2"/>
    <dgm:cxn modelId="{0CBF6040-17F1-4C48-8064-FDDEDB5DFA86}" srcId="{70D9B0AA-E6A3-46EE-9EB7-24268FC17FB1}" destId="{AFFE568A-187C-46BC-AE2D-CD9612BBCD96}" srcOrd="5" destOrd="0" parTransId="{71804D9C-DF51-40D7-9C8B-E423DCA9FA3E}" sibTransId="{9B2CB277-D6B7-45E1-B64F-1C3C122E24EF}"/>
    <dgm:cxn modelId="{784C3DCB-62CB-47B1-9871-338CA093A0A9}" type="presOf" srcId="{C58C3582-40E6-4678-8DC7-AFC530DAC177}" destId="{1BDBCE42-8C9F-4710-A337-15BCEEBF11DB}" srcOrd="0" destOrd="0" presId="urn:microsoft.com/office/officeart/2005/8/layout/lProcess2"/>
    <dgm:cxn modelId="{7380A29E-0E4D-4E18-8ED1-1F1DA6A17949}" srcId="{D4A01B73-9F67-422A-A528-12333FB5102F}" destId="{2CBBE15B-BAA1-4AD0-93A4-E15127698421}" srcOrd="2" destOrd="0" parTransId="{E778EA8E-D649-472C-87F0-1B0506D509E2}" sibTransId="{3F723F50-8CB2-49E4-9C61-5E613CD45888}"/>
    <dgm:cxn modelId="{6E5F1459-6CC1-4C1A-A6F4-1A1350680D01}" type="presOf" srcId="{1921478E-E048-4C2E-91A4-81CE2922D58D}" destId="{E51114C7-12B6-4DB2-BB74-026A54CF57C5}" srcOrd="0" destOrd="0" presId="urn:microsoft.com/office/officeart/2005/8/layout/lProcess2"/>
    <dgm:cxn modelId="{0400A5ED-8BA9-4CBE-80EF-75F9D03B11DD}" srcId="{70D9B0AA-E6A3-46EE-9EB7-24268FC17FB1}" destId="{800B50C6-633F-4EE4-8F52-91F1DBAEEADB}" srcOrd="3" destOrd="0" parTransId="{9396B7AC-6B73-409F-A0E4-62866280F85D}" sibTransId="{0D2C64FC-160D-4329-99CB-FFFA325ABE30}"/>
    <dgm:cxn modelId="{53F28848-1A8F-4278-B413-7E2E8D567AE9}" type="presOf" srcId="{71F90F0C-5509-4029-BE3C-06013B758D0D}" destId="{8BB6E517-4B53-4C5A-98D0-B3813D42E6D6}" srcOrd="0" destOrd="0" presId="urn:microsoft.com/office/officeart/2005/8/layout/lProcess2"/>
    <dgm:cxn modelId="{63543B83-B18F-414A-8D45-94C9D0229E8D}" type="presOf" srcId="{4537DC5D-0678-48EA-B802-DCB27485DDE1}" destId="{A4CE9DC8-9B6C-44FA-9F8C-B44E927588EA}" srcOrd="0" destOrd="0" presId="urn:microsoft.com/office/officeart/2005/8/layout/lProcess2"/>
    <dgm:cxn modelId="{7B60A2DF-38C4-4B3C-A89C-6351DA270116}" type="presOf" srcId="{FBCA726E-FB48-4FFB-873A-7A575598FBC1}" destId="{C3CD3447-7701-4402-A923-39F840EF4521}" srcOrd="0" destOrd="0" presId="urn:microsoft.com/office/officeart/2005/8/layout/lProcess2"/>
    <dgm:cxn modelId="{E41ED156-C0D4-4AC7-B46E-AF40204AA64D}" srcId="{60DE76E9-4959-49CA-A8AB-50BF924C708F}" destId="{049C509E-EFEE-44DE-9AB9-685C5E075064}" srcOrd="3" destOrd="0" parTransId="{270B7761-B741-4F0F-8136-E22808F329DB}" sibTransId="{4E0F5C37-4CD3-42DA-847C-231BD0B395FA}"/>
    <dgm:cxn modelId="{ACC6BFA3-392A-4EB6-A3E0-AD9BCCEF23A4}" srcId="{049C509E-EFEE-44DE-9AB9-685C5E075064}" destId="{1921478E-E048-4C2E-91A4-81CE2922D58D}" srcOrd="2" destOrd="0" parTransId="{F65DB911-DB73-4820-8B95-EC7FC01ED509}" sibTransId="{E6D234ED-AA00-429A-B43A-0F4319BCEF02}"/>
    <dgm:cxn modelId="{12E281DC-6E7E-47F0-9C04-47D6914C375C}" type="presOf" srcId="{D4A01B73-9F67-422A-A528-12333FB5102F}" destId="{49512C12-47D6-4133-BF2A-C0BA38A827A5}" srcOrd="0" destOrd="0" presId="urn:microsoft.com/office/officeart/2005/8/layout/lProcess2"/>
    <dgm:cxn modelId="{95DD9DCD-78A9-4786-945C-CAE62B62454A}" type="presOf" srcId="{BBD43DF0-F348-4727-9468-55BD2A07A6F7}" destId="{76631160-6E8E-4D10-B42E-31D8BA120E01}" srcOrd="0" destOrd="0" presId="urn:microsoft.com/office/officeart/2005/8/layout/lProcess2"/>
    <dgm:cxn modelId="{8BCCFAD7-7154-41BC-8361-D33247006599}" srcId="{D4A01B73-9F67-422A-A528-12333FB5102F}" destId="{0CBDDF5F-200F-4688-AEEC-37147C25C424}" srcOrd="1" destOrd="0" parTransId="{356F904A-5B0C-4485-B1EE-FFA4E194FEF0}" sibTransId="{D7D4821F-76F8-44AD-984C-7A9863A8D9A4}"/>
    <dgm:cxn modelId="{7BC5C2A7-8C76-4601-980F-8B0A97D24C4F}" srcId="{71F90F0C-5509-4029-BE3C-06013B758D0D}" destId="{4537DC5D-0678-48EA-B802-DCB27485DDE1}" srcOrd="3" destOrd="0" parTransId="{E4615380-6B2A-4E70-A24E-D3A933ACDBA3}" sibTransId="{D5985768-825C-4D30-BF36-086FBD196200}"/>
    <dgm:cxn modelId="{5FD41DAE-078C-46C0-AC78-81315454514D}" srcId="{71F90F0C-5509-4029-BE3C-06013B758D0D}" destId="{BA176E66-386D-487A-8B09-30D196BEDB4D}" srcOrd="1" destOrd="0" parTransId="{CA603159-955F-4598-9158-6BFD7F076330}" sibTransId="{3B53A95F-580B-4160-BB75-912ED89BF771}"/>
    <dgm:cxn modelId="{574F6D27-413B-4EB3-8B8A-243569E2FA33}" type="presOf" srcId="{6BA600A6-C6FC-4803-B135-C03FD2D21C33}" destId="{61929F61-14D6-450B-B265-6FC51D4692D3}" srcOrd="0" destOrd="0" presId="urn:microsoft.com/office/officeart/2005/8/layout/lProcess2"/>
    <dgm:cxn modelId="{1EA6DF0F-1AFF-4EF1-B892-01F3CCE65186}" srcId="{049C509E-EFEE-44DE-9AB9-685C5E075064}" destId="{A9A89CE9-07BB-4E38-85B4-2CD9EB188CAE}" srcOrd="0" destOrd="0" parTransId="{2871325B-6464-42D2-BF87-AD6EB811AFB6}" sibTransId="{AD235CEB-02F9-45D0-A6D6-A016A7F0E89D}"/>
    <dgm:cxn modelId="{0D886378-7636-47F1-A2C9-2F61BCBCC33C}" srcId="{70D9B0AA-E6A3-46EE-9EB7-24268FC17FB1}" destId="{854FB030-57A3-4715-A4EC-892AE3867560}" srcOrd="1" destOrd="0" parTransId="{B94E314B-67C8-4C7B-8DF7-122A724C42A3}" sibTransId="{8DA765FB-6855-43BD-B58A-23BCBD7FC0F8}"/>
    <dgm:cxn modelId="{5CB31B48-DFA6-4A38-B9E1-E82BC9F5BB77}" type="presOf" srcId="{065F84DD-CE62-428B-BADC-1108C7A6BA3C}" destId="{CF6945C3-7C68-42F8-B25E-C31E8651B93E}" srcOrd="0" destOrd="0" presId="urn:microsoft.com/office/officeart/2005/8/layout/lProcess2"/>
    <dgm:cxn modelId="{6272E6E1-3FE8-4A06-A50D-C8C9BC367285}" srcId="{71F90F0C-5509-4029-BE3C-06013B758D0D}" destId="{C58C3582-40E6-4678-8DC7-AFC530DAC177}" srcOrd="4" destOrd="0" parTransId="{C3AF6E4E-E571-4479-B9F2-8853DB30EAE3}" sibTransId="{B5367F29-780E-4878-B49B-CD7BCEC4AD37}"/>
    <dgm:cxn modelId="{DDF41F1D-E0BF-44CC-97CC-50519499E46E}" srcId="{D4A01B73-9F67-422A-A528-12333FB5102F}" destId="{065F84DD-CE62-428B-BADC-1108C7A6BA3C}" srcOrd="0" destOrd="0" parTransId="{46597C0E-CD49-4A61-BE8E-AD4A0444E239}" sibTransId="{71C90DAA-0455-4E8F-BB6E-C8012A4E7341}"/>
    <dgm:cxn modelId="{48A6552F-CAE6-47CD-AFB9-5CED30F7D4F9}" type="presOf" srcId="{C8D3DE35-5403-45F5-BD47-0F99F67DB500}" destId="{57FBB15B-FB00-462A-9994-DF65F1C4FA3E}" srcOrd="0" destOrd="0" presId="urn:microsoft.com/office/officeart/2005/8/layout/lProcess2"/>
    <dgm:cxn modelId="{E67B6865-CBB1-431F-8474-BD362E1F699B}" type="presOf" srcId="{C5877A9B-368A-49A5-8584-FED3665E3E5C}" destId="{6C271FE5-0523-4F7E-B31C-7C4D3C9318F4}" srcOrd="0" destOrd="0" presId="urn:microsoft.com/office/officeart/2005/8/layout/lProcess2"/>
    <dgm:cxn modelId="{CAD85D9B-1B4A-4DAB-962C-7CEB708850C4}" srcId="{70D9B0AA-E6A3-46EE-9EB7-24268FC17FB1}" destId="{CB02BDFA-5C5A-4FE7-BB0C-55EC4CB2616E}" srcOrd="0" destOrd="0" parTransId="{ABD33632-9188-4AD9-BF1E-5AEABB5E45D5}" sibTransId="{538E7643-F3D9-4D12-AF0C-9D38F02A9E65}"/>
    <dgm:cxn modelId="{6E22A6E5-7415-4F67-9D60-79064D62C8FF}" srcId="{049C509E-EFEE-44DE-9AB9-685C5E075064}" destId="{13FD665E-8E8F-4DC4-B105-8A1DD62970BE}" srcOrd="1" destOrd="0" parTransId="{F9D6A0C5-F367-4CC2-9614-6E4DBC1EFCD3}" sibTransId="{68E6EC69-10C8-478F-BAB5-CDDA46B0D672}"/>
    <dgm:cxn modelId="{A99CC37A-7A6F-4480-937F-787C6AD8CB59}" type="presOf" srcId="{ED522E2D-09CB-4AE9-8ADC-D7852B28CDA9}" destId="{6441765D-0CC2-48EB-AAE5-3C56D4E7BA4A}" srcOrd="0" destOrd="0" presId="urn:microsoft.com/office/officeart/2005/8/layout/lProcess2"/>
    <dgm:cxn modelId="{6A7BA67E-3612-4633-A29F-3AC02ADDB30B}" srcId="{71F90F0C-5509-4029-BE3C-06013B758D0D}" destId="{6BA600A6-C6FC-4803-B135-C03FD2D21C33}" srcOrd="2" destOrd="0" parTransId="{1A0C4A86-E795-44A0-B662-945EE282A408}" sibTransId="{29C2F351-D3DA-4E6D-B3EC-4F38ADF10F5F}"/>
    <dgm:cxn modelId="{37D26BB1-9A00-4EDD-914D-7B63B8BC8DCD}" type="presOf" srcId="{CB02BDFA-5C5A-4FE7-BB0C-55EC4CB2616E}" destId="{DB98E066-7AED-42E1-805C-19DC3EB9C8B0}" srcOrd="0" destOrd="0" presId="urn:microsoft.com/office/officeart/2005/8/layout/lProcess2"/>
    <dgm:cxn modelId="{D50F25FD-D5FF-4E72-BE4C-F6BDCFB3EF21}" srcId="{70D9B0AA-E6A3-46EE-9EB7-24268FC17FB1}" destId="{C3B6B0E4-6325-4DA8-B945-60F5A9196359}" srcOrd="2" destOrd="0" parTransId="{7E8696D8-637C-4C87-81A4-CFF7D22D8E5E}" sibTransId="{CBF14841-5D90-48B0-854A-AD3741F6BE56}"/>
    <dgm:cxn modelId="{CF89A0B8-4A82-499B-B47C-AEF892F67864}" type="presOf" srcId="{800B50C6-633F-4EE4-8F52-91F1DBAEEADB}" destId="{86161609-527B-4FF7-BC3E-961D72291587}" srcOrd="0" destOrd="0" presId="urn:microsoft.com/office/officeart/2005/8/layout/lProcess2"/>
    <dgm:cxn modelId="{07B7C906-8673-454E-8CE4-CC67486DB697}" type="presOf" srcId="{AFFE568A-187C-46BC-AE2D-CD9612BBCD96}" destId="{A45CA8A8-913A-4C2C-BFA1-8C99678D0016}" srcOrd="0" destOrd="0" presId="urn:microsoft.com/office/officeart/2005/8/layout/lProcess2"/>
    <dgm:cxn modelId="{1AB06518-4192-42AC-8953-28512461F1F5}" type="presOf" srcId="{0CBDDF5F-200F-4688-AEEC-37147C25C424}" destId="{3666A926-A901-4D69-B650-AD9754ED15D8}" srcOrd="0" destOrd="0" presId="urn:microsoft.com/office/officeart/2005/8/layout/lProcess2"/>
    <dgm:cxn modelId="{F826499E-A3A1-47A0-AC86-3603C8C57906}" srcId="{D4A01B73-9F67-422A-A528-12333FB5102F}" destId="{FBCA726E-FB48-4FFB-873A-7A575598FBC1}" srcOrd="4" destOrd="0" parTransId="{79BADC2C-8D17-4E78-9B25-749ECC7763F1}" sibTransId="{A1837782-D547-4AAC-9F02-14710607AFED}"/>
    <dgm:cxn modelId="{0CD006D1-88E1-41F0-840A-7DF0C75D0DC1}" type="presOf" srcId="{881DBE68-DA40-4B29-8429-25AC55054827}" destId="{5B50FA62-0FA7-4562-BF52-D6D2049D15BA}" srcOrd="0" destOrd="0" presId="urn:microsoft.com/office/officeart/2005/8/layout/lProcess2"/>
    <dgm:cxn modelId="{9AA92626-EA78-4F76-B7A7-552330ED4004}" type="presOf" srcId="{13FD665E-8E8F-4DC4-B105-8A1DD62970BE}" destId="{1973D248-11E4-4AB5-B65F-1D162FBF786E}" srcOrd="0" destOrd="0" presId="urn:microsoft.com/office/officeart/2005/8/layout/lProcess2"/>
    <dgm:cxn modelId="{F43C099E-08D0-44A3-8DD6-F47B71B759E1}" srcId="{60DE76E9-4959-49CA-A8AB-50BF924C708F}" destId="{D4A01B73-9F67-422A-A528-12333FB5102F}" srcOrd="0" destOrd="0" parTransId="{AA4D8E5D-D357-4323-947F-B1CFE841C4B9}" sibTransId="{22D1CDC3-4C2E-4659-8B3D-5B4C248652E9}"/>
    <dgm:cxn modelId="{47ABF2D1-C4B1-4EEA-88C8-DA7A79E35674}" type="presOf" srcId="{70D9B0AA-E6A3-46EE-9EB7-24268FC17FB1}" destId="{CA889AD4-26F9-472C-81BF-5B86308BB4DD}" srcOrd="1" destOrd="0" presId="urn:microsoft.com/office/officeart/2005/8/layout/lProcess2"/>
    <dgm:cxn modelId="{4C55EA64-7E98-45B5-8994-203C9BCE93BC}" type="presOf" srcId="{10CA34A9-B44D-41D7-B085-AE3114B6CD54}" destId="{E7ABBD8B-BBC1-46A0-8303-6FF82D52D0A1}" srcOrd="0" destOrd="0" presId="urn:microsoft.com/office/officeart/2005/8/layout/lProcess2"/>
    <dgm:cxn modelId="{29F15C7C-F0AF-4565-979F-08193BF03BC2}" srcId="{D4A01B73-9F67-422A-A528-12333FB5102F}" destId="{9335F585-8BF6-44A7-81C4-B72A0F0CCF89}" srcOrd="5" destOrd="0" parTransId="{5E059262-C11F-4D60-810F-9150848035E7}" sibTransId="{81474BF5-C3B8-4DF7-A600-C0DA37192FFC}"/>
    <dgm:cxn modelId="{B937113D-246A-4119-B293-53017108233F}" srcId="{71F90F0C-5509-4029-BE3C-06013B758D0D}" destId="{ED522E2D-09CB-4AE9-8ADC-D7852B28CDA9}" srcOrd="0" destOrd="0" parTransId="{4142FFA3-2D7D-4624-B4D7-4619B16C4F72}" sibTransId="{2EED6472-0BF8-49C6-9E4E-EE72C034E0C3}"/>
    <dgm:cxn modelId="{D3B6D3FD-9B8D-4217-A2BA-B3B16B87F3E5}" type="presOf" srcId="{70D9B0AA-E6A3-46EE-9EB7-24268FC17FB1}" destId="{DBC2FBD6-0486-4C3F-8EE5-6FF1C571B7FC}" srcOrd="0" destOrd="0" presId="urn:microsoft.com/office/officeart/2005/8/layout/lProcess2"/>
    <dgm:cxn modelId="{24922A6C-050A-49C3-B374-7F3892FF51C2}" type="presOf" srcId="{60DE76E9-4959-49CA-A8AB-50BF924C708F}" destId="{EE09977E-0FA4-4866-A030-742535B17527}" srcOrd="0" destOrd="0" presId="urn:microsoft.com/office/officeart/2005/8/layout/lProcess2"/>
    <dgm:cxn modelId="{C60E72E3-D2E8-4F53-9E10-34CA92A36295}" type="presOf" srcId="{854FB030-57A3-4715-A4EC-892AE3867560}" destId="{D4B3392F-B9C2-4591-84E1-4BD0B9063019}" srcOrd="0" destOrd="0" presId="urn:microsoft.com/office/officeart/2005/8/layout/lProcess2"/>
    <dgm:cxn modelId="{25C4C406-D38D-4EFD-A2FB-B7A64BE79344}" type="presOf" srcId="{7A82DB72-F022-4248-94C6-306747BE53E4}" destId="{96A395D4-4A23-40A1-A8E7-009370CAC9FE}" srcOrd="0" destOrd="0" presId="urn:microsoft.com/office/officeart/2005/8/layout/lProcess2"/>
    <dgm:cxn modelId="{009CFF47-329C-4465-B61E-4CA4DE753387}" type="presParOf" srcId="{EE09977E-0FA4-4866-A030-742535B17527}" destId="{4EED5874-4A41-4B8C-A5A6-270A3D891C18}" srcOrd="0" destOrd="0" presId="urn:microsoft.com/office/officeart/2005/8/layout/lProcess2"/>
    <dgm:cxn modelId="{82FAED2A-AC0E-4F20-8B9A-350D86EF6445}" type="presParOf" srcId="{4EED5874-4A41-4B8C-A5A6-270A3D891C18}" destId="{49512C12-47D6-4133-BF2A-C0BA38A827A5}" srcOrd="0" destOrd="0" presId="urn:microsoft.com/office/officeart/2005/8/layout/lProcess2"/>
    <dgm:cxn modelId="{74C8AE32-338B-48D4-8A40-05484F19A1F9}" type="presParOf" srcId="{4EED5874-4A41-4B8C-A5A6-270A3D891C18}" destId="{93034B08-7845-4970-B128-07293EDD828C}" srcOrd="1" destOrd="0" presId="urn:microsoft.com/office/officeart/2005/8/layout/lProcess2"/>
    <dgm:cxn modelId="{A2A8113C-09BE-46E7-8CE4-DC1997D1F16A}" type="presParOf" srcId="{4EED5874-4A41-4B8C-A5A6-270A3D891C18}" destId="{8895BC3C-EDB2-4D72-A381-9B357E6D08A0}" srcOrd="2" destOrd="0" presId="urn:microsoft.com/office/officeart/2005/8/layout/lProcess2"/>
    <dgm:cxn modelId="{7C93B1C8-BBDF-47C5-9FED-5607484A8EFA}" type="presParOf" srcId="{8895BC3C-EDB2-4D72-A381-9B357E6D08A0}" destId="{92547430-78AA-4A52-936F-E589CC5F1438}" srcOrd="0" destOrd="0" presId="urn:microsoft.com/office/officeart/2005/8/layout/lProcess2"/>
    <dgm:cxn modelId="{E69317C5-91A9-4248-AE89-29C6CE0C2914}" type="presParOf" srcId="{92547430-78AA-4A52-936F-E589CC5F1438}" destId="{CF6945C3-7C68-42F8-B25E-C31E8651B93E}" srcOrd="0" destOrd="0" presId="urn:microsoft.com/office/officeart/2005/8/layout/lProcess2"/>
    <dgm:cxn modelId="{A06C443C-703B-4F0E-A3E0-5584FCC59625}" type="presParOf" srcId="{92547430-78AA-4A52-936F-E589CC5F1438}" destId="{A7FD460D-B852-46AB-9678-0E0ADB7F3BEE}" srcOrd="1" destOrd="0" presId="urn:microsoft.com/office/officeart/2005/8/layout/lProcess2"/>
    <dgm:cxn modelId="{162CE561-8C88-462A-BD80-23C27B9D6BF3}" type="presParOf" srcId="{92547430-78AA-4A52-936F-E589CC5F1438}" destId="{3666A926-A901-4D69-B650-AD9754ED15D8}" srcOrd="2" destOrd="0" presId="urn:microsoft.com/office/officeart/2005/8/layout/lProcess2"/>
    <dgm:cxn modelId="{79EA87DE-073C-4713-94DC-C477C6D373A9}" type="presParOf" srcId="{92547430-78AA-4A52-936F-E589CC5F1438}" destId="{20B1A8F0-1A1E-4EC4-9AC8-9BA01FDA850A}" srcOrd="3" destOrd="0" presId="urn:microsoft.com/office/officeart/2005/8/layout/lProcess2"/>
    <dgm:cxn modelId="{DADF223A-EF7A-4BBB-AEE4-0EB0AF567846}" type="presParOf" srcId="{92547430-78AA-4A52-936F-E589CC5F1438}" destId="{9A18356F-C223-47E3-945D-75594402D182}" srcOrd="4" destOrd="0" presId="urn:microsoft.com/office/officeart/2005/8/layout/lProcess2"/>
    <dgm:cxn modelId="{CDBC9BEF-CA3B-45AC-935E-C6AE2708CEBA}" type="presParOf" srcId="{92547430-78AA-4A52-936F-E589CC5F1438}" destId="{7E5656D9-D999-45E2-A4CD-EF116F9AC726}" srcOrd="5" destOrd="0" presId="urn:microsoft.com/office/officeart/2005/8/layout/lProcess2"/>
    <dgm:cxn modelId="{9D43F91B-79D7-4DF3-9092-374C39488989}" type="presParOf" srcId="{92547430-78AA-4A52-936F-E589CC5F1438}" destId="{E7ABBD8B-BBC1-46A0-8303-6FF82D52D0A1}" srcOrd="6" destOrd="0" presId="urn:microsoft.com/office/officeart/2005/8/layout/lProcess2"/>
    <dgm:cxn modelId="{E455D719-D4EF-4DCA-91E7-AF215BAA7D9C}" type="presParOf" srcId="{92547430-78AA-4A52-936F-E589CC5F1438}" destId="{0D73A085-CD4A-419E-9A3E-CC6BE0E31B5B}" srcOrd="7" destOrd="0" presId="urn:microsoft.com/office/officeart/2005/8/layout/lProcess2"/>
    <dgm:cxn modelId="{7626D4B4-FED9-4BE4-9958-6BA551E66B9F}" type="presParOf" srcId="{92547430-78AA-4A52-936F-E589CC5F1438}" destId="{C3CD3447-7701-4402-A923-39F840EF4521}" srcOrd="8" destOrd="0" presId="urn:microsoft.com/office/officeart/2005/8/layout/lProcess2"/>
    <dgm:cxn modelId="{75AFB501-ECA1-4FEB-BA7A-8E763D468537}" type="presParOf" srcId="{92547430-78AA-4A52-936F-E589CC5F1438}" destId="{EBF875E8-BA03-4BEE-8700-DDE044385B85}" srcOrd="9" destOrd="0" presId="urn:microsoft.com/office/officeart/2005/8/layout/lProcess2"/>
    <dgm:cxn modelId="{60E5B529-17A6-46D1-B35A-40A285FD37AB}" type="presParOf" srcId="{92547430-78AA-4A52-936F-E589CC5F1438}" destId="{BEC884F0-5D13-4FF3-A23A-40CCCA21E04B}" srcOrd="10" destOrd="0" presId="urn:microsoft.com/office/officeart/2005/8/layout/lProcess2"/>
    <dgm:cxn modelId="{058F371B-2199-4DB7-BD18-A5C58F5FECDE}" type="presParOf" srcId="{92547430-78AA-4A52-936F-E589CC5F1438}" destId="{73538893-94A4-4E99-B43C-2DBC13211263}" srcOrd="11" destOrd="0" presId="urn:microsoft.com/office/officeart/2005/8/layout/lProcess2"/>
    <dgm:cxn modelId="{D4E66411-3E55-4401-8BD4-A70139FE7AD5}" type="presParOf" srcId="{92547430-78AA-4A52-936F-E589CC5F1438}" destId="{76631160-6E8E-4D10-B42E-31D8BA120E01}" srcOrd="12" destOrd="0" presId="urn:microsoft.com/office/officeart/2005/8/layout/lProcess2"/>
    <dgm:cxn modelId="{F561B297-6A5D-4D54-87AE-4B5823CAAE38}" type="presParOf" srcId="{EE09977E-0FA4-4866-A030-742535B17527}" destId="{CF023071-47CB-41DC-A1DA-F39194670F7E}" srcOrd="1" destOrd="0" presId="urn:microsoft.com/office/officeart/2005/8/layout/lProcess2"/>
    <dgm:cxn modelId="{A7041DDC-C507-47EB-A548-441FAA2886FE}" type="presParOf" srcId="{EE09977E-0FA4-4866-A030-742535B17527}" destId="{15A1A5BB-4EE2-493B-AA12-6A3366FBE04B}" srcOrd="2" destOrd="0" presId="urn:microsoft.com/office/officeart/2005/8/layout/lProcess2"/>
    <dgm:cxn modelId="{0EA2F5E5-8841-4E0F-B663-98442C94BD36}" type="presParOf" srcId="{15A1A5BB-4EE2-493B-AA12-6A3366FBE04B}" destId="{8BB6E517-4B53-4C5A-98D0-B3813D42E6D6}" srcOrd="0" destOrd="0" presId="urn:microsoft.com/office/officeart/2005/8/layout/lProcess2"/>
    <dgm:cxn modelId="{3F7EA14D-3653-42B8-98C2-9FD7F6FFCE54}" type="presParOf" srcId="{15A1A5BB-4EE2-493B-AA12-6A3366FBE04B}" destId="{443886BC-9D6E-420C-AF39-D0D833477FCF}" srcOrd="1" destOrd="0" presId="urn:microsoft.com/office/officeart/2005/8/layout/lProcess2"/>
    <dgm:cxn modelId="{A759A567-7F61-4266-8887-7F0A04756B41}" type="presParOf" srcId="{15A1A5BB-4EE2-493B-AA12-6A3366FBE04B}" destId="{6292CBD6-C296-4976-A0E5-B978F1F340E8}" srcOrd="2" destOrd="0" presId="urn:microsoft.com/office/officeart/2005/8/layout/lProcess2"/>
    <dgm:cxn modelId="{38BB05E0-89B0-4B35-9565-F4964066A609}" type="presParOf" srcId="{6292CBD6-C296-4976-A0E5-B978F1F340E8}" destId="{9F14D550-621B-4A93-A95D-A70E10F0E006}" srcOrd="0" destOrd="0" presId="urn:microsoft.com/office/officeart/2005/8/layout/lProcess2"/>
    <dgm:cxn modelId="{2FF4F19F-F767-485A-B224-CEB171EC5881}" type="presParOf" srcId="{9F14D550-621B-4A93-A95D-A70E10F0E006}" destId="{6441765D-0CC2-48EB-AAE5-3C56D4E7BA4A}" srcOrd="0" destOrd="0" presId="urn:microsoft.com/office/officeart/2005/8/layout/lProcess2"/>
    <dgm:cxn modelId="{CDC40612-DD53-46A9-A62E-E8A5FA836EFA}" type="presParOf" srcId="{9F14D550-621B-4A93-A95D-A70E10F0E006}" destId="{50C4C289-684D-4198-8E30-7AA2B053ACE0}" srcOrd="1" destOrd="0" presId="urn:microsoft.com/office/officeart/2005/8/layout/lProcess2"/>
    <dgm:cxn modelId="{56F567B0-E4B1-4428-AFF4-3C6A6687732E}" type="presParOf" srcId="{9F14D550-621B-4A93-A95D-A70E10F0E006}" destId="{202497C3-2BD4-4C27-B88F-51B99F42050F}" srcOrd="2" destOrd="0" presId="urn:microsoft.com/office/officeart/2005/8/layout/lProcess2"/>
    <dgm:cxn modelId="{C789E8EA-13F7-436C-BFF7-60DB1FEBA183}" type="presParOf" srcId="{9F14D550-621B-4A93-A95D-A70E10F0E006}" destId="{FCE22A12-0851-408C-B968-2EFAE84D7B9E}" srcOrd="3" destOrd="0" presId="urn:microsoft.com/office/officeart/2005/8/layout/lProcess2"/>
    <dgm:cxn modelId="{D6DA569D-DCB9-442F-9B0C-A2C135F12E3C}" type="presParOf" srcId="{9F14D550-621B-4A93-A95D-A70E10F0E006}" destId="{61929F61-14D6-450B-B265-6FC51D4692D3}" srcOrd="4" destOrd="0" presId="urn:microsoft.com/office/officeart/2005/8/layout/lProcess2"/>
    <dgm:cxn modelId="{37B864A7-FE00-49E7-BD1D-A126D6E41CA2}" type="presParOf" srcId="{9F14D550-621B-4A93-A95D-A70E10F0E006}" destId="{E9F26D00-A406-423B-B2D2-6AC17B2B716D}" srcOrd="5" destOrd="0" presId="urn:microsoft.com/office/officeart/2005/8/layout/lProcess2"/>
    <dgm:cxn modelId="{613FB8DF-E36E-483F-8C81-A87B87823A29}" type="presParOf" srcId="{9F14D550-621B-4A93-A95D-A70E10F0E006}" destId="{A4CE9DC8-9B6C-44FA-9F8C-B44E927588EA}" srcOrd="6" destOrd="0" presId="urn:microsoft.com/office/officeart/2005/8/layout/lProcess2"/>
    <dgm:cxn modelId="{C6F53219-AF79-49D4-A8BF-888CBFB3A2AF}" type="presParOf" srcId="{9F14D550-621B-4A93-A95D-A70E10F0E006}" destId="{EDEF792B-9071-40E8-9FD9-AFA92A469963}" srcOrd="7" destOrd="0" presId="urn:microsoft.com/office/officeart/2005/8/layout/lProcess2"/>
    <dgm:cxn modelId="{88786B51-BD2B-4360-9FFF-957F5259ED39}" type="presParOf" srcId="{9F14D550-621B-4A93-A95D-A70E10F0E006}" destId="{1BDBCE42-8C9F-4710-A337-15BCEEBF11DB}" srcOrd="8" destOrd="0" presId="urn:microsoft.com/office/officeart/2005/8/layout/lProcess2"/>
    <dgm:cxn modelId="{E81E3014-F37B-4A33-ABCF-AA7BA6072A57}" type="presParOf" srcId="{9F14D550-621B-4A93-A95D-A70E10F0E006}" destId="{AE255A00-4739-45E4-BEE5-A61E087A4928}" srcOrd="9" destOrd="0" presId="urn:microsoft.com/office/officeart/2005/8/layout/lProcess2"/>
    <dgm:cxn modelId="{CCB30766-8F56-4F22-B854-2B77A91B8354}" type="presParOf" srcId="{9F14D550-621B-4A93-A95D-A70E10F0E006}" destId="{96A395D4-4A23-40A1-A8E7-009370CAC9FE}" srcOrd="10" destOrd="0" presId="urn:microsoft.com/office/officeart/2005/8/layout/lProcess2"/>
    <dgm:cxn modelId="{AA80764C-880A-4B34-9CCA-0C4D501E6A64}" type="presParOf" srcId="{EE09977E-0FA4-4866-A030-742535B17527}" destId="{BDB1FD9E-7E7A-4AB7-AB32-9A727F4AEA3D}" srcOrd="3" destOrd="0" presId="urn:microsoft.com/office/officeart/2005/8/layout/lProcess2"/>
    <dgm:cxn modelId="{946A3DDF-10EE-4CCA-801E-E2785E486094}" type="presParOf" srcId="{EE09977E-0FA4-4866-A030-742535B17527}" destId="{62F00E75-9642-4139-89C1-7B91CEED23EC}" srcOrd="4" destOrd="0" presId="urn:microsoft.com/office/officeart/2005/8/layout/lProcess2"/>
    <dgm:cxn modelId="{992F4AD2-4FDB-4C43-BBB4-8CD542A93CE5}" type="presParOf" srcId="{62F00E75-9642-4139-89C1-7B91CEED23EC}" destId="{DBC2FBD6-0486-4C3F-8EE5-6FF1C571B7FC}" srcOrd="0" destOrd="0" presId="urn:microsoft.com/office/officeart/2005/8/layout/lProcess2"/>
    <dgm:cxn modelId="{DE82BF09-E04C-49FC-80EE-D96E92DF6A9A}" type="presParOf" srcId="{62F00E75-9642-4139-89C1-7B91CEED23EC}" destId="{CA889AD4-26F9-472C-81BF-5B86308BB4DD}" srcOrd="1" destOrd="0" presId="urn:microsoft.com/office/officeart/2005/8/layout/lProcess2"/>
    <dgm:cxn modelId="{7CA5E543-6770-42D4-B2D0-D35265F15188}" type="presParOf" srcId="{62F00E75-9642-4139-89C1-7B91CEED23EC}" destId="{81127B41-7472-40E4-A87F-ECC75E91A794}" srcOrd="2" destOrd="0" presId="urn:microsoft.com/office/officeart/2005/8/layout/lProcess2"/>
    <dgm:cxn modelId="{93DFE76A-6DC4-4F10-BD8E-D774746412A9}" type="presParOf" srcId="{81127B41-7472-40E4-A87F-ECC75E91A794}" destId="{6E7FBC42-29CB-4395-83FC-3A0A7E6CFA6B}" srcOrd="0" destOrd="0" presId="urn:microsoft.com/office/officeart/2005/8/layout/lProcess2"/>
    <dgm:cxn modelId="{DEB7D782-C81F-4793-8895-7DDF937566CE}" type="presParOf" srcId="{6E7FBC42-29CB-4395-83FC-3A0A7E6CFA6B}" destId="{DB98E066-7AED-42E1-805C-19DC3EB9C8B0}" srcOrd="0" destOrd="0" presId="urn:microsoft.com/office/officeart/2005/8/layout/lProcess2"/>
    <dgm:cxn modelId="{99449635-B5EE-4198-8560-D17B702D60A6}" type="presParOf" srcId="{6E7FBC42-29CB-4395-83FC-3A0A7E6CFA6B}" destId="{FA42D9A4-9CA4-4B0A-ADC9-D7C435B8B4FC}" srcOrd="1" destOrd="0" presId="urn:microsoft.com/office/officeart/2005/8/layout/lProcess2"/>
    <dgm:cxn modelId="{D188FCFD-58AA-482C-9D74-2F9EB50E952C}" type="presParOf" srcId="{6E7FBC42-29CB-4395-83FC-3A0A7E6CFA6B}" destId="{D4B3392F-B9C2-4591-84E1-4BD0B9063019}" srcOrd="2" destOrd="0" presId="urn:microsoft.com/office/officeart/2005/8/layout/lProcess2"/>
    <dgm:cxn modelId="{50A388A8-0FD5-4A90-B55E-41A16A7C06CD}" type="presParOf" srcId="{6E7FBC42-29CB-4395-83FC-3A0A7E6CFA6B}" destId="{1A633C35-315D-42E8-9940-47AF8092F076}" srcOrd="3" destOrd="0" presId="urn:microsoft.com/office/officeart/2005/8/layout/lProcess2"/>
    <dgm:cxn modelId="{C5250448-7B1B-48D8-A8E0-736E1EBC58C8}" type="presParOf" srcId="{6E7FBC42-29CB-4395-83FC-3A0A7E6CFA6B}" destId="{2EE607A9-649F-490E-AEB4-70974E3E5583}" srcOrd="4" destOrd="0" presId="urn:microsoft.com/office/officeart/2005/8/layout/lProcess2"/>
    <dgm:cxn modelId="{309CC96B-611B-4080-B50E-3E380FED7630}" type="presParOf" srcId="{6E7FBC42-29CB-4395-83FC-3A0A7E6CFA6B}" destId="{A3F417DF-787D-43A0-A7C0-A1AD365CC761}" srcOrd="5" destOrd="0" presId="urn:microsoft.com/office/officeart/2005/8/layout/lProcess2"/>
    <dgm:cxn modelId="{969B25BF-D1FD-4DA9-8850-0EABB9F1C5B4}" type="presParOf" srcId="{6E7FBC42-29CB-4395-83FC-3A0A7E6CFA6B}" destId="{86161609-527B-4FF7-BC3E-961D72291587}" srcOrd="6" destOrd="0" presId="urn:microsoft.com/office/officeart/2005/8/layout/lProcess2"/>
    <dgm:cxn modelId="{DC7E1174-0643-45FA-BBD1-318C5A7B60B9}" type="presParOf" srcId="{6E7FBC42-29CB-4395-83FC-3A0A7E6CFA6B}" destId="{9E1580A7-377B-4FDA-828D-EB8A5356357A}" srcOrd="7" destOrd="0" presId="urn:microsoft.com/office/officeart/2005/8/layout/lProcess2"/>
    <dgm:cxn modelId="{3B60CCDB-BBB5-4363-B5A2-D1337AD9D722}" type="presParOf" srcId="{6E7FBC42-29CB-4395-83FC-3A0A7E6CFA6B}" destId="{6C271FE5-0523-4F7E-B31C-7C4D3C9318F4}" srcOrd="8" destOrd="0" presId="urn:microsoft.com/office/officeart/2005/8/layout/lProcess2"/>
    <dgm:cxn modelId="{26C5B497-7155-4A0D-9EE8-E06A9FEB1BA2}" type="presParOf" srcId="{6E7FBC42-29CB-4395-83FC-3A0A7E6CFA6B}" destId="{8BC83669-772C-4FDD-BC50-AA64BB872CEE}" srcOrd="9" destOrd="0" presId="urn:microsoft.com/office/officeart/2005/8/layout/lProcess2"/>
    <dgm:cxn modelId="{0ADA08CE-31BF-4263-9139-702B908A22EF}" type="presParOf" srcId="{6E7FBC42-29CB-4395-83FC-3A0A7E6CFA6B}" destId="{A45CA8A8-913A-4C2C-BFA1-8C99678D0016}" srcOrd="10" destOrd="0" presId="urn:microsoft.com/office/officeart/2005/8/layout/lProcess2"/>
    <dgm:cxn modelId="{AFC7C469-EC78-4B98-AF46-965C8B840468}" type="presParOf" srcId="{EE09977E-0FA4-4866-A030-742535B17527}" destId="{E9E97A1F-67AE-47BB-9736-771092E051B6}" srcOrd="5" destOrd="0" presId="urn:microsoft.com/office/officeart/2005/8/layout/lProcess2"/>
    <dgm:cxn modelId="{6604C89B-A3A9-4CB2-A7CD-BF83D9CA3610}" type="presParOf" srcId="{EE09977E-0FA4-4866-A030-742535B17527}" destId="{945189AF-4055-4CCF-A7FF-F22D406E1A83}" srcOrd="6" destOrd="0" presId="urn:microsoft.com/office/officeart/2005/8/layout/lProcess2"/>
    <dgm:cxn modelId="{CC0C700F-D567-486C-835A-61791B32E9FF}" type="presParOf" srcId="{945189AF-4055-4CCF-A7FF-F22D406E1A83}" destId="{F8903BF2-B72C-414E-9638-D090A931520C}" srcOrd="0" destOrd="0" presId="urn:microsoft.com/office/officeart/2005/8/layout/lProcess2"/>
    <dgm:cxn modelId="{C4173152-2964-4F24-B602-2BECBC487D1B}" type="presParOf" srcId="{945189AF-4055-4CCF-A7FF-F22D406E1A83}" destId="{0028220B-8588-471D-9E68-896737B03D87}" srcOrd="1" destOrd="0" presId="urn:microsoft.com/office/officeart/2005/8/layout/lProcess2"/>
    <dgm:cxn modelId="{89D825AE-B4FA-48EB-93D7-F38ED97BED97}" type="presParOf" srcId="{945189AF-4055-4CCF-A7FF-F22D406E1A83}" destId="{951884C5-BAC5-48E1-B2E3-514EC7F44141}" srcOrd="2" destOrd="0" presId="urn:microsoft.com/office/officeart/2005/8/layout/lProcess2"/>
    <dgm:cxn modelId="{3FCA61BC-937A-4D15-8755-3D21FE5603B0}" type="presParOf" srcId="{951884C5-BAC5-48E1-B2E3-514EC7F44141}" destId="{4893C3A5-BF8D-4D9E-9E9F-26669F63D182}" srcOrd="0" destOrd="0" presId="urn:microsoft.com/office/officeart/2005/8/layout/lProcess2"/>
    <dgm:cxn modelId="{997B7E79-7D17-45C8-AD99-4EC7594CE646}" type="presParOf" srcId="{4893C3A5-BF8D-4D9E-9E9F-26669F63D182}" destId="{363C4FCC-F5C6-4BF0-9DBF-72CA23B045F1}" srcOrd="0" destOrd="0" presId="urn:microsoft.com/office/officeart/2005/8/layout/lProcess2"/>
    <dgm:cxn modelId="{7E72122A-7C41-492A-B0D5-B81BB9764531}" type="presParOf" srcId="{4893C3A5-BF8D-4D9E-9E9F-26669F63D182}" destId="{DA9BF157-C9C0-4D49-9B88-C13D0730B500}" srcOrd="1" destOrd="0" presId="urn:microsoft.com/office/officeart/2005/8/layout/lProcess2"/>
    <dgm:cxn modelId="{262B791E-1926-4516-9249-FABDF7C4CCAC}" type="presParOf" srcId="{4893C3A5-BF8D-4D9E-9E9F-26669F63D182}" destId="{1973D248-11E4-4AB5-B65F-1D162FBF786E}" srcOrd="2" destOrd="0" presId="urn:microsoft.com/office/officeart/2005/8/layout/lProcess2"/>
    <dgm:cxn modelId="{28BAE017-AE33-4BFB-936B-68B3C0426859}" type="presParOf" srcId="{4893C3A5-BF8D-4D9E-9E9F-26669F63D182}" destId="{98383894-513E-4FEB-9DD2-D5F6026071B6}" srcOrd="3" destOrd="0" presId="urn:microsoft.com/office/officeart/2005/8/layout/lProcess2"/>
    <dgm:cxn modelId="{D82FC738-1BAD-4E1B-B13B-032F0A5A6535}" type="presParOf" srcId="{4893C3A5-BF8D-4D9E-9E9F-26669F63D182}" destId="{E51114C7-12B6-4DB2-BB74-026A54CF57C5}" srcOrd="4" destOrd="0" presId="urn:microsoft.com/office/officeart/2005/8/layout/lProcess2"/>
    <dgm:cxn modelId="{37AAF719-6150-4CB7-B9C5-3F7CAC3AA260}" type="presParOf" srcId="{4893C3A5-BF8D-4D9E-9E9F-26669F63D182}" destId="{C3E6A5AB-69F5-4390-84DF-B9827DBE8089}" srcOrd="5" destOrd="0" presId="urn:microsoft.com/office/officeart/2005/8/layout/lProcess2"/>
    <dgm:cxn modelId="{196C9675-F5EE-47EF-898D-EC9B2553971D}" type="presParOf" srcId="{4893C3A5-BF8D-4D9E-9E9F-26669F63D182}" destId="{5B50FA62-0FA7-4562-BF52-D6D2049D15BA}" srcOrd="6" destOrd="0" presId="urn:microsoft.com/office/officeart/2005/8/layout/lProcess2"/>
    <dgm:cxn modelId="{0DC92AAF-B39C-48B9-AA6F-2B24ECD00EFC}" type="presParOf" srcId="{4893C3A5-BF8D-4D9E-9E9F-26669F63D182}" destId="{D9D31C97-839A-4B6C-BEEC-BA9DAB9C1B2C}" srcOrd="7" destOrd="0" presId="urn:microsoft.com/office/officeart/2005/8/layout/lProcess2"/>
    <dgm:cxn modelId="{E19F7B62-69BF-4B5F-BFD0-4DE4D4E80DEF}" type="presParOf" srcId="{4893C3A5-BF8D-4D9E-9E9F-26669F63D182}" destId="{57FBB15B-FB00-462A-9994-DF65F1C4FA3E}" srcOrd="8" destOrd="0" presId="urn:microsoft.com/office/officeart/2005/8/layout/lProcess2"/>
    <dgm:cxn modelId="{5190E1D0-C4A0-4975-BBA5-1E4CBDB93887}" type="presParOf" srcId="{4893C3A5-BF8D-4D9E-9E9F-26669F63D182}" destId="{68D9B222-D843-40C5-9A62-8818F9E93A31}" srcOrd="9" destOrd="0" presId="urn:microsoft.com/office/officeart/2005/8/layout/lProcess2"/>
    <dgm:cxn modelId="{121BC536-C16F-41CB-9C46-13FF6A1A7A8F}" type="presParOf" srcId="{4893C3A5-BF8D-4D9E-9E9F-26669F63D182}" destId="{5CD2982A-D5AF-4725-BD4B-ADEFBAED820E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8F894C-C3AB-4403-9121-5888CCF25DE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8E6856D-ECE0-43E7-BED7-6F3D64484E09}">
      <dgm:prSet phldrT="[Text]"/>
      <dgm:spPr/>
      <dgm:t>
        <a:bodyPr/>
        <a:lstStyle/>
        <a:p>
          <a:r>
            <a:rPr lang="en-US" dirty="0" smtClean="0"/>
            <a:t>Test Approach/Script Development</a:t>
          </a:r>
          <a:endParaRPr lang="en-US" dirty="0"/>
        </a:p>
      </dgm:t>
    </dgm:pt>
    <dgm:pt modelId="{DB671B4E-C873-4AE8-97E4-C6A0CE306B56}" type="parTrans" cxnId="{4315AA4A-F114-45F9-BA1F-F1E35D4FAE5B}">
      <dgm:prSet/>
      <dgm:spPr/>
      <dgm:t>
        <a:bodyPr/>
        <a:lstStyle/>
        <a:p>
          <a:endParaRPr lang="en-US"/>
        </a:p>
      </dgm:t>
    </dgm:pt>
    <dgm:pt modelId="{D305D5AB-9A6F-4752-AE72-AE884FD4F54D}" type="sibTrans" cxnId="{4315AA4A-F114-45F9-BA1F-F1E35D4FAE5B}">
      <dgm:prSet/>
      <dgm:spPr/>
      <dgm:t>
        <a:bodyPr/>
        <a:lstStyle/>
        <a:p>
          <a:endParaRPr lang="en-US"/>
        </a:p>
      </dgm:t>
    </dgm:pt>
    <dgm:pt modelId="{CC564F24-6845-4DB7-A973-2D55D034CBF3}">
      <dgm:prSet phldrT="[Text]"/>
      <dgm:spPr/>
      <dgm:t>
        <a:bodyPr/>
        <a:lstStyle/>
        <a:p>
          <a:r>
            <a:rPr lang="en-US" dirty="0" smtClean="0"/>
            <a:t>Test Procedure/Dry Runs and Integration</a:t>
          </a:r>
          <a:endParaRPr lang="en-US" dirty="0"/>
        </a:p>
      </dgm:t>
    </dgm:pt>
    <dgm:pt modelId="{32A542B9-2AEB-489E-A25C-DCED1F9A4AFB}" type="parTrans" cxnId="{DE15CBBC-5255-4DE0-A36A-051BB0DA0B20}">
      <dgm:prSet/>
      <dgm:spPr/>
      <dgm:t>
        <a:bodyPr/>
        <a:lstStyle/>
        <a:p>
          <a:endParaRPr lang="en-US"/>
        </a:p>
      </dgm:t>
    </dgm:pt>
    <dgm:pt modelId="{92217CD5-BCD5-41B8-94FB-9666374D9665}" type="sibTrans" cxnId="{DE15CBBC-5255-4DE0-A36A-051BB0DA0B20}">
      <dgm:prSet/>
      <dgm:spPr/>
      <dgm:t>
        <a:bodyPr/>
        <a:lstStyle/>
        <a:p>
          <a:endParaRPr lang="en-US"/>
        </a:p>
      </dgm:t>
    </dgm:pt>
    <dgm:pt modelId="{4E9ABFD7-CA7D-4A93-A660-BA73B4D1B3CC}">
      <dgm:prSet phldrT="[Text]"/>
      <dgm:spPr/>
      <dgm:t>
        <a:bodyPr/>
        <a:lstStyle/>
        <a:p>
          <a:r>
            <a:rPr lang="en-US" dirty="0" smtClean="0"/>
            <a:t>TRR</a:t>
          </a:r>
          <a:endParaRPr lang="en-US" dirty="0"/>
        </a:p>
      </dgm:t>
    </dgm:pt>
    <dgm:pt modelId="{8CE0A084-6E4F-48F4-A97E-8C7CF4887940}" type="parTrans" cxnId="{231A8423-2AEC-4595-BCB0-484B8AA2960C}">
      <dgm:prSet/>
      <dgm:spPr/>
      <dgm:t>
        <a:bodyPr/>
        <a:lstStyle/>
        <a:p>
          <a:endParaRPr lang="en-US"/>
        </a:p>
      </dgm:t>
    </dgm:pt>
    <dgm:pt modelId="{FD30C4E1-6044-484D-950B-29FDDBC5869F}" type="sibTrans" cxnId="{231A8423-2AEC-4595-BCB0-484B8AA2960C}">
      <dgm:prSet/>
      <dgm:spPr/>
      <dgm:t>
        <a:bodyPr/>
        <a:lstStyle/>
        <a:p>
          <a:endParaRPr lang="en-US"/>
        </a:p>
      </dgm:t>
    </dgm:pt>
    <dgm:pt modelId="{9514D7BA-6DC5-4A24-A5CD-16EB8F8BE2F3}">
      <dgm:prSet phldrT="[Text]"/>
      <dgm:spPr/>
      <dgm:t>
        <a:bodyPr/>
        <a:lstStyle/>
        <a:p>
          <a:r>
            <a:rPr lang="en-US" dirty="0" smtClean="0"/>
            <a:t>Execute Formal Test Checkout</a:t>
          </a:r>
          <a:endParaRPr lang="en-US" dirty="0"/>
        </a:p>
      </dgm:t>
    </dgm:pt>
    <dgm:pt modelId="{22D17C74-D191-45C7-97AD-517EEB7FB2E5}" type="parTrans" cxnId="{2AD23C01-E179-4002-ADEF-AA90B8FBBC21}">
      <dgm:prSet/>
      <dgm:spPr/>
      <dgm:t>
        <a:bodyPr/>
        <a:lstStyle/>
        <a:p>
          <a:endParaRPr lang="en-US"/>
        </a:p>
      </dgm:t>
    </dgm:pt>
    <dgm:pt modelId="{02C29F88-92B6-4371-BE91-1B7F27EF00EC}" type="sibTrans" cxnId="{2AD23C01-E179-4002-ADEF-AA90B8FBBC21}">
      <dgm:prSet/>
      <dgm:spPr/>
      <dgm:t>
        <a:bodyPr/>
        <a:lstStyle/>
        <a:p>
          <a:endParaRPr lang="en-US"/>
        </a:p>
      </dgm:t>
    </dgm:pt>
    <dgm:pt modelId="{F3D2DC61-2C4C-4AA7-BD76-F2970EDCDA21}">
      <dgm:prSet phldrT="[Text]"/>
      <dgm:spPr/>
      <dgm:t>
        <a:bodyPr/>
        <a:lstStyle/>
        <a:p>
          <a:r>
            <a:rPr lang="en-US" dirty="0" smtClean="0"/>
            <a:t>Prepare Software Test Report for release</a:t>
          </a:r>
          <a:endParaRPr lang="en-US" dirty="0"/>
        </a:p>
      </dgm:t>
    </dgm:pt>
    <dgm:pt modelId="{DBD17B96-87FC-437C-9F5D-215DACB2F6C9}" type="parTrans" cxnId="{8E55FCBC-D177-4568-869B-27193E62E621}">
      <dgm:prSet/>
      <dgm:spPr/>
      <dgm:t>
        <a:bodyPr/>
        <a:lstStyle/>
        <a:p>
          <a:endParaRPr lang="en-US"/>
        </a:p>
      </dgm:t>
    </dgm:pt>
    <dgm:pt modelId="{E72B938C-4FC8-4E3F-9691-A9F31AE4AD5E}" type="sibTrans" cxnId="{8E55FCBC-D177-4568-869B-27193E62E621}">
      <dgm:prSet/>
      <dgm:spPr/>
      <dgm:t>
        <a:bodyPr/>
        <a:lstStyle/>
        <a:p>
          <a:endParaRPr lang="en-US"/>
        </a:p>
      </dgm:t>
    </dgm:pt>
    <dgm:pt modelId="{BFAA03C3-8BB6-422B-87D4-9B92DDF4942E}">
      <dgm:prSet/>
      <dgm:spPr/>
      <dgm:t>
        <a:bodyPr/>
        <a:lstStyle/>
        <a:p>
          <a:r>
            <a:rPr lang="en-US" smtClean="0"/>
            <a:t>Test Plan Release/Review</a:t>
          </a:r>
          <a:endParaRPr lang="en-US" dirty="0"/>
        </a:p>
      </dgm:t>
    </dgm:pt>
    <dgm:pt modelId="{972297F3-D546-4D1E-9A2F-60DC3CF3E952}" type="parTrans" cxnId="{63BA3EC9-2B66-4FA2-9359-D578605CBE7F}">
      <dgm:prSet/>
      <dgm:spPr/>
      <dgm:t>
        <a:bodyPr/>
        <a:lstStyle/>
        <a:p>
          <a:endParaRPr lang="en-US"/>
        </a:p>
      </dgm:t>
    </dgm:pt>
    <dgm:pt modelId="{11A80B9D-4DCD-4455-9260-0AF921F5D477}" type="sibTrans" cxnId="{63BA3EC9-2B66-4FA2-9359-D578605CBE7F}">
      <dgm:prSet/>
      <dgm:spPr/>
      <dgm:t>
        <a:bodyPr/>
        <a:lstStyle/>
        <a:p>
          <a:endParaRPr lang="en-US"/>
        </a:p>
      </dgm:t>
    </dgm:pt>
    <dgm:pt modelId="{A0B7A5DC-35B5-405D-93C4-72B225B47788}" type="pres">
      <dgm:prSet presAssocID="{5D8F894C-C3AB-4403-9121-5888CCF25DE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3524A5-2278-49DC-8DA3-1909DE57B8D6}" type="pres">
      <dgm:prSet presAssocID="{5D8F894C-C3AB-4403-9121-5888CCF25DEF}" presName="arrow" presStyleLbl="bgShp" presStyleIdx="0" presStyleCnt="1"/>
      <dgm:spPr/>
    </dgm:pt>
    <dgm:pt modelId="{2603BA14-8D53-4750-AB16-5FC7535CA2B7}" type="pres">
      <dgm:prSet presAssocID="{5D8F894C-C3AB-4403-9121-5888CCF25DEF}" presName="linearProcess" presStyleCnt="0"/>
      <dgm:spPr/>
    </dgm:pt>
    <dgm:pt modelId="{2B428642-0942-4404-B763-333466891780}" type="pres">
      <dgm:prSet presAssocID="{88E6856D-ECE0-43E7-BED7-6F3D64484E09}" presName="tex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6900F4-98EA-47BD-9F51-649C2B288783}" type="pres">
      <dgm:prSet presAssocID="{D305D5AB-9A6F-4752-AE72-AE884FD4F54D}" presName="sibTrans" presStyleCnt="0"/>
      <dgm:spPr/>
    </dgm:pt>
    <dgm:pt modelId="{4AF2E8BD-448B-470C-BBCE-E096CF9F1BD5}" type="pres">
      <dgm:prSet presAssocID="{CC564F24-6845-4DB7-A973-2D55D034CBF3}" presName="text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015F9FA-780A-42D6-8B5F-57B3839C3C73}" type="pres">
      <dgm:prSet presAssocID="{92217CD5-BCD5-41B8-94FB-9666374D9665}" presName="sibTrans" presStyleCnt="0"/>
      <dgm:spPr/>
    </dgm:pt>
    <dgm:pt modelId="{0F9CFB1F-4ED1-4FEA-B11C-096CFE5C399A}" type="pres">
      <dgm:prSet presAssocID="{BFAA03C3-8BB6-422B-87D4-9B92DDF4942E}" presName="textNode" presStyleLbl="node1" presStyleIdx="2" presStyleCnt="6">
        <dgm:presLayoutVars>
          <dgm:bulletEnabled val="1"/>
        </dgm:presLayoutVars>
      </dgm:prSet>
      <dgm:spPr/>
    </dgm:pt>
    <dgm:pt modelId="{BF5DC029-2221-4CF5-84EE-CC26C4FEFBF6}" type="pres">
      <dgm:prSet presAssocID="{11A80B9D-4DCD-4455-9260-0AF921F5D477}" presName="sibTrans" presStyleCnt="0"/>
      <dgm:spPr/>
    </dgm:pt>
    <dgm:pt modelId="{C6F93E35-E71A-4957-8402-29E2C127FAED}" type="pres">
      <dgm:prSet presAssocID="{4E9ABFD7-CA7D-4A93-A660-BA73B4D1B3CC}" presName="text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4E0D0B-BEC4-4B7B-93DF-B0F750EF8E0D}" type="pres">
      <dgm:prSet presAssocID="{FD30C4E1-6044-484D-950B-29FDDBC5869F}" presName="sibTrans" presStyleCnt="0"/>
      <dgm:spPr/>
    </dgm:pt>
    <dgm:pt modelId="{702AE6B7-1D71-4EBC-9F53-79441AD562C2}" type="pres">
      <dgm:prSet presAssocID="{9514D7BA-6DC5-4A24-A5CD-16EB8F8BE2F3}" presName="text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DD983B-C581-4C6A-825A-56EB51E95187}" type="pres">
      <dgm:prSet presAssocID="{02C29F88-92B6-4371-BE91-1B7F27EF00EC}" presName="sibTrans" presStyleCnt="0"/>
      <dgm:spPr/>
    </dgm:pt>
    <dgm:pt modelId="{A88A63FB-6FF5-4907-85B3-F216B336D9E5}" type="pres">
      <dgm:prSet presAssocID="{F3D2DC61-2C4C-4AA7-BD76-F2970EDCDA21}" presName="text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C0BB360-020D-4B2E-A967-F9FB742B3381}" type="presOf" srcId="{88E6856D-ECE0-43E7-BED7-6F3D64484E09}" destId="{2B428642-0942-4404-B763-333466891780}" srcOrd="0" destOrd="0" presId="urn:microsoft.com/office/officeart/2005/8/layout/hProcess9"/>
    <dgm:cxn modelId="{8E55FCBC-D177-4568-869B-27193E62E621}" srcId="{5D8F894C-C3AB-4403-9121-5888CCF25DEF}" destId="{F3D2DC61-2C4C-4AA7-BD76-F2970EDCDA21}" srcOrd="5" destOrd="0" parTransId="{DBD17B96-87FC-437C-9F5D-215DACB2F6C9}" sibTransId="{E72B938C-4FC8-4E3F-9691-A9F31AE4AD5E}"/>
    <dgm:cxn modelId="{D3C9E312-73A1-408A-A7C6-A42E05810212}" type="presOf" srcId="{5D8F894C-C3AB-4403-9121-5888CCF25DEF}" destId="{A0B7A5DC-35B5-405D-93C4-72B225B47788}" srcOrd="0" destOrd="0" presId="urn:microsoft.com/office/officeart/2005/8/layout/hProcess9"/>
    <dgm:cxn modelId="{25AE1DBB-6FA4-4764-B76B-41668F72572A}" type="presOf" srcId="{4E9ABFD7-CA7D-4A93-A660-BA73B4D1B3CC}" destId="{C6F93E35-E71A-4957-8402-29E2C127FAED}" srcOrd="0" destOrd="0" presId="urn:microsoft.com/office/officeart/2005/8/layout/hProcess9"/>
    <dgm:cxn modelId="{4315AA4A-F114-45F9-BA1F-F1E35D4FAE5B}" srcId="{5D8F894C-C3AB-4403-9121-5888CCF25DEF}" destId="{88E6856D-ECE0-43E7-BED7-6F3D64484E09}" srcOrd="0" destOrd="0" parTransId="{DB671B4E-C873-4AE8-97E4-C6A0CE306B56}" sibTransId="{D305D5AB-9A6F-4752-AE72-AE884FD4F54D}"/>
    <dgm:cxn modelId="{889BCCF6-00FB-40D0-AB93-2829DFCE1751}" type="presOf" srcId="{CC564F24-6845-4DB7-A973-2D55D034CBF3}" destId="{4AF2E8BD-448B-470C-BBCE-E096CF9F1BD5}" srcOrd="0" destOrd="0" presId="urn:microsoft.com/office/officeart/2005/8/layout/hProcess9"/>
    <dgm:cxn modelId="{30DFC34E-11EA-4024-8EC3-41A7B66B3184}" type="presOf" srcId="{BFAA03C3-8BB6-422B-87D4-9B92DDF4942E}" destId="{0F9CFB1F-4ED1-4FEA-B11C-096CFE5C399A}" srcOrd="0" destOrd="0" presId="urn:microsoft.com/office/officeart/2005/8/layout/hProcess9"/>
    <dgm:cxn modelId="{231A8423-2AEC-4595-BCB0-484B8AA2960C}" srcId="{5D8F894C-C3AB-4403-9121-5888CCF25DEF}" destId="{4E9ABFD7-CA7D-4A93-A660-BA73B4D1B3CC}" srcOrd="3" destOrd="0" parTransId="{8CE0A084-6E4F-48F4-A97E-8C7CF4887940}" sibTransId="{FD30C4E1-6044-484D-950B-29FDDBC5869F}"/>
    <dgm:cxn modelId="{DE15CBBC-5255-4DE0-A36A-051BB0DA0B20}" srcId="{5D8F894C-C3AB-4403-9121-5888CCF25DEF}" destId="{CC564F24-6845-4DB7-A973-2D55D034CBF3}" srcOrd="1" destOrd="0" parTransId="{32A542B9-2AEB-489E-A25C-DCED1F9A4AFB}" sibTransId="{92217CD5-BCD5-41B8-94FB-9666374D9665}"/>
    <dgm:cxn modelId="{6EC0ACB5-1CB5-4D7B-A5A2-9ADE154A655C}" type="presOf" srcId="{F3D2DC61-2C4C-4AA7-BD76-F2970EDCDA21}" destId="{A88A63FB-6FF5-4907-85B3-F216B336D9E5}" srcOrd="0" destOrd="0" presId="urn:microsoft.com/office/officeart/2005/8/layout/hProcess9"/>
    <dgm:cxn modelId="{63BA3EC9-2B66-4FA2-9359-D578605CBE7F}" srcId="{5D8F894C-C3AB-4403-9121-5888CCF25DEF}" destId="{BFAA03C3-8BB6-422B-87D4-9B92DDF4942E}" srcOrd="2" destOrd="0" parTransId="{972297F3-D546-4D1E-9A2F-60DC3CF3E952}" sibTransId="{11A80B9D-4DCD-4455-9260-0AF921F5D477}"/>
    <dgm:cxn modelId="{F39BCB31-6FCB-401A-AB2C-F67B421A3A5D}" type="presOf" srcId="{9514D7BA-6DC5-4A24-A5CD-16EB8F8BE2F3}" destId="{702AE6B7-1D71-4EBC-9F53-79441AD562C2}" srcOrd="0" destOrd="0" presId="urn:microsoft.com/office/officeart/2005/8/layout/hProcess9"/>
    <dgm:cxn modelId="{2AD23C01-E179-4002-ADEF-AA90B8FBBC21}" srcId="{5D8F894C-C3AB-4403-9121-5888CCF25DEF}" destId="{9514D7BA-6DC5-4A24-A5CD-16EB8F8BE2F3}" srcOrd="4" destOrd="0" parTransId="{22D17C74-D191-45C7-97AD-517EEB7FB2E5}" sibTransId="{02C29F88-92B6-4371-BE91-1B7F27EF00EC}"/>
    <dgm:cxn modelId="{2F78A10F-4443-4DC5-9BC1-7DF554454140}" type="presParOf" srcId="{A0B7A5DC-35B5-405D-93C4-72B225B47788}" destId="{BF3524A5-2278-49DC-8DA3-1909DE57B8D6}" srcOrd="0" destOrd="0" presId="urn:microsoft.com/office/officeart/2005/8/layout/hProcess9"/>
    <dgm:cxn modelId="{1D1D41B2-00D3-497E-BF1E-D124C792C5C5}" type="presParOf" srcId="{A0B7A5DC-35B5-405D-93C4-72B225B47788}" destId="{2603BA14-8D53-4750-AB16-5FC7535CA2B7}" srcOrd="1" destOrd="0" presId="urn:microsoft.com/office/officeart/2005/8/layout/hProcess9"/>
    <dgm:cxn modelId="{D1E2346C-537A-4BFC-A5A1-9F45467D3310}" type="presParOf" srcId="{2603BA14-8D53-4750-AB16-5FC7535CA2B7}" destId="{2B428642-0942-4404-B763-333466891780}" srcOrd="0" destOrd="0" presId="urn:microsoft.com/office/officeart/2005/8/layout/hProcess9"/>
    <dgm:cxn modelId="{28DF2AFB-B37C-47BB-82D1-E8D120DA4221}" type="presParOf" srcId="{2603BA14-8D53-4750-AB16-5FC7535CA2B7}" destId="{456900F4-98EA-47BD-9F51-649C2B288783}" srcOrd="1" destOrd="0" presId="urn:microsoft.com/office/officeart/2005/8/layout/hProcess9"/>
    <dgm:cxn modelId="{EA4FFB6D-20ED-47DB-B49E-419FBA16FA91}" type="presParOf" srcId="{2603BA14-8D53-4750-AB16-5FC7535CA2B7}" destId="{4AF2E8BD-448B-470C-BBCE-E096CF9F1BD5}" srcOrd="2" destOrd="0" presId="urn:microsoft.com/office/officeart/2005/8/layout/hProcess9"/>
    <dgm:cxn modelId="{4473F65D-954A-42B0-88B0-78BE83C5BB95}" type="presParOf" srcId="{2603BA14-8D53-4750-AB16-5FC7535CA2B7}" destId="{E015F9FA-780A-42D6-8B5F-57B3839C3C73}" srcOrd="3" destOrd="0" presId="urn:microsoft.com/office/officeart/2005/8/layout/hProcess9"/>
    <dgm:cxn modelId="{34FD42FB-CCA8-4318-82D8-3F12B55B348A}" type="presParOf" srcId="{2603BA14-8D53-4750-AB16-5FC7535CA2B7}" destId="{0F9CFB1F-4ED1-4FEA-B11C-096CFE5C399A}" srcOrd="4" destOrd="0" presId="urn:microsoft.com/office/officeart/2005/8/layout/hProcess9"/>
    <dgm:cxn modelId="{36A2F866-94F0-4E7E-829A-3B784CDDFA2B}" type="presParOf" srcId="{2603BA14-8D53-4750-AB16-5FC7535CA2B7}" destId="{BF5DC029-2221-4CF5-84EE-CC26C4FEFBF6}" srcOrd="5" destOrd="0" presId="urn:microsoft.com/office/officeart/2005/8/layout/hProcess9"/>
    <dgm:cxn modelId="{F4668CAE-6E50-4822-AA87-F243F1EA0660}" type="presParOf" srcId="{2603BA14-8D53-4750-AB16-5FC7535CA2B7}" destId="{C6F93E35-E71A-4957-8402-29E2C127FAED}" srcOrd="6" destOrd="0" presId="urn:microsoft.com/office/officeart/2005/8/layout/hProcess9"/>
    <dgm:cxn modelId="{2F021513-E3DB-49A0-B8F9-00285AE1DCB9}" type="presParOf" srcId="{2603BA14-8D53-4750-AB16-5FC7535CA2B7}" destId="{864E0D0B-BEC4-4B7B-93DF-B0F750EF8E0D}" srcOrd="7" destOrd="0" presId="urn:microsoft.com/office/officeart/2005/8/layout/hProcess9"/>
    <dgm:cxn modelId="{E08B3079-233B-47E0-8ECB-585E3FCE6143}" type="presParOf" srcId="{2603BA14-8D53-4750-AB16-5FC7535CA2B7}" destId="{702AE6B7-1D71-4EBC-9F53-79441AD562C2}" srcOrd="8" destOrd="0" presId="urn:microsoft.com/office/officeart/2005/8/layout/hProcess9"/>
    <dgm:cxn modelId="{A559AC21-062A-47A2-8ADD-6B00BC508730}" type="presParOf" srcId="{2603BA14-8D53-4750-AB16-5FC7535CA2B7}" destId="{69DD983B-C581-4C6A-825A-56EB51E95187}" srcOrd="9" destOrd="0" presId="urn:microsoft.com/office/officeart/2005/8/layout/hProcess9"/>
    <dgm:cxn modelId="{F994C0F9-5C4C-4CDF-88A7-D365F87736A7}" type="presParOf" srcId="{2603BA14-8D53-4750-AB16-5FC7535CA2B7}" destId="{A88A63FB-6FF5-4907-85B3-F216B336D9E5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512C12-47D6-4133-BF2A-C0BA38A827A5}">
      <dsp:nvSpPr>
        <dsp:cNvPr id="0" name=""/>
        <dsp:cNvSpPr/>
      </dsp:nvSpPr>
      <dsp:spPr>
        <a:xfrm>
          <a:off x="1387" y="0"/>
          <a:ext cx="1361399" cy="3157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Sprint 1</a:t>
          </a:r>
          <a:endParaRPr lang="en-US" sz="2000" kern="1200" dirty="0"/>
        </a:p>
      </dsp:txBody>
      <dsp:txXfrm>
        <a:off x="1387" y="0"/>
        <a:ext cx="1361399" cy="947261"/>
      </dsp:txXfrm>
    </dsp:sp>
    <dsp:sp modelId="{CF6945C3-7C68-42F8-B25E-C31E8651B93E}">
      <dsp:nvSpPr>
        <dsp:cNvPr id="0" name=""/>
        <dsp:cNvSpPr/>
      </dsp:nvSpPr>
      <dsp:spPr>
        <a:xfrm>
          <a:off x="137527" y="949188"/>
          <a:ext cx="1089119" cy="25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Planning Meeting </a:t>
          </a:r>
          <a:endParaRPr lang="en-US" sz="800" kern="1200" dirty="0"/>
        </a:p>
      </dsp:txBody>
      <dsp:txXfrm>
        <a:off x="145100" y="956761"/>
        <a:ext cx="1073973" cy="243408"/>
      </dsp:txXfrm>
    </dsp:sp>
    <dsp:sp modelId="{3666A926-A901-4D69-B650-AD9754ED15D8}">
      <dsp:nvSpPr>
        <dsp:cNvPr id="0" name=""/>
        <dsp:cNvSpPr/>
      </dsp:nvSpPr>
      <dsp:spPr>
        <a:xfrm>
          <a:off x="137527" y="1247520"/>
          <a:ext cx="1089119" cy="25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Kick-Off</a:t>
          </a:r>
          <a:endParaRPr lang="en-US" sz="800" kern="1200" dirty="0"/>
        </a:p>
      </dsp:txBody>
      <dsp:txXfrm>
        <a:off x="145100" y="1255093"/>
        <a:ext cx="1073973" cy="243408"/>
      </dsp:txXfrm>
    </dsp:sp>
    <dsp:sp modelId="{9A18356F-C223-47E3-945D-75594402D182}">
      <dsp:nvSpPr>
        <dsp:cNvPr id="0" name=""/>
        <dsp:cNvSpPr/>
      </dsp:nvSpPr>
      <dsp:spPr>
        <a:xfrm>
          <a:off x="137527" y="1545851"/>
          <a:ext cx="1089119" cy="25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Daily Tag Ups</a:t>
          </a:r>
          <a:endParaRPr lang="en-US" sz="800" kern="1200" dirty="0"/>
        </a:p>
      </dsp:txBody>
      <dsp:txXfrm>
        <a:off x="145100" y="1553424"/>
        <a:ext cx="1073973" cy="243408"/>
      </dsp:txXfrm>
    </dsp:sp>
    <dsp:sp modelId="{E7ABBD8B-BBC1-46A0-8303-6FF82D52D0A1}">
      <dsp:nvSpPr>
        <dsp:cNvPr id="0" name=""/>
        <dsp:cNvSpPr/>
      </dsp:nvSpPr>
      <dsp:spPr>
        <a:xfrm>
          <a:off x="137527" y="1844183"/>
          <a:ext cx="1089119" cy="25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Retrospective</a:t>
          </a:r>
          <a:endParaRPr lang="en-US" sz="800" kern="1200" dirty="0"/>
        </a:p>
      </dsp:txBody>
      <dsp:txXfrm>
        <a:off x="145100" y="1851756"/>
        <a:ext cx="1073973" cy="243408"/>
      </dsp:txXfrm>
    </dsp:sp>
    <dsp:sp modelId="{C3CD3447-7701-4402-A923-39F840EF4521}">
      <dsp:nvSpPr>
        <dsp:cNvPr id="0" name=""/>
        <dsp:cNvSpPr/>
      </dsp:nvSpPr>
      <dsp:spPr>
        <a:xfrm>
          <a:off x="137527" y="2142515"/>
          <a:ext cx="1089119" cy="25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Review</a:t>
          </a:r>
          <a:endParaRPr lang="en-US" sz="800" kern="1200" dirty="0"/>
        </a:p>
      </dsp:txBody>
      <dsp:txXfrm>
        <a:off x="145100" y="2150088"/>
        <a:ext cx="1073973" cy="243408"/>
      </dsp:txXfrm>
    </dsp:sp>
    <dsp:sp modelId="{BEC884F0-5D13-4FF3-A23A-40CCCA21E04B}">
      <dsp:nvSpPr>
        <dsp:cNvPr id="0" name=""/>
        <dsp:cNvSpPr/>
      </dsp:nvSpPr>
      <dsp:spPr>
        <a:xfrm>
          <a:off x="137527" y="2440847"/>
          <a:ext cx="1089119" cy="25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Available Build</a:t>
          </a:r>
          <a:endParaRPr lang="en-US" sz="800" kern="1200" dirty="0"/>
        </a:p>
      </dsp:txBody>
      <dsp:txXfrm>
        <a:off x="145100" y="2448420"/>
        <a:ext cx="1073973" cy="243408"/>
      </dsp:txXfrm>
    </dsp:sp>
    <dsp:sp modelId="{76631160-6E8E-4D10-B42E-31D8BA120E01}">
      <dsp:nvSpPr>
        <dsp:cNvPr id="0" name=""/>
        <dsp:cNvSpPr/>
      </dsp:nvSpPr>
      <dsp:spPr>
        <a:xfrm>
          <a:off x="137527" y="2739178"/>
          <a:ext cx="1089119" cy="25855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Release to Test</a:t>
          </a:r>
          <a:endParaRPr lang="en-US" sz="800" kern="1200" dirty="0"/>
        </a:p>
      </dsp:txBody>
      <dsp:txXfrm>
        <a:off x="145100" y="2746751"/>
        <a:ext cx="1073973" cy="243408"/>
      </dsp:txXfrm>
    </dsp:sp>
    <dsp:sp modelId="{8BB6E517-4B53-4C5A-98D0-B3813D42E6D6}">
      <dsp:nvSpPr>
        <dsp:cNvPr id="0" name=""/>
        <dsp:cNvSpPr/>
      </dsp:nvSpPr>
      <dsp:spPr>
        <a:xfrm>
          <a:off x="1464891" y="0"/>
          <a:ext cx="1361399" cy="3157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Sprint 2</a:t>
          </a:r>
          <a:endParaRPr lang="en-US" sz="2000" kern="1200" dirty="0"/>
        </a:p>
      </dsp:txBody>
      <dsp:txXfrm>
        <a:off x="1464891" y="0"/>
        <a:ext cx="1361399" cy="947261"/>
      </dsp:txXfrm>
    </dsp:sp>
    <dsp:sp modelId="{6441765D-0CC2-48EB-AAE5-3C56D4E7BA4A}">
      <dsp:nvSpPr>
        <dsp:cNvPr id="0" name=""/>
        <dsp:cNvSpPr/>
      </dsp:nvSpPr>
      <dsp:spPr>
        <a:xfrm>
          <a:off x="1601031" y="947415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Planning Meeting </a:t>
          </a:r>
          <a:endParaRPr lang="en-US" sz="800" kern="1200" dirty="0"/>
        </a:p>
      </dsp:txBody>
      <dsp:txXfrm>
        <a:off x="1609910" y="956294"/>
        <a:ext cx="1071361" cy="285391"/>
      </dsp:txXfrm>
    </dsp:sp>
    <dsp:sp modelId="{202497C3-2BD4-4C27-B88F-51B99F42050F}">
      <dsp:nvSpPr>
        <dsp:cNvPr id="0" name=""/>
        <dsp:cNvSpPr/>
      </dsp:nvSpPr>
      <dsp:spPr>
        <a:xfrm>
          <a:off x="1601031" y="1297203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Kick-Off</a:t>
          </a:r>
          <a:endParaRPr lang="en-US" sz="800" kern="1200" dirty="0"/>
        </a:p>
      </dsp:txBody>
      <dsp:txXfrm>
        <a:off x="1609910" y="1306082"/>
        <a:ext cx="1071361" cy="285391"/>
      </dsp:txXfrm>
    </dsp:sp>
    <dsp:sp modelId="{61929F61-14D6-450B-B265-6FC51D4692D3}">
      <dsp:nvSpPr>
        <dsp:cNvPr id="0" name=""/>
        <dsp:cNvSpPr/>
      </dsp:nvSpPr>
      <dsp:spPr>
        <a:xfrm>
          <a:off x="1601031" y="1646991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Daily Tag Ups</a:t>
          </a:r>
          <a:endParaRPr lang="en-US" sz="800" kern="1200" dirty="0"/>
        </a:p>
      </dsp:txBody>
      <dsp:txXfrm>
        <a:off x="1609910" y="1655870"/>
        <a:ext cx="1071361" cy="285391"/>
      </dsp:txXfrm>
    </dsp:sp>
    <dsp:sp modelId="{A4CE9DC8-9B6C-44FA-9F8C-B44E927588EA}">
      <dsp:nvSpPr>
        <dsp:cNvPr id="0" name=""/>
        <dsp:cNvSpPr/>
      </dsp:nvSpPr>
      <dsp:spPr>
        <a:xfrm>
          <a:off x="1601031" y="1996779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Retrospective</a:t>
          </a:r>
          <a:endParaRPr lang="en-US" sz="800" kern="1200" dirty="0"/>
        </a:p>
      </dsp:txBody>
      <dsp:txXfrm>
        <a:off x="1609910" y="2005658"/>
        <a:ext cx="1071361" cy="285391"/>
      </dsp:txXfrm>
    </dsp:sp>
    <dsp:sp modelId="{1BDBCE42-8C9F-4710-A337-15BCEEBF11DB}">
      <dsp:nvSpPr>
        <dsp:cNvPr id="0" name=""/>
        <dsp:cNvSpPr/>
      </dsp:nvSpPr>
      <dsp:spPr>
        <a:xfrm>
          <a:off x="1601031" y="2346568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Review</a:t>
          </a:r>
          <a:endParaRPr lang="en-US" sz="800" kern="1200" dirty="0"/>
        </a:p>
      </dsp:txBody>
      <dsp:txXfrm>
        <a:off x="1609910" y="2355447"/>
        <a:ext cx="1071361" cy="285391"/>
      </dsp:txXfrm>
    </dsp:sp>
    <dsp:sp modelId="{96A395D4-4A23-40A1-A8E7-009370CAC9FE}">
      <dsp:nvSpPr>
        <dsp:cNvPr id="0" name=""/>
        <dsp:cNvSpPr/>
      </dsp:nvSpPr>
      <dsp:spPr>
        <a:xfrm>
          <a:off x="1601031" y="2696356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Available Build</a:t>
          </a:r>
          <a:endParaRPr lang="en-US" sz="800" kern="1200" dirty="0"/>
        </a:p>
      </dsp:txBody>
      <dsp:txXfrm>
        <a:off x="1609910" y="2705235"/>
        <a:ext cx="1071361" cy="285391"/>
      </dsp:txXfrm>
    </dsp:sp>
    <dsp:sp modelId="{DBC2FBD6-0486-4C3F-8EE5-6FF1C571B7FC}">
      <dsp:nvSpPr>
        <dsp:cNvPr id="0" name=""/>
        <dsp:cNvSpPr/>
      </dsp:nvSpPr>
      <dsp:spPr>
        <a:xfrm>
          <a:off x="2928395" y="0"/>
          <a:ext cx="1361399" cy="3157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Sprint 3</a:t>
          </a:r>
          <a:endParaRPr lang="en-US" sz="2000" kern="1200" dirty="0"/>
        </a:p>
      </dsp:txBody>
      <dsp:txXfrm>
        <a:off x="2928395" y="0"/>
        <a:ext cx="1361399" cy="947261"/>
      </dsp:txXfrm>
    </dsp:sp>
    <dsp:sp modelId="{DB98E066-7AED-42E1-805C-19DC3EB9C8B0}">
      <dsp:nvSpPr>
        <dsp:cNvPr id="0" name=""/>
        <dsp:cNvSpPr/>
      </dsp:nvSpPr>
      <dsp:spPr>
        <a:xfrm>
          <a:off x="3064535" y="947415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Planning Meeting </a:t>
          </a:r>
          <a:endParaRPr lang="en-US" sz="800" kern="1200" dirty="0"/>
        </a:p>
      </dsp:txBody>
      <dsp:txXfrm>
        <a:off x="3073414" y="956294"/>
        <a:ext cx="1071361" cy="285391"/>
      </dsp:txXfrm>
    </dsp:sp>
    <dsp:sp modelId="{D4B3392F-B9C2-4591-84E1-4BD0B9063019}">
      <dsp:nvSpPr>
        <dsp:cNvPr id="0" name=""/>
        <dsp:cNvSpPr/>
      </dsp:nvSpPr>
      <dsp:spPr>
        <a:xfrm>
          <a:off x="3064535" y="1297203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Kick-Off</a:t>
          </a:r>
          <a:endParaRPr lang="en-US" sz="800" kern="1200" dirty="0"/>
        </a:p>
      </dsp:txBody>
      <dsp:txXfrm>
        <a:off x="3073414" y="1306082"/>
        <a:ext cx="1071361" cy="285391"/>
      </dsp:txXfrm>
    </dsp:sp>
    <dsp:sp modelId="{2EE607A9-649F-490E-AEB4-70974E3E5583}">
      <dsp:nvSpPr>
        <dsp:cNvPr id="0" name=""/>
        <dsp:cNvSpPr/>
      </dsp:nvSpPr>
      <dsp:spPr>
        <a:xfrm>
          <a:off x="3064535" y="1646991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Daily Tag Ups</a:t>
          </a:r>
          <a:endParaRPr lang="en-US" sz="800" kern="1200" dirty="0"/>
        </a:p>
      </dsp:txBody>
      <dsp:txXfrm>
        <a:off x="3073414" y="1655870"/>
        <a:ext cx="1071361" cy="285391"/>
      </dsp:txXfrm>
    </dsp:sp>
    <dsp:sp modelId="{86161609-527B-4FF7-BC3E-961D72291587}">
      <dsp:nvSpPr>
        <dsp:cNvPr id="0" name=""/>
        <dsp:cNvSpPr/>
      </dsp:nvSpPr>
      <dsp:spPr>
        <a:xfrm>
          <a:off x="3064535" y="1996779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Retrospective</a:t>
          </a:r>
          <a:endParaRPr lang="en-US" sz="800" kern="1200" dirty="0"/>
        </a:p>
      </dsp:txBody>
      <dsp:txXfrm>
        <a:off x="3073414" y="2005658"/>
        <a:ext cx="1071361" cy="285391"/>
      </dsp:txXfrm>
    </dsp:sp>
    <dsp:sp modelId="{6C271FE5-0523-4F7E-B31C-7C4D3C9318F4}">
      <dsp:nvSpPr>
        <dsp:cNvPr id="0" name=""/>
        <dsp:cNvSpPr/>
      </dsp:nvSpPr>
      <dsp:spPr>
        <a:xfrm>
          <a:off x="3064535" y="2346568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Review</a:t>
          </a:r>
          <a:endParaRPr lang="en-US" sz="800" kern="1200" dirty="0"/>
        </a:p>
      </dsp:txBody>
      <dsp:txXfrm>
        <a:off x="3073414" y="2355447"/>
        <a:ext cx="1071361" cy="285391"/>
      </dsp:txXfrm>
    </dsp:sp>
    <dsp:sp modelId="{A45CA8A8-913A-4C2C-BFA1-8C99678D0016}">
      <dsp:nvSpPr>
        <dsp:cNvPr id="0" name=""/>
        <dsp:cNvSpPr/>
      </dsp:nvSpPr>
      <dsp:spPr>
        <a:xfrm>
          <a:off x="3064535" y="2696356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Available Build</a:t>
          </a:r>
          <a:endParaRPr lang="en-US" sz="800" kern="1200" dirty="0"/>
        </a:p>
      </dsp:txBody>
      <dsp:txXfrm>
        <a:off x="3073414" y="2705235"/>
        <a:ext cx="1071361" cy="285391"/>
      </dsp:txXfrm>
    </dsp:sp>
    <dsp:sp modelId="{F8903BF2-B72C-414E-9638-D090A931520C}">
      <dsp:nvSpPr>
        <dsp:cNvPr id="0" name=""/>
        <dsp:cNvSpPr/>
      </dsp:nvSpPr>
      <dsp:spPr>
        <a:xfrm>
          <a:off x="4391900" y="0"/>
          <a:ext cx="1361399" cy="315753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Sprint ...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4391900" y="0"/>
        <a:ext cx="1361399" cy="947261"/>
      </dsp:txXfrm>
    </dsp:sp>
    <dsp:sp modelId="{363C4FCC-F5C6-4BF0-9DBF-72CA23B045F1}">
      <dsp:nvSpPr>
        <dsp:cNvPr id="0" name=""/>
        <dsp:cNvSpPr/>
      </dsp:nvSpPr>
      <dsp:spPr>
        <a:xfrm>
          <a:off x="4528040" y="947415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Planning Meeting </a:t>
          </a:r>
          <a:endParaRPr lang="en-US" sz="800" kern="1200" dirty="0"/>
        </a:p>
      </dsp:txBody>
      <dsp:txXfrm>
        <a:off x="4536919" y="956294"/>
        <a:ext cx="1071361" cy="285391"/>
      </dsp:txXfrm>
    </dsp:sp>
    <dsp:sp modelId="{1973D248-11E4-4AB5-B65F-1D162FBF786E}">
      <dsp:nvSpPr>
        <dsp:cNvPr id="0" name=""/>
        <dsp:cNvSpPr/>
      </dsp:nvSpPr>
      <dsp:spPr>
        <a:xfrm>
          <a:off x="4528040" y="1297203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Kick-Off</a:t>
          </a:r>
          <a:endParaRPr lang="en-US" sz="800" kern="1200" dirty="0"/>
        </a:p>
      </dsp:txBody>
      <dsp:txXfrm>
        <a:off x="4536919" y="1306082"/>
        <a:ext cx="1071361" cy="285391"/>
      </dsp:txXfrm>
    </dsp:sp>
    <dsp:sp modelId="{E51114C7-12B6-4DB2-BB74-026A54CF57C5}">
      <dsp:nvSpPr>
        <dsp:cNvPr id="0" name=""/>
        <dsp:cNvSpPr/>
      </dsp:nvSpPr>
      <dsp:spPr>
        <a:xfrm>
          <a:off x="4528040" y="1646991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Daily Tag Ups</a:t>
          </a:r>
          <a:endParaRPr lang="en-US" sz="800" kern="1200" dirty="0"/>
        </a:p>
      </dsp:txBody>
      <dsp:txXfrm>
        <a:off x="4536919" y="1655870"/>
        <a:ext cx="1071361" cy="285391"/>
      </dsp:txXfrm>
    </dsp:sp>
    <dsp:sp modelId="{5B50FA62-0FA7-4562-BF52-D6D2049D15BA}">
      <dsp:nvSpPr>
        <dsp:cNvPr id="0" name=""/>
        <dsp:cNvSpPr/>
      </dsp:nvSpPr>
      <dsp:spPr>
        <a:xfrm>
          <a:off x="4528040" y="1996779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Retrospective</a:t>
          </a:r>
          <a:endParaRPr lang="en-US" sz="800" kern="1200" dirty="0"/>
        </a:p>
      </dsp:txBody>
      <dsp:txXfrm>
        <a:off x="4536919" y="2005658"/>
        <a:ext cx="1071361" cy="285391"/>
      </dsp:txXfrm>
    </dsp:sp>
    <dsp:sp modelId="{57FBB15B-FB00-462A-9994-DF65F1C4FA3E}">
      <dsp:nvSpPr>
        <dsp:cNvPr id="0" name=""/>
        <dsp:cNvSpPr/>
      </dsp:nvSpPr>
      <dsp:spPr>
        <a:xfrm>
          <a:off x="4528040" y="2346568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Sprint Review</a:t>
          </a:r>
          <a:endParaRPr lang="en-US" sz="800" kern="1200" dirty="0"/>
        </a:p>
      </dsp:txBody>
      <dsp:txXfrm>
        <a:off x="4536919" y="2355447"/>
        <a:ext cx="1071361" cy="285391"/>
      </dsp:txXfrm>
    </dsp:sp>
    <dsp:sp modelId="{5CD2982A-D5AF-4725-BD4B-ADEFBAED820E}">
      <dsp:nvSpPr>
        <dsp:cNvPr id="0" name=""/>
        <dsp:cNvSpPr/>
      </dsp:nvSpPr>
      <dsp:spPr>
        <a:xfrm>
          <a:off x="4528040" y="2696356"/>
          <a:ext cx="1089119" cy="3031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15240" rIns="20320" bIns="1524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800" kern="1200" dirty="0" smtClean="0"/>
            <a:t>Available Build</a:t>
          </a:r>
          <a:endParaRPr lang="en-US" sz="800" kern="1200" dirty="0"/>
        </a:p>
      </dsp:txBody>
      <dsp:txXfrm>
        <a:off x="4536919" y="2705235"/>
        <a:ext cx="1071361" cy="2853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3524A5-2278-49DC-8DA3-1909DE57B8D6}">
      <dsp:nvSpPr>
        <dsp:cNvPr id="0" name=""/>
        <dsp:cNvSpPr/>
      </dsp:nvSpPr>
      <dsp:spPr>
        <a:xfrm>
          <a:off x="457199" y="0"/>
          <a:ext cx="5181600" cy="2026263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428642-0942-4404-B763-333466891780}">
      <dsp:nvSpPr>
        <dsp:cNvPr id="0" name=""/>
        <dsp:cNvSpPr/>
      </dsp:nvSpPr>
      <dsp:spPr>
        <a:xfrm>
          <a:off x="1674" y="607878"/>
          <a:ext cx="974824" cy="81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Test Approach/Script Development</a:t>
          </a:r>
          <a:endParaRPr lang="en-US" sz="900" kern="1200" dirty="0"/>
        </a:p>
      </dsp:txBody>
      <dsp:txXfrm>
        <a:off x="41240" y="647444"/>
        <a:ext cx="895692" cy="731373"/>
      </dsp:txXfrm>
    </dsp:sp>
    <dsp:sp modelId="{4AF2E8BD-448B-470C-BBCE-E096CF9F1BD5}">
      <dsp:nvSpPr>
        <dsp:cNvPr id="0" name=""/>
        <dsp:cNvSpPr/>
      </dsp:nvSpPr>
      <dsp:spPr>
        <a:xfrm>
          <a:off x="1025239" y="607878"/>
          <a:ext cx="974824" cy="81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Test Procedure/Dry Runs and Integration</a:t>
          </a:r>
          <a:endParaRPr lang="en-US" sz="900" kern="1200" dirty="0"/>
        </a:p>
      </dsp:txBody>
      <dsp:txXfrm>
        <a:off x="1064805" y="647444"/>
        <a:ext cx="895692" cy="731373"/>
      </dsp:txXfrm>
    </dsp:sp>
    <dsp:sp modelId="{0F9CFB1F-4ED1-4FEA-B11C-096CFE5C399A}">
      <dsp:nvSpPr>
        <dsp:cNvPr id="0" name=""/>
        <dsp:cNvSpPr/>
      </dsp:nvSpPr>
      <dsp:spPr>
        <a:xfrm>
          <a:off x="2048805" y="607878"/>
          <a:ext cx="974824" cy="81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smtClean="0"/>
            <a:t>Test Plan Release/Review</a:t>
          </a:r>
          <a:endParaRPr lang="en-US" sz="900" kern="1200" dirty="0"/>
        </a:p>
      </dsp:txBody>
      <dsp:txXfrm>
        <a:off x="2088371" y="647444"/>
        <a:ext cx="895692" cy="731373"/>
      </dsp:txXfrm>
    </dsp:sp>
    <dsp:sp modelId="{C6F93E35-E71A-4957-8402-29E2C127FAED}">
      <dsp:nvSpPr>
        <dsp:cNvPr id="0" name=""/>
        <dsp:cNvSpPr/>
      </dsp:nvSpPr>
      <dsp:spPr>
        <a:xfrm>
          <a:off x="3072370" y="607878"/>
          <a:ext cx="974824" cy="81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TRR</a:t>
          </a:r>
          <a:endParaRPr lang="en-US" sz="900" kern="1200" dirty="0"/>
        </a:p>
      </dsp:txBody>
      <dsp:txXfrm>
        <a:off x="3111936" y="647444"/>
        <a:ext cx="895692" cy="731373"/>
      </dsp:txXfrm>
    </dsp:sp>
    <dsp:sp modelId="{702AE6B7-1D71-4EBC-9F53-79441AD562C2}">
      <dsp:nvSpPr>
        <dsp:cNvPr id="0" name=""/>
        <dsp:cNvSpPr/>
      </dsp:nvSpPr>
      <dsp:spPr>
        <a:xfrm>
          <a:off x="4095936" y="607878"/>
          <a:ext cx="974824" cy="81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Execute Formal Test Checkout</a:t>
          </a:r>
          <a:endParaRPr lang="en-US" sz="900" kern="1200" dirty="0"/>
        </a:p>
      </dsp:txBody>
      <dsp:txXfrm>
        <a:off x="4135502" y="647444"/>
        <a:ext cx="895692" cy="731373"/>
      </dsp:txXfrm>
    </dsp:sp>
    <dsp:sp modelId="{A88A63FB-6FF5-4907-85B3-F216B336D9E5}">
      <dsp:nvSpPr>
        <dsp:cNvPr id="0" name=""/>
        <dsp:cNvSpPr/>
      </dsp:nvSpPr>
      <dsp:spPr>
        <a:xfrm>
          <a:off x="5119501" y="607878"/>
          <a:ext cx="974824" cy="8105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Prepare Software Test Report for release</a:t>
          </a:r>
          <a:endParaRPr lang="en-US" sz="900" kern="1200" dirty="0"/>
        </a:p>
      </dsp:txBody>
      <dsp:txXfrm>
        <a:off x="5159067" y="647444"/>
        <a:ext cx="895692" cy="7313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FA1409-7040-440A-93DC-CE79D6ABDB91}" type="datetimeFigureOut">
              <a:rPr lang="en-US" smtClean="0"/>
              <a:t>12/13/2016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70ED41-06B8-4DBF-B29C-822E15F2E2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28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880E-D79A-4DFA-A3A7-D211C8526C2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960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0ED41-06B8-4DBF-B29C-822E15F2E2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9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Waterfall development:</a:t>
            </a:r>
            <a:r>
              <a:rPr lang="en-US" baseline="0" dirty="0" smtClean="0"/>
              <a:t> you complete one phase i.e., design, before moving on to the next phase (i.e. development); You rarely aim to re-visit a phase once it’s completed. That means, you really need to get whatever you’re doing right the first time.</a:t>
            </a:r>
          </a:p>
          <a:p>
            <a:r>
              <a:rPr lang="en-US" baseline="0" dirty="0" smtClean="0"/>
              <a:t>You don’t realize value until the end of the project; you leave testing until the end; Seek approval from the stakeholders until the very end.</a:t>
            </a:r>
          </a:p>
          <a:p>
            <a:r>
              <a:rPr lang="en-US" baseline="0" dirty="0" smtClean="0"/>
              <a:t>Approach is highly risky, often more costly and generally less efficient than Agile approaches.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0ED41-06B8-4DBF-B29C-822E15F2E20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54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b="1" dirty="0" smtClean="0"/>
              <a:t>Multi-disciplinary teams</a:t>
            </a:r>
          </a:p>
          <a:p>
            <a:pPr lvl="1"/>
            <a:r>
              <a:rPr lang="en-US" sz="2000" dirty="0" smtClean="0"/>
              <a:t>Requirements</a:t>
            </a:r>
          </a:p>
          <a:p>
            <a:pPr lvl="1"/>
            <a:r>
              <a:rPr lang="en-US" sz="2000" dirty="0" smtClean="0"/>
              <a:t>Design</a:t>
            </a:r>
          </a:p>
          <a:p>
            <a:pPr lvl="1"/>
            <a:r>
              <a:rPr lang="en-US" sz="2000" dirty="0" smtClean="0"/>
              <a:t>Test</a:t>
            </a:r>
          </a:p>
          <a:p>
            <a:pPr lvl="1"/>
            <a:r>
              <a:rPr lang="en-US" sz="2000" dirty="0" smtClean="0"/>
              <a:t>Subject Matter Experts</a:t>
            </a:r>
          </a:p>
          <a:p>
            <a:pPr lvl="1"/>
            <a:r>
              <a:rPr lang="en-US" sz="2000" dirty="0" smtClean="0"/>
              <a:t>Support roles (CM, SA, SEPG)</a:t>
            </a:r>
          </a:p>
          <a:p>
            <a:endParaRPr lang="en-US" sz="2000" dirty="0" smtClean="0"/>
          </a:p>
          <a:p>
            <a:r>
              <a:rPr lang="en-US" sz="2000" dirty="0" smtClean="0"/>
              <a:t>Assigned by Product Owner and FSW Leads taking availability into account</a:t>
            </a:r>
          </a:p>
          <a:p>
            <a:r>
              <a:rPr lang="en-US" sz="2000" dirty="0" smtClean="0"/>
              <a:t>Plan to evolve into fairly standard teams, but will flex memberships over time based on need/focus of planned sprint/expertise</a:t>
            </a:r>
          </a:p>
          <a:p>
            <a:r>
              <a:rPr lang="en-US" sz="2000" dirty="0" smtClean="0"/>
              <a:t>Train and rotate scrum masters so that the process is well understood by many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0ED41-06B8-4DBF-B29C-822E15F2E20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41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 smtClean="0"/>
              <a:t>Time-boxed set of tasks/activities</a:t>
            </a:r>
          </a:p>
          <a:p>
            <a:pPr lvl="1"/>
            <a:r>
              <a:rPr lang="en-US" sz="2000" dirty="0" smtClean="0"/>
              <a:t>2 – 4 </a:t>
            </a:r>
            <a:r>
              <a:rPr lang="en-US" sz="2000" dirty="0" smtClean="0"/>
              <a:t>Weeks (later more to 6 week)</a:t>
            </a:r>
            <a:endParaRPr lang="en-US" sz="2000" dirty="0" smtClean="0"/>
          </a:p>
          <a:p>
            <a:r>
              <a:rPr lang="en-US" sz="2400" dirty="0" smtClean="0"/>
              <a:t>Activities captured in </a:t>
            </a:r>
            <a:r>
              <a:rPr lang="en-US" sz="2400" u="sng" dirty="0" smtClean="0"/>
              <a:t>Sprint Backlog</a:t>
            </a:r>
            <a:r>
              <a:rPr lang="en-US" sz="2400" dirty="0" smtClean="0"/>
              <a:t> derived from </a:t>
            </a:r>
            <a:r>
              <a:rPr lang="en-US" sz="2400" u="sng" dirty="0" smtClean="0"/>
              <a:t>Product Backlog</a:t>
            </a:r>
          </a:p>
          <a:p>
            <a:r>
              <a:rPr lang="en-US" sz="2400" dirty="0" smtClean="0"/>
              <a:t>Supporting artifacts are identified during planning along with “done-done” criteria</a:t>
            </a:r>
          </a:p>
          <a:p>
            <a:pPr lvl="1"/>
            <a:r>
              <a:rPr lang="en-US" sz="2000" u="sng" dirty="0" smtClean="0"/>
              <a:t>A checklist </a:t>
            </a:r>
            <a:r>
              <a:rPr lang="en-US" sz="2000" dirty="0" smtClean="0"/>
              <a:t> is being developed that will capture the default set of tasking/artifacts for stories</a:t>
            </a:r>
            <a:endParaRPr lang="en-US" sz="2000" u="sng" dirty="0" smtClean="0"/>
          </a:p>
          <a:p>
            <a:r>
              <a:rPr lang="en-US" sz="2400" dirty="0" smtClean="0"/>
              <a:t>Goal of every sprint to have some subset of functionality implemented; preferably in a way that can be demonstrated </a:t>
            </a:r>
            <a:r>
              <a:rPr lang="en-US" sz="2400" b="1" dirty="0" smtClean="0"/>
              <a:t>WITH all </a:t>
            </a:r>
            <a:r>
              <a:rPr lang="en-US" sz="2400" dirty="0" smtClean="0"/>
              <a:t>the supporting artifacts completed</a:t>
            </a:r>
          </a:p>
          <a:p>
            <a:endParaRPr lang="en-US" sz="24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70ED41-06B8-4DBF-B29C-822E15F2E20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3832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A38880E-D79A-4DFA-A3A7-D211C8526C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2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11" Type="http://schemas.openxmlformats.org/officeDocument/2006/relationships/image" Target="../media/image10.pn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97" y="10948"/>
            <a:ext cx="9144000" cy="6853084"/>
          </a:xfrm>
          <a:prstGeom prst="rect">
            <a:avLst/>
          </a:prstGeom>
        </p:spPr>
      </p:pic>
      <p:sp>
        <p:nvSpPr>
          <p:cNvPr id="8" name="Rectangle 21"/>
          <p:cNvSpPr>
            <a:spLocks noChangeArrowheads="1"/>
          </p:cNvSpPr>
          <p:nvPr/>
        </p:nvSpPr>
        <p:spPr bwMode="auto">
          <a:xfrm>
            <a:off x="-33568" y="4918075"/>
            <a:ext cx="9206143" cy="1006475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900">
              <a:latin typeface="55 Helvetica Roman" pitchFamily="1" charset="0"/>
              <a:ea typeface="ＭＳ Ｐゴシック" charset="-128"/>
            </a:endParaRPr>
          </a:p>
        </p:txBody>
      </p:sp>
      <p:sp>
        <p:nvSpPr>
          <p:cNvPr id="4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8623" y="2714428"/>
            <a:ext cx="6823677" cy="1269956"/>
          </a:xfrm>
        </p:spPr>
        <p:txBody>
          <a:bodyPr/>
          <a:lstStyle>
            <a:lvl1pPr algn="l"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8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52354" y="5924550"/>
            <a:ext cx="3541874" cy="743147"/>
          </a:xfrm>
        </p:spPr>
        <p:txBody>
          <a:bodyPr/>
          <a:lstStyle>
            <a:lvl1pPr marL="0" indent="0" algn="r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Garamond RegularSC" pitchFamily="1" charset="0"/>
              <a:buNone/>
              <a:defRPr sz="1600" b="1" i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Rectangle 24"/>
          <p:cNvSpPr>
            <a:spLocks noChangeArrowheads="1"/>
          </p:cNvSpPr>
          <p:nvPr/>
        </p:nvSpPr>
        <p:spPr bwMode="auto">
          <a:xfrm>
            <a:off x="349250" y="374650"/>
            <a:ext cx="220503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/>
          <a:p>
            <a:pPr eaLnBrk="1" hangingPunct="1"/>
            <a:r>
              <a:rPr lang="en-US" sz="700" dirty="0">
                <a:solidFill>
                  <a:srgbClr val="F3F5DD"/>
                </a:solidFill>
              </a:rPr>
              <a:t>National Aeronautics and </a:t>
            </a:r>
            <a:r>
              <a:rPr lang="en-US" sz="700" dirty="0" smtClean="0">
                <a:solidFill>
                  <a:srgbClr val="F3F5DD"/>
                </a:solidFill>
              </a:rPr>
              <a:t> Space </a:t>
            </a:r>
            <a:r>
              <a:rPr lang="en-US" sz="700" dirty="0">
                <a:solidFill>
                  <a:srgbClr val="F3F5DD"/>
                </a:solidFill>
              </a:rPr>
              <a:t>Administration</a:t>
            </a:r>
            <a:endParaRPr lang="en-US" sz="1800" dirty="0">
              <a:solidFill>
                <a:srgbClr val="F3F5DD"/>
              </a:solidFill>
            </a:endParaRPr>
          </a:p>
        </p:txBody>
      </p:sp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lum contras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680" y="225425"/>
            <a:ext cx="6858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-33568" y="4800601"/>
            <a:ext cx="9206143" cy="1123950"/>
          </a:xfrm>
          <a:prstGeom prst="rect">
            <a:avLst/>
          </a:prstGeom>
          <a:solidFill>
            <a:schemeClr val="bg1"/>
          </a:solidFill>
          <a:ln w="19050" algn="ctr">
            <a:noFill/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>
              <a:defRPr/>
            </a:pPr>
            <a:endParaRPr lang="en-US" sz="900">
              <a:latin typeface="55 Helvetica Roman" pitchFamily="1" charset="0"/>
              <a:ea typeface="ＭＳ Ｐゴシック" charset="-128"/>
            </a:endParaRPr>
          </a:p>
        </p:txBody>
      </p:sp>
      <p:sp>
        <p:nvSpPr>
          <p:cNvPr id="23" name="Rectangle 28"/>
          <p:cNvSpPr>
            <a:spLocks noChangeArrowheads="1"/>
          </p:cNvSpPr>
          <p:nvPr userDrawn="1"/>
        </p:nvSpPr>
        <p:spPr bwMode="auto">
          <a:xfrm rot="16200000">
            <a:off x="6157280" y="2951162"/>
            <a:ext cx="4800600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7600" dirty="0" smtClean="0">
                <a:solidFill>
                  <a:schemeClr val="accent2"/>
                </a:solidFill>
                <a:latin typeface="Arial Black" pitchFamily="34" charset="0"/>
                <a:cs typeface="Arial" charset="0"/>
              </a:rPr>
              <a:t>marshall</a:t>
            </a:r>
            <a:endParaRPr lang="en-US" sz="7600" dirty="0">
              <a:solidFill>
                <a:schemeClr val="accent2"/>
              </a:solidFill>
              <a:latin typeface="Arial Black" pitchFamily="34" charset="0"/>
            </a:endParaRPr>
          </a:p>
        </p:txBody>
      </p:sp>
      <p:pic>
        <p:nvPicPr>
          <p:cNvPr id="28" name="Picture 2" descr="http://eoimages.gsfc.nasa.gov/images/imagerecords/7000/7529/Hinode_2006324_lrg.jpg"/>
          <p:cNvPicPr>
            <a:picLocks noChangeAspect="1" noChangeArrowheads="1"/>
          </p:cNvPicPr>
          <p:nvPr userDrawn="1"/>
        </p:nvPicPr>
        <p:blipFill rotWithShape="1">
          <a:blip r:embed="rId4"/>
          <a:srcRect r="5276"/>
          <a:stretch/>
        </p:blipFill>
        <p:spPr bwMode="auto">
          <a:xfrm>
            <a:off x="76200" y="4934137"/>
            <a:ext cx="1117600" cy="914400"/>
          </a:xfrm>
          <a:prstGeom prst="rect">
            <a:avLst/>
          </a:prstGeom>
          <a:noFill/>
          <a:ln w="12700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9" name="Picture 2" descr="D:\Documents and Settings\ayelle\Desktop\Images\ISS\s134e010665.jpg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154967" y="4934137"/>
            <a:ext cx="1117600" cy="914400"/>
          </a:xfrm>
          <a:prstGeom prst="rect">
            <a:avLst/>
          </a:prstGeom>
          <a:noFill/>
          <a:ln w="9525">
            <a:solidFill>
              <a:schemeClr val="bg1">
                <a:lumMod val="65000"/>
                <a:lumOff val="3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nasa.gov/images/content/475897main_080421-Earth%2BSail_3023x2006.jpg"/>
          <p:cNvPicPr>
            <a:picLocks noChangeAspect="1" noChangeArrowheads="1"/>
          </p:cNvPicPr>
          <p:nvPr userDrawn="1"/>
        </p:nvPicPr>
        <p:blipFill rotWithShape="1">
          <a:blip r:embed="rId6"/>
          <a:srcRect l="12938" r="10319"/>
          <a:stretch/>
        </p:blipFill>
        <p:spPr bwMode="auto">
          <a:xfrm>
            <a:off x="3754827" y="4934137"/>
            <a:ext cx="1117600" cy="914400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 descr="Full Moon.png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0800" y="2524327"/>
            <a:ext cx="295073" cy="295073"/>
          </a:xfrm>
          <a:prstGeom prst="rect">
            <a:avLst/>
          </a:prstGeom>
        </p:spPr>
      </p:pic>
      <p:pic>
        <p:nvPicPr>
          <p:cNvPr id="35" name="Picture 34" descr="Mars.png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9120" y="1179689"/>
            <a:ext cx="258032" cy="206426"/>
          </a:xfrm>
          <a:prstGeom prst="rect">
            <a:avLst/>
          </a:prstGeom>
        </p:spPr>
      </p:pic>
      <p:grpSp>
        <p:nvGrpSpPr>
          <p:cNvPr id="36" name="Group 35"/>
          <p:cNvGrpSpPr/>
          <p:nvPr/>
        </p:nvGrpSpPr>
        <p:grpSpPr>
          <a:xfrm>
            <a:off x="6557646" y="1981199"/>
            <a:ext cx="528954" cy="381001"/>
            <a:chOff x="6098415" y="1752599"/>
            <a:chExt cx="528954" cy="381001"/>
          </a:xfrm>
        </p:grpSpPr>
        <p:pic>
          <p:nvPicPr>
            <p:cNvPr id="37" name="Picture 36" descr="Bright Asteroid.png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8415" y="1752599"/>
              <a:ext cx="528954" cy="381001"/>
            </a:xfrm>
            <a:prstGeom prst="rect">
              <a:avLst/>
            </a:prstGeom>
          </p:spPr>
        </p:pic>
        <p:sp>
          <p:nvSpPr>
            <p:cNvPr id="38" name="4-Point Star 37"/>
            <p:cNvSpPr/>
            <p:nvPr userDrawn="1"/>
          </p:nvSpPr>
          <p:spPr bwMode="auto">
            <a:xfrm>
              <a:off x="6310416" y="1870083"/>
              <a:ext cx="64008" cy="91440"/>
            </a:xfrm>
            <a:prstGeom prst="star4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900" b="0" i="0" u="none" strike="noStrike" cap="none" normalizeH="0" baseline="0">
                <a:ln>
                  <a:noFill/>
                </a:ln>
                <a:solidFill>
                  <a:srgbClr val="666666"/>
                </a:solidFill>
                <a:effectLst/>
                <a:latin typeface="55 Helvetica Roman" pitchFamily="1" charset="0"/>
              </a:endParaRPr>
            </a:p>
          </p:txBody>
        </p:sp>
      </p:grpSp>
      <p:pic>
        <p:nvPicPr>
          <p:cNvPr id="40" name="Picture 4" descr="http://www.nasa.gov/centers/wallops/images/content/743122main_IMG_948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87" t="21354" r="29631" b="4722"/>
          <a:stretch/>
        </p:blipFill>
        <p:spPr bwMode="auto">
          <a:xfrm>
            <a:off x="1281159" y="4934137"/>
            <a:ext cx="1117600" cy="914400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>
            <a:spLocks noChangeArrowheads="1"/>
          </p:cNvSpPr>
          <p:nvPr userDrawn="1"/>
        </p:nvSpPr>
        <p:spPr bwMode="auto">
          <a:xfrm>
            <a:off x="349250" y="6408738"/>
            <a:ext cx="220503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4" rIns="91429" bIns="45714"/>
          <a:lstStyle/>
          <a:p>
            <a:pPr eaLnBrk="1" hangingPunct="1">
              <a:defRPr/>
            </a:pPr>
            <a:r>
              <a:rPr lang="en-US" sz="700" b="1">
                <a:solidFill>
                  <a:srgbClr val="F3F5DD"/>
                </a:solidFill>
                <a:cs typeface="Arial" pitchFamily="34" charset="0"/>
              </a:rPr>
              <a:t>www.nasa.gov</a:t>
            </a:r>
            <a:endParaRPr lang="en-US" sz="1800" b="1">
              <a:solidFill>
                <a:srgbClr val="F3F5DD"/>
              </a:solidFill>
              <a:cs typeface="Arial" pitchFamily="34" charset="0"/>
            </a:endParaRPr>
          </a:p>
        </p:txBody>
      </p:sp>
      <p:pic>
        <p:nvPicPr>
          <p:cNvPr id="1026" name="Picture 2" descr="C:\Users\ayelle\Desktop\-Images\SLS\SLS_10003_70t_Front_SMALL.png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60" y="2011680"/>
            <a:ext cx="720090" cy="384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jwst.nasa.gov/images2/mirror44_med.jpg"/>
          <p:cNvPicPr>
            <a:picLocks noChangeAspect="1" noChangeArrowheads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" r="2362"/>
          <a:stretch/>
        </p:blipFill>
        <p:spPr bwMode="auto">
          <a:xfrm>
            <a:off x="4959786" y="4934137"/>
            <a:ext cx="1107823" cy="914400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asa.gov/images/content/310692main_image_1274_800-600.jpg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" r="1609"/>
          <a:stretch/>
        </p:blipFill>
        <p:spPr bwMode="auto">
          <a:xfrm>
            <a:off x="2486118" y="4934137"/>
            <a:ext cx="1181350" cy="914400"/>
          </a:xfrm>
          <a:prstGeom prst="rect">
            <a:avLst/>
          </a:prstGeom>
          <a:noFill/>
          <a:ln>
            <a:solidFill>
              <a:schemeClr val="bg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432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3144"/>
            <a:ext cx="3007591" cy="116261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4762" y="273144"/>
            <a:ext cx="5111750" cy="5853672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489" y="1435755"/>
            <a:ext cx="3007591" cy="469106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124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432" y="4800321"/>
            <a:ext cx="5486977" cy="56729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432" y="612122"/>
            <a:ext cx="5486977" cy="4115360"/>
          </a:xfrm>
        </p:spPr>
        <p:txBody>
          <a:bodyPr/>
          <a:lstStyle>
            <a:lvl1pPr marL="0" indent="0">
              <a:buNone/>
              <a:defRPr sz="2900"/>
            </a:lvl1pPr>
            <a:lvl2pPr marL="410291" indent="0">
              <a:buNone/>
              <a:defRPr sz="2500"/>
            </a:lvl2pPr>
            <a:lvl3pPr marL="820583" indent="0">
              <a:buNone/>
              <a:defRPr sz="2200"/>
            </a:lvl3pPr>
            <a:lvl4pPr marL="1230874" indent="0">
              <a:buNone/>
              <a:defRPr sz="1800"/>
            </a:lvl4pPr>
            <a:lvl5pPr marL="1641165" indent="0">
              <a:buNone/>
              <a:defRPr sz="1800"/>
            </a:lvl5pPr>
            <a:lvl6pPr marL="2051456" indent="0">
              <a:buNone/>
              <a:defRPr sz="1800"/>
            </a:lvl6pPr>
            <a:lvl7pPr marL="2461748" indent="0">
              <a:buNone/>
              <a:defRPr sz="1800"/>
            </a:lvl7pPr>
            <a:lvl8pPr marL="2872039" indent="0">
              <a:buNone/>
              <a:defRPr sz="1800"/>
            </a:lvl8pPr>
            <a:lvl9pPr marL="3282330" indent="0">
              <a:buNone/>
              <a:defRPr sz="18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432" y="5367618"/>
            <a:ext cx="5486977" cy="804022"/>
          </a:xfrm>
        </p:spPr>
        <p:txBody>
          <a:bodyPr/>
          <a:lstStyle>
            <a:lvl1pPr marL="0" indent="0">
              <a:buNone/>
              <a:defRPr sz="1300"/>
            </a:lvl1pPr>
            <a:lvl2pPr marL="410291" indent="0">
              <a:buNone/>
              <a:defRPr sz="1100"/>
            </a:lvl2pPr>
            <a:lvl3pPr marL="820583" indent="0">
              <a:buNone/>
              <a:defRPr sz="900"/>
            </a:lvl3pPr>
            <a:lvl4pPr marL="1230874" indent="0">
              <a:buNone/>
              <a:defRPr sz="800"/>
            </a:lvl4pPr>
            <a:lvl5pPr marL="1641165" indent="0">
              <a:buNone/>
              <a:defRPr sz="800"/>
            </a:lvl5pPr>
            <a:lvl6pPr marL="2051456" indent="0">
              <a:buNone/>
              <a:defRPr sz="800"/>
            </a:lvl6pPr>
            <a:lvl7pPr marL="2461748" indent="0">
              <a:buNone/>
              <a:defRPr sz="800"/>
            </a:lvl7pPr>
            <a:lvl8pPr marL="2872039" indent="0">
              <a:buNone/>
              <a:defRPr sz="800"/>
            </a:lvl8pPr>
            <a:lvl9pPr marL="3282330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4975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795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7705" y="1143000"/>
            <a:ext cx="2075295" cy="42666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490" y="1143000"/>
            <a:ext cx="6091670" cy="42666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94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2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8" y="1261872"/>
            <a:ext cx="8452842" cy="51921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795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41907" y="1258869"/>
            <a:ext cx="8452843" cy="47282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2"/>
          </p:nvPr>
        </p:nvSpPr>
        <p:spPr>
          <a:xfrm>
            <a:off x="341908" y="5985461"/>
            <a:ext cx="8452842" cy="641816"/>
          </a:xfrm>
        </p:spPr>
        <p:txBody>
          <a:bodyPr anchor="ctr" anchorCtr="1"/>
          <a:lstStyle>
            <a:lvl1pPr algn="ctr">
              <a:buNone/>
              <a:defRPr sz="2200" b="1" i="1">
                <a:solidFill>
                  <a:srgbClr val="F68B00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buNone/>
              <a:defRPr sz="1800"/>
            </a:lvl2pPr>
            <a:lvl3pPr algn="ctr">
              <a:buNone/>
              <a:defRPr sz="1800"/>
            </a:lvl3pPr>
            <a:lvl4pPr algn="ctr">
              <a:buNone/>
              <a:defRPr sz="1800"/>
            </a:lvl4pPr>
            <a:lvl5pPr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75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1908" y="1261872"/>
            <a:ext cx="3983074" cy="3429000"/>
          </a:xfrm>
        </p:spPr>
        <p:txBody>
          <a:bodyPr/>
          <a:lstStyle>
            <a:lvl1pPr>
              <a:defRPr sz="22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0545" y="1261872"/>
            <a:ext cx="4084205" cy="3429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50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and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2"/>
          </p:nvPr>
        </p:nvSpPr>
        <p:spPr>
          <a:xfrm>
            <a:off x="341908" y="5985461"/>
            <a:ext cx="8452842" cy="641816"/>
          </a:xfrm>
        </p:spPr>
        <p:txBody>
          <a:bodyPr anchor="ctr" anchorCtr="1"/>
          <a:lstStyle>
            <a:lvl1pPr algn="ctr">
              <a:buNone/>
              <a:defRPr sz="2200" b="1" i="1">
                <a:solidFill>
                  <a:srgbClr val="F68B00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buNone/>
              <a:defRPr sz="1800"/>
            </a:lvl2pPr>
            <a:lvl3pPr algn="ctr">
              <a:buNone/>
              <a:defRPr sz="1800"/>
            </a:lvl3pPr>
            <a:lvl4pPr algn="ctr">
              <a:buNone/>
              <a:defRPr sz="1800"/>
            </a:lvl4pPr>
            <a:lvl5pPr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41908" y="1261872"/>
            <a:ext cx="3983074" cy="3429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4710545" y="1261872"/>
            <a:ext cx="4084205" cy="3429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5875"/>
            <a:ext cx="8458200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2"/>
          </p:nvPr>
        </p:nvSpPr>
        <p:spPr>
          <a:xfrm>
            <a:off x="341908" y="5985461"/>
            <a:ext cx="8452842" cy="641816"/>
          </a:xfrm>
        </p:spPr>
        <p:txBody>
          <a:bodyPr anchor="ctr" anchorCtr="1"/>
          <a:lstStyle>
            <a:lvl1pPr algn="ctr">
              <a:buNone/>
              <a:defRPr sz="2200" b="1" i="1">
                <a:solidFill>
                  <a:srgbClr val="F68B00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buNone/>
              <a:defRPr sz="1800"/>
            </a:lvl2pPr>
            <a:lvl3pPr algn="ctr">
              <a:buNone/>
              <a:defRPr sz="1800"/>
            </a:lvl3pPr>
            <a:lvl4pPr algn="ctr">
              <a:buNone/>
              <a:defRPr sz="1800"/>
            </a:lvl4pPr>
            <a:lvl5pPr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>
          <a:xfrm>
            <a:off x="336550" y="1261872"/>
            <a:ext cx="2788920" cy="3429000"/>
          </a:xfrm>
        </p:spPr>
        <p:txBody>
          <a:bodyPr/>
          <a:lstStyle>
            <a:lvl1pPr marL="0" indent="0">
              <a:buNone/>
              <a:defRPr sz="22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3173857" y="1261872"/>
            <a:ext cx="2788920" cy="3429000"/>
          </a:xfrm>
        </p:spPr>
        <p:txBody>
          <a:bodyPr/>
          <a:lstStyle>
            <a:lvl1pPr marL="0" indent="0">
              <a:buNone/>
              <a:defRPr sz="22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Content Placeholder 3"/>
          <p:cNvSpPr>
            <a:spLocks noGrp="1"/>
          </p:cNvSpPr>
          <p:nvPr>
            <p:ph sz="half" idx="13"/>
          </p:nvPr>
        </p:nvSpPr>
        <p:spPr>
          <a:xfrm>
            <a:off x="6005830" y="1261872"/>
            <a:ext cx="2788920" cy="3429000"/>
          </a:xfrm>
        </p:spPr>
        <p:txBody>
          <a:bodyPr/>
          <a:lstStyle>
            <a:lvl1pPr marL="0" indent="0">
              <a:buNone/>
              <a:defRPr sz="22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5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489" y="274544"/>
            <a:ext cx="8229023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489" y="1535206"/>
            <a:ext cx="4039465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489" y="2175343"/>
            <a:ext cx="4039465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603" y="1535206"/>
            <a:ext cx="4040909" cy="640136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0291" indent="0">
              <a:buNone/>
              <a:defRPr sz="1800" b="1"/>
            </a:lvl2pPr>
            <a:lvl3pPr marL="820583" indent="0">
              <a:buNone/>
              <a:defRPr sz="1600" b="1"/>
            </a:lvl3pPr>
            <a:lvl4pPr marL="1230874" indent="0">
              <a:buNone/>
              <a:defRPr sz="1400" b="1"/>
            </a:lvl4pPr>
            <a:lvl5pPr marL="1641165" indent="0">
              <a:buNone/>
              <a:defRPr sz="1400" b="1"/>
            </a:lvl5pPr>
            <a:lvl6pPr marL="2051456" indent="0">
              <a:buNone/>
              <a:defRPr sz="1400" b="1"/>
            </a:lvl6pPr>
            <a:lvl7pPr marL="2461748" indent="0">
              <a:buNone/>
              <a:defRPr sz="1400" b="1"/>
            </a:lvl7pPr>
            <a:lvl8pPr marL="2872039" indent="0">
              <a:buNone/>
              <a:defRPr sz="1400" b="1"/>
            </a:lvl8pPr>
            <a:lvl9pPr marL="3282330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603" y="2175343"/>
            <a:ext cx="4040909" cy="3951474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440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/ Takeaw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41908" y="15875"/>
            <a:ext cx="8452842" cy="8366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11"/>
          <p:cNvSpPr>
            <a:spLocks noGrp="1"/>
          </p:cNvSpPr>
          <p:nvPr>
            <p:ph sz="quarter" idx="12"/>
          </p:nvPr>
        </p:nvSpPr>
        <p:spPr>
          <a:xfrm>
            <a:off x="249671" y="5989320"/>
            <a:ext cx="8669193" cy="641816"/>
          </a:xfrm>
        </p:spPr>
        <p:txBody>
          <a:bodyPr anchor="ctr" anchorCtr="1"/>
          <a:lstStyle>
            <a:lvl1pPr algn="ctr">
              <a:buNone/>
              <a:defRPr sz="2200" b="1" i="1">
                <a:solidFill>
                  <a:srgbClr val="F68B00"/>
                </a:solidFill>
                <a:latin typeface="Arial" pitchFamily="34" charset="0"/>
                <a:cs typeface="Arial" pitchFamily="34" charset="0"/>
              </a:defRPr>
            </a:lvl1pPr>
            <a:lvl2pPr algn="ctr">
              <a:buNone/>
              <a:defRPr sz="1800"/>
            </a:lvl2pPr>
            <a:lvl3pPr algn="ctr">
              <a:buNone/>
              <a:defRPr sz="1800"/>
            </a:lvl3pPr>
            <a:lvl4pPr algn="ctr">
              <a:buNone/>
              <a:defRPr sz="1800"/>
            </a:lvl4pPr>
            <a:lvl5pPr algn="ctr">
              <a:buNone/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6550" y="15875"/>
            <a:ext cx="8458200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6550" y="1262063"/>
            <a:ext cx="8458200" cy="5192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39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54488" y="6457950"/>
            <a:ext cx="4457700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C0C0C0"/>
                </a:solidFill>
                <a:latin typeface="Arial" charset="0"/>
                <a:ea typeface="ＭＳ Ｐゴシック" charset="-128"/>
                <a:cs typeface="Arial" charset="0"/>
              </a:defRPr>
            </a:lvl1pPr>
          </a:lstStyle>
          <a:p>
            <a:endParaRPr lang="en-US"/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7425" y="6457950"/>
            <a:ext cx="293688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4" rIns="91429" bIns="45714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700">
                <a:solidFill>
                  <a:srgbClr val="C0C0C0"/>
                </a:solidFill>
                <a:cs typeface="Arial" pitchFamily="34" charset="0"/>
              </a:defRPr>
            </a:lvl1pPr>
          </a:lstStyle>
          <a:p>
            <a:fld id="{94A7FA4D-F66D-46AF-94F8-B4D17D999E29}" type="slidenum">
              <a:rPr lang="en-US" smtClean="0"/>
              <a:t>‹#›</a:t>
            </a:fld>
            <a:endParaRPr lang="en-US"/>
          </a:p>
        </p:txBody>
      </p:sp>
      <p:cxnSp>
        <p:nvCxnSpPr>
          <p:cNvPr id="1030" name="Straight Connector 8"/>
          <p:cNvCxnSpPr>
            <a:cxnSpLocks noChangeShapeType="1"/>
          </p:cNvCxnSpPr>
          <p:nvPr/>
        </p:nvCxnSpPr>
        <p:spPr bwMode="auto">
          <a:xfrm rot="10800000">
            <a:off x="0" y="884873"/>
            <a:ext cx="9144000" cy="1587"/>
          </a:xfrm>
          <a:prstGeom prst="line">
            <a:avLst/>
          </a:prstGeom>
          <a:noFill/>
          <a:ln w="34925">
            <a:solidFill>
              <a:srgbClr val="F68B00"/>
            </a:solidFill>
            <a:round/>
            <a:headEnd/>
            <a:tailEnd/>
          </a:ln>
        </p:spPr>
      </p:cxnSp>
      <p:cxnSp>
        <p:nvCxnSpPr>
          <p:cNvPr id="1031" name="Straight Connector 11"/>
          <p:cNvCxnSpPr>
            <a:cxnSpLocks noChangeShapeType="1"/>
          </p:cNvCxnSpPr>
          <p:nvPr/>
        </p:nvCxnSpPr>
        <p:spPr bwMode="auto">
          <a:xfrm rot="10800000" flipV="1">
            <a:off x="0" y="903288"/>
            <a:ext cx="9144000" cy="9525"/>
          </a:xfrm>
          <a:prstGeom prst="line">
            <a:avLst/>
          </a:prstGeom>
          <a:noFill/>
          <a:ln w="12700">
            <a:solidFill>
              <a:srgbClr val="F68B00"/>
            </a:solidFill>
            <a:round/>
            <a:headEnd/>
            <a:tailEnd/>
          </a:ln>
        </p:spPr>
      </p:cxn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 rot="10800000" flipV="1">
            <a:off x="0" y="935038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11"/>
          <p:cNvCxnSpPr>
            <a:cxnSpLocks noChangeShapeType="1"/>
          </p:cNvCxnSpPr>
          <p:nvPr/>
        </p:nvCxnSpPr>
        <p:spPr bwMode="auto">
          <a:xfrm rot="10800000" flipV="1">
            <a:off x="0" y="912813"/>
            <a:ext cx="91440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7350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" pitchFamily="34" charset="0"/>
          <a:ea typeface="ＭＳ Ｐゴシック" pitchFamily="-108" charset="-128"/>
          <a:cs typeface="ＭＳ Ｐゴシック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EAEAEA"/>
          </a:solidFill>
          <a:latin typeface="Arial" pitchFamily="-108" charset="0"/>
          <a:ea typeface="ＭＳ Ｐゴシック" pitchFamily="-108" charset="-128"/>
          <a:cs typeface="ＭＳ Ｐゴシック" pitchFamily="-108" charset="-128"/>
        </a:defRPr>
      </a:lvl5pPr>
      <a:lvl6pPr marL="410291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6pPr>
      <a:lvl7pPr marL="820583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7pPr>
      <a:lvl8pPr marL="1230874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8pPr>
      <a:lvl9pPr marL="1641165" algn="l" defTabSz="914608" rtl="0" eaLnBrk="1" fontAlgn="base" hangingPunct="1">
        <a:spcBef>
          <a:spcPct val="0"/>
        </a:spcBef>
        <a:spcAft>
          <a:spcPct val="0"/>
        </a:spcAft>
        <a:defRPr sz="3200">
          <a:solidFill>
            <a:srgbClr val="939BA8"/>
          </a:solidFill>
          <a:latin typeface="Arial" pitchFamily="-108" charset="0"/>
        </a:defRPr>
      </a:lvl9pPr>
    </p:titleStyle>
    <p:bodyStyle>
      <a:lvl1pPr marL="223838" indent="-223838" algn="l" rtl="0" eaLnBrk="1" fontAlgn="base" hangingPunct="1">
        <a:spcBef>
          <a:spcPct val="0"/>
        </a:spcBef>
        <a:spcAft>
          <a:spcPts val="600"/>
        </a:spcAft>
        <a:buClr>
          <a:srgbClr val="F68B00"/>
        </a:buClr>
        <a:buSzPct val="80000"/>
        <a:buFont typeface="Arial" pitchFamily="34" charset="0"/>
        <a:buChar char="•"/>
        <a:defRPr sz="2200">
          <a:solidFill>
            <a:srgbClr val="EAEAEA"/>
          </a:solidFill>
          <a:latin typeface="Arial" pitchFamily="34" charset="0"/>
          <a:ea typeface="ＭＳ Ｐゴシック" pitchFamily="-108" charset="-128"/>
          <a:cs typeface="ＭＳ Ｐゴシック" charset="-128"/>
        </a:defRPr>
      </a:lvl1pPr>
      <a:lvl2pPr marL="568325" indent="-168275" algn="l" rtl="0" eaLnBrk="1" fontAlgn="base" hangingPunct="1">
        <a:spcBef>
          <a:spcPct val="0"/>
        </a:spcBef>
        <a:spcAft>
          <a:spcPts val="600"/>
        </a:spcAft>
        <a:buClr>
          <a:srgbClr val="F68B00"/>
        </a:buClr>
        <a:buFont typeface="Arial" pitchFamily="34" charset="0"/>
        <a:buChar char="•"/>
        <a:defRPr>
          <a:solidFill>
            <a:srgbClr val="EAEAEA"/>
          </a:solidFill>
          <a:latin typeface="Arial" pitchFamily="34" charset="0"/>
          <a:ea typeface="ＭＳ Ｐゴシック" charset="-128"/>
          <a:cs typeface="Arial" pitchFamily="34" charset="0"/>
        </a:defRPr>
      </a:lvl2pPr>
      <a:lvl3pPr marL="1031875" indent="-168275" algn="l" rtl="0" eaLnBrk="1" fontAlgn="base" hangingPunct="1">
        <a:spcBef>
          <a:spcPct val="0"/>
        </a:spcBef>
        <a:spcAft>
          <a:spcPts val="600"/>
        </a:spcAft>
        <a:buClr>
          <a:srgbClr val="F68B00"/>
        </a:buClr>
        <a:buSzPct val="90000"/>
        <a:buFont typeface="Arial" pitchFamily="34" charset="0"/>
        <a:buChar char="•"/>
        <a:defRPr sz="1400">
          <a:solidFill>
            <a:srgbClr val="EAEAEA"/>
          </a:solidFill>
          <a:latin typeface="Arial" pitchFamily="34" charset="0"/>
          <a:ea typeface="ＭＳ Ｐゴシック" charset="-128"/>
          <a:cs typeface="Arial" pitchFamily="34" charset="0"/>
        </a:defRPr>
      </a:lvl3pPr>
      <a:lvl4pPr marL="1539875" indent="-168275" algn="l" rtl="0" eaLnBrk="1" fontAlgn="base" hangingPunct="1">
        <a:spcBef>
          <a:spcPct val="0"/>
        </a:spcBef>
        <a:spcAft>
          <a:spcPts val="600"/>
        </a:spcAft>
        <a:buClr>
          <a:srgbClr val="F68B00"/>
        </a:buClr>
        <a:buFont typeface="Arial" pitchFamily="34" charset="0"/>
        <a:buChar char="•"/>
        <a:defRPr sz="1300">
          <a:solidFill>
            <a:srgbClr val="EAEAEA"/>
          </a:solidFill>
          <a:latin typeface="Arial" pitchFamily="34" charset="0"/>
          <a:ea typeface="ＭＳ Ｐゴシック" charset="-128"/>
          <a:cs typeface="Arial" pitchFamily="34" charset="0"/>
        </a:defRPr>
      </a:lvl4pPr>
      <a:lvl5pPr marL="2055813" indent="-227013" algn="l" rtl="0" eaLnBrk="1" fontAlgn="base" hangingPunct="1">
        <a:spcBef>
          <a:spcPct val="0"/>
        </a:spcBef>
        <a:spcAft>
          <a:spcPts val="600"/>
        </a:spcAft>
        <a:buClr>
          <a:srgbClr val="F68B00"/>
        </a:buClr>
        <a:buFont typeface="Arial" pitchFamily="34" charset="0"/>
        <a:buChar char="•"/>
        <a:defRPr sz="1300">
          <a:solidFill>
            <a:srgbClr val="EAEAEA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467446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6pPr>
      <a:lvl7pPr marL="2877737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7pPr>
      <a:lvl8pPr marL="3288029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8pPr>
      <a:lvl9pPr marL="3698320" indent="-227940" algn="l" defTabSz="914608" rtl="0" eaLnBrk="1" fontAlgn="base" hangingPunct="1">
        <a:lnSpc>
          <a:spcPts val="2602"/>
        </a:lnSpc>
        <a:spcBef>
          <a:spcPct val="0"/>
        </a:spcBef>
        <a:spcAft>
          <a:spcPts val="595"/>
        </a:spcAft>
        <a:defRPr sz="1300">
          <a:solidFill>
            <a:srgbClr val="666666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10291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20583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0874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41165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51456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61748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72039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82330" algn="l" defTabSz="410291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204677" cy="1269956"/>
          </a:xfrm>
        </p:spPr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SLS Flight Software Testing: Using a Modified Agile Software Testing Approach</a:t>
            </a:r>
            <a:br>
              <a:rPr lang="en-US" dirty="0" smtClean="0">
                <a:solidFill>
                  <a:schemeClr val="accent2"/>
                </a:solidFill>
              </a:rPr>
            </a:b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Dr. Albanie T. Bolton</a:t>
            </a:r>
            <a:b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Software Systems Engineering Branch</a:t>
            </a:r>
            <a:b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20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6324600"/>
            <a:ext cx="3541874" cy="457200"/>
          </a:xfrm>
        </p:spPr>
        <p:txBody>
          <a:bodyPr/>
          <a:lstStyle/>
          <a:p>
            <a:r>
              <a:rPr lang="en-US" dirty="0" smtClean="0"/>
              <a:t>Flight Software Conference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8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Agile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6550" y="1388357"/>
            <a:ext cx="8452842" cy="94792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If you think agile means team members doing whatever they want with no requirements, rules, documentation, and testing then you may read too much </a:t>
            </a:r>
            <a:r>
              <a:rPr lang="en-US" dirty="0"/>
              <a:t>D</a:t>
            </a:r>
            <a:r>
              <a:rPr lang="en-US" dirty="0" smtClean="0"/>
              <a:t>ilbert …….</a:t>
            </a:r>
            <a:endParaRPr lang="en-US" dirty="0"/>
          </a:p>
        </p:txBody>
      </p:sp>
      <p:pic>
        <p:nvPicPr>
          <p:cNvPr id="4" name="Picture 3" descr="November 16, 2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738" y="2895600"/>
            <a:ext cx="8153012" cy="2535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26360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057400"/>
            <a:ext cx="7204677" cy="1269956"/>
          </a:xfrm>
        </p:spPr>
        <p:txBody>
          <a:bodyPr/>
          <a:lstStyle/>
          <a:p>
            <a:r>
              <a:rPr lang="en-US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Dr. Albanie T. Bolton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Email: albanie.t.bolton@nasa.gov </a:t>
            </a:r>
            <a:b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Software Systems Engineering Branch</a:t>
            </a:r>
            <a:b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</a:br>
            <a:endParaRPr lang="en-US" sz="2000" i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0200" y="6324600"/>
            <a:ext cx="3541874" cy="457200"/>
          </a:xfrm>
        </p:spPr>
        <p:txBody>
          <a:bodyPr/>
          <a:lstStyle/>
          <a:p>
            <a:r>
              <a:rPr lang="en-US" dirty="0" smtClean="0"/>
              <a:t>Flight Software Conference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44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2254089"/>
            <a:ext cx="2743200" cy="23498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35842" y="4648200"/>
            <a:ext cx="1672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www.nasa.gov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0494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Agile Software Development</a:t>
            </a:r>
          </a:p>
          <a:p>
            <a:r>
              <a:rPr lang="en-US" sz="2800" dirty="0" smtClean="0"/>
              <a:t>Waterfall Method vs. Agile </a:t>
            </a:r>
            <a:r>
              <a:rPr lang="en-US" sz="2800" dirty="0" smtClean="0"/>
              <a:t>Method</a:t>
            </a:r>
            <a:endParaRPr lang="en-US" sz="2800" dirty="0" smtClean="0"/>
          </a:p>
          <a:p>
            <a:r>
              <a:rPr lang="en-US" sz="2800" dirty="0" smtClean="0"/>
              <a:t>Software Test &amp; Verification Twist</a:t>
            </a:r>
          </a:p>
          <a:p>
            <a:r>
              <a:rPr lang="en-US" sz="2800" dirty="0" smtClean="0"/>
              <a:t>Sprint Cycles</a:t>
            </a:r>
            <a:endParaRPr lang="en-US" sz="2800" dirty="0" smtClean="0"/>
          </a:p>
          <a:p>
            <a:r>
              <a:rPr lang="en-US" sz="2800" dirty="0" smtClean="0"/>
              <a:t>Benefits &amp; Lesson Learned</a:t>
            </a:r>
          </a:p>
          <a:p>
            <a:r>
              <a:rPr lang="en-US" sz="2800" dirty="0"/>
              <a:t>Value of Agile Testing</a:t>
            </a: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0230257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/>
        </p:nvSpPr>
        <p:spPr>
          <a:xfrm>
            <a:off x="2627313" y="2971800"/>
            <a:ext cx="5983287" cy="176529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solidFill>
                  <a:srgbClr val="F6B000"/>
                </a:solidFill>
                <a:latin typeface="+mn-lt"/>
                <a:ea typeface="+mn-ea"/>
                <a:cs typeface="Arial" charset="0"/>
              </a:rPr>
              <a:t>AGILE</a:t>
            </a:r>
          </a:p>
        </p:txBody>
      </p:sp>
      <p:sp>
        <p:nvSpPr>
          <p:cNvPr id="12" name="TextBox 3"/>
          <p:cNvSpPr txBox="1"/>
          <p:nvPr/>
        </p:nvSpPr>
        <p:spPr>
          <a:xfrm>
            <a:off x="5138739" y="4230435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sz="4400" b="1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rPr>
              <a:t>Iterative</a:t>
            </a:r>
            <a:endParaRPr lang="en-US" sz="4400" b="1" dirty="0">
              <a:solidFill>
                <a:schemeClr val="tx2">
                  <a:lumMod val="40000"/>
                  <a:lumOff val="6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13" name="TextBox 4"/>
          <p:cNvSpPr txBox="1"/>
          <p:nvPr/>
        </p:nvSpPr>
        <p:spPr>
          <a:xfrm>
            <a:off x="4345767" y="277318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smtClean="0">
                <a:solidFill>
                  <a:schemeClr val="accent3">
                    <a:lumMod val="40000"/>
                    <a:lumOff val="60000"/>
                  </a:schemeClr>
                </a:solidFill>
                <a:latin typeface="+mn-lt"/>
              </a:rPr>
              <a:t>Adaptable</a:t>
            </a:r>
            <a:endParaRPr lang="en-US" sz="3800" b="1" dirty="0">
              <a:solidFill>
                <a:schemeClr val="accent3">
                  <a:lumMod val="40000"/>
                  <a:lumOff val="6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14" name="TextBox 5"/>
          <p:cNvSpPr txBox="1"/>
          <p:nvPr/>
        </p:nvSpPr>
        <p:spPr>
          <a:xfrm>
            <a:off x="2606167" y="2672221"/>
            <a:ext cx="281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sz="4400" b="1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+mn-lt"/>
              </a:rPr>
              <a:t>Rapid</a:t>
            </a:r>
            <a:endParaRPr lang="en-US" sz="44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15" name="TextBox 6"/>
          <p:cNvSpPr txBox="1"/>
          <p:nvPr/>
        </p:nvSpPr>
        <p:spPr>
          <a:xfrm>
            <a:off x="1558926" y="4132166"/>
            <a:ext cx="381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sz="4400" b="1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+mn-lt"/>
              </a:rPr>
              <a:t>Cooperative</a:t>
            </a:r>
            <a:endParaRPr lang="en-US" sz="4400" b="1" dirty="0">
              <a:solidFill>
                <a:schemeClr val="accent5">
                  <a:lumMod val="40000"/>
                  <a:lumOff val="6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16" name="TextBox 7"/>
          <p:cNvSpPr txBox="1"/>
          <p:nvPr/>
        </p:nvSpPr>
        <p:spPr>
          <a:xfrm>
            <a:off x="6323013" y="3670501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n-lt"/>
              </a:rPr>
              <a:t>Quality-driven</a:t>
            </a:r>
            <a:endParaRPr lang="en-US" sz="2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  <a:latin typeface="+mn-lt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381000" y="5799892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+mn-ea"/>
                <a:cs typeface="Arial" charset="0"/>
              </a:defRPr>
            </a:lvl9pPr>
          </a:lstStyle>
          <a:p>
            <a:r>
              <a:rPr lang="en-US" sz="2400" b="1" dirty="0" smtClean="0">
                <a:latin typeface="+mn-lt"/>
              </a:rPr>
              <a:t>Not a process</a:t>
            </a:r>
            <a:r>
              <a:rPr lang="en-US" dirty="0" smtClean="0">
                <a:latin typeface="+mn-lt"/>
              </a:rPr>
              <a:t>, it's a </a:t>
            </a:r>
            <a:r>
              <a:rPr lang="en-US" sz="3200" b="1" dirty="0" smtClean="0">
                <a:solidFill>
                  <a:srgbClr val="F6B000"/>
                </a:solidFill>
                <a:latin typeface="+mn-lt"/>
              </a:rPr>
              <a:t>philosophy </a:t>
            </a:r>
            <a:r>
              <a:rPr lang="en-US" dirty="0" smtClean="0">
                <a:latin typeface="+mn-lt"/>
              </a:rPr>
              <a:t>or </a:t>
            </a:r>
            <a:r>
              <a:rPr lang="en-US" sz="3200" b="1" dirty="0" smtClean="0">
                <a:solidFill>
                  <a:srgbClr val="F6B000"/>
                </a:solidFill>
                <a:latin typeface="+mn-lt"/>
              </a:rPr>
              <a:t>set of values</a:t>
            </a:r>
            <a:endParaRPr lang="en-US" sz="3200" b="1" dirty="0">
              <a:solidFill>
                <a:srgbClr val="F6B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2007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Software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/>
              <a:t>Agile software development </a:t>
            </a:r>
            <a:r>
              <a:rPr lang="en-US" dirty="0" smtClean="0"/>
              <a:t>is a group of software development methodologies based on iterative and incremental development, where requirements and solutions evolve through collaboration between self-organizing, cross-functional teams.</a:t>
            </a:r>
          </a:p>
          <a:p>
            <a:pPr algn="just"/>
            <a:r>
              <a:rPr lang="en-US" dirty="0" smtClean="0"/>
              <a:t>The Agile </a:t>
            </a:r>
            <a:r>
              <a:rPr lang="en-US" dirty="0" smtClean="0"/>
              <a:t>Manifesto </a:t>
            </a:r>
            <a:r>
              <a:rPr lang="en-US" dirty="0" smtClean="0"/>
              <a:t>reads as follows: </a:t>
            </a:r>
            <a:r>
              <a:rPr lang="en-US" baseline="30000" dirty="0" smtClean="0"/>
              <a:t>[1]</a:t>
            </a:r>
          </a:p>
          <a:p>
            <a:pPr marL="400050" lvl="1" indent="0" algn="just">
              <a:buNone/>
            </a:pPr>
            <a:r>
              <a:rPr lang="en-US" dirty="0" smtClean="0"/>
              <a:t>We are uncovering better ways of developing software by doing it and helping others do it. Through this work we have come to value:</a:t>
            </a:r>
          </a:p>
          <a:p>
            <a:pPr lvl="1" algn="just"/>
            <a:r>
              <a:rPr lang="en-US" b="1" dirty="0" smtClean="0"/>
              <a:t>Individuals </a:t>
            </a:r>
            <a:r>
              <a:rPr lang="en-US" b="1" dirty="0"/>
              <a:t>and interactions</a:t>
            </a:r>
            <a:r>
              <a:rPr lang="en-US" dirty="0"/>
              <a:t> over processes and tools</a:t>
            </a:r>
          </a:p>
          <a:p>
            <a:pPr lvl="1" algn="just"/>
            <a:r>
              <a:rPr lang="en-US" b="1" dirty="0"/>
              <a:t>Working software</a:t>
            </a:r>
            <a:r>
              <a:rPr lang="en-US" dirty="0"/>
              <a:t> over comprehensive documentation </a:t>
            </a:r>
          </a:p>
          <a:p>
            <a:pPr lvl="1" algn="just"/>
            <a:r>
              <a:rPr lang="en-US" b="1" dirty="0"/>
              <a:t>Customer collaboration</a:t>
            </a:r>
            <a:r>
              <a:rPr lang="en-US" dirty="0"/>
              <a:t> over contract negotiation</a:t>
            </a:r>
          </a:p>
          <a:p>
            <a:pPr lvl="1" algn="just"/>
            <a:r>
              <a:rPr lang="en-US" b="1" dirty="0"/>
              <a:t>Responding to change</a:t>
            </a:r>
            <a:r>
              <a:rPr lang="en-US" dirty="0"/>
              <a:t> over following a plan </a:t>
            </a:r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6327073"/>
            <a:ext cx="85788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b="1" i="1" baseline="30000" dirty="0"/>
              <a:t>1</a:t>
            </a:r>
            <a:r>
              <a:rPr lang="en-US" sz="1050" dirty="0"/>
              <a:t> Beck, Kent; et al. (2001). "Manifesto for Agile Software Development</a:t>
            </a:r>
            <a:r>
              <a:rPr lang="en-US" sz="1050" dirty="0" smtClean="0"/>
              <a:t>". Agile </a:t>
            </a:r>
            <a:r>
              <a:rPr lang="en-US" sz="1050" dirty="0"/>
              <a:t>Alliance. http://agilemanifesto.org/. Retrieved 14 June 2010.</a:t>
            </a:r>
          </a:p>
        </p:txBody>
      </p:sp>
    </p:spTree>
    <p:extLst>
      <p:ext uri="{BB962C8B-B14F-4D97-AF65-F5344CB8AC3E}">
        <p14:creationId xmlns:p14="http://schemas.microsoft.com/office/powerpoint/2010/main" val="35829662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Processes vs. </a:t>
            </a:r>
            <a:r>
              <a:rPr lang="en-US" dirty="0" smtClean="0"/>
              <a:t>Agile</a:t>
            </a:r>
            <a:endParaRPr lang="en-US" dirty="0"/>
          </a:p>
        </p:txBody>
      </p:sp>
      <p:pic>
        <p:nvPicPr>
          <p:cNvPr id="31" name="Picture 2" descr="File:Three software development patterns mashed together.svg">
            <a:hlinkClick r:id="" invalidUrl="file://localhost%5C%5Cupload.wikimedia.org%5Cwikipedia%5Ccommons%5C5%5C5f%5CThree_software_development_patterns_mashed_together.svg"/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9858" y="2438400"/>
            <a:ext cx="3858768" cy="3657600"/>
          </a:xfrm>
          <a:prstGeom prst="rect">
            <a:avLst/>
          </a:prstGeom>
          <a:noFill/>
        </p:spPr>
      </p:pic>
      <p:sp>
        <p:nvSpPr>
          <p:cNvPr id="33" name="Rectangle 32"/>
          <p:cNvSpPr/>
          <p:nvPr/>
        </p:nvSpPr>
        <p:spPr>
          <a:xfrm>
            <a:off x="4141629" y="1414463"/>
            <a:ext cx="4724400" cy="3276600"/>
          </a:xfrm>
          <a:prstGeom prst="rect">
            <a:avLst/>
          </a:prstGeom>
          <a:solidFill>
            <a:schemeClr val="bg1"/>
          </a:solidFill>
          <a:ln w="66675" cap="rnd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4" name="Picture 2" descr="D:\Documents and Settings\pbenson\Desktop\Iterative_development_model_V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6429" y="2024063"/>
            <a:ext cx="4114800" cy="2451817"/>
          </a:xfrm>
          <a:prstGeom prst="rect">
            <a:avLst/>
          </a:prstGeom>
          <a:noFill/>
        </p:spPr>
      </p:pic>
      <p:sp>
        <p:nvSpPr>
          <p:cNvPr id="35" name="Rectangle 34"/>
          <p:cNvSpPr/>
          <p:nvPr/>
        </p:nvSpPr>
        <p:spPr>
          <a:xfrm>
            <a:off x="4294029" y="1490663"/>
            <a:ext cx="32004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 Black" pitchFamily="34" charset="0"/>
              </a:rPr>
              <a:t>Agile Incremental</a:t>
            </a:r>
            <a:endParaRPr lang="en-US" sz="2000" b="1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455829" y="58674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Waterfall development </a:t>
            </a:r>
            <a:r>
              <a:rPr lang="en-US" dirty="0" smtClean="0"/>
              <a:t>is another name for the more traditional approach to software development</a:t>
            </a:r>
            <a:endParaRPr lang="en-US" dirty="0"/>
          </a:p>
        </p:txBody>
      </p:sp>
      <p:sp>
        <p:nvSpPr>
          <p:cNvPr id="38" name="Up Arrow 37"/>
          <p:cNvSpPr/>
          <p:nvPr/>
        </p:nvSpPr>
        <p:spPr bwMode="auto">
          <a:xfrm>
            <a:off x="685800" y="4572000"/>
            <a:ext cx="228600" cy="3810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57200" y="495300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Changes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0" name="Up Arrow 39"/>
          <p:cNvSpPr/>
          <p:nvPr/>
        </p:nvSpPr>
        <p:spPr bwMode="auto">
          <a:xfrm>
            <a:off x="1524000" y="5189450"/>
            <a:ext cx="228600" cy="381000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41" name="Left Arrow 40"/>
          <p:cNvSpPr/>
          <p:nvPr/>
        </p:nvSpPr>
        <p:spPr bwMode="auto">
          <a:xfrm>
            <a:off x="2667000" y="5189450"/>
            <a:ext cx="304800" cy="190500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077872" y="5568236"/>
            <a:ext cx="111137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Takes too long</a:t>
            </a:r>
            <a:endParaRPr lang="en-US" sz="1100" dirty="0">
              <a:solidFill>
                <a:schemeClr val="bg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670825" y="5023090"/>
            <a:ext cx="762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1"/>
                </a:solidFill>
              </a:rPr>
              <a:t>Skipped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147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6550" y="15875"/>
            <a:ext cx="8731250" cy="836613"/>
          </a:xfrm>
        </p:spPr>
        <p:txBody>
          <a:bodyPr/>
          <a:lstStyle/>
          <a:p>
            <a:r>
              <a:rPr lang="en-US" dirty="0" smtClean="0"/>
              <a:t>Software Test &amp; Verification Twist: Agile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908" y="1261873"/>
            <a:ext cx="8452842" cy="1709928"/>
          </a:xfrm>
        </p:spPr>
        <p:txBody>
          <a:bodyPr/>
          <a:lstStyle/>
          <a:p>
            <a:r>
              <a:rPr lang="en-US" dirty="0" smtClean="0"/>
              <a:t>Merge the waterfall driven nature of overall SLS project into Agile driven effort within FSW promoting flexible incremental development framework</a:t>
            </a:r>
            <a:endParaRPr lang="en-US" dirty="0"/>
          </a:p>
        </p:txBody>
      </p:sp>
      <p:pic>
        <p:nvPicPr>
          <p:cNvPr id="26" name="Picture 25"/>
          <p:cNvPicPr/>
          <p:nvPr/>
        </p:nvPicPr>
        <p:blipFill rotWithShape="1">
          <a:blip r:embed="rId3"/>
          <a:srcRect l="10416" t="22391" r="27051" b="11766"/>
          <a:stretch/>
        </p:blipFill>
        <p:spPr bwMode="auto">
          <a:xfrm>
            <a:off x="838200" y="2362200"/>
            <a:ext cx="7315200" cy="4343400"/>
          </a:xfrm>
          <a:prstGeom prst="round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168995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Software Sprint Cycle</a:t>
            </a:r>
            <a:endParaRPr lang="en-US" dirty="0"/>
          </a:p>
        </p:txBody>
      </p:sp>
      <p:graphicFrame>
        <p:nvGraphicFramePr>
          <p:cNvPr id="49" name="Content Placeholder 4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8001205"/>
              </p:ext>
            </p:extLst>
          </p:nvPr>
        </p:nvGraphicFramePr>
        <p:xfrm>
          <a:off x="341313" y="1262063"/>
          <a:ext cx="5754687" cy="3157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1" name="Straight Connector 50"/>
          <p:cNvCxnSpPr/>
          <p:nvPr/>
        </p:nvCxnSpPr>
        <p:spPr bwMode="auto">
          <a:xfrm>
            <a:off x="1752600" y="1165797"/>
            <a:ext cx="0" cy="3505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 bwMode="auto">
          <a:xfrm>
            <a:off x="3218656" y="1143000"/>
            <a:ext cx="0" cy="3505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5" name="Diagram 64"/>
          <p:cNvGraphicFramePr/>
          <p:nvPr>
            <p:extLst>
              <p:ext uri="{D42A27DB-BD31-4B8C-83A1-F6EECF244321}">
                <p14:modId xmlns:p14="http://schemas.microsoft.com/office/powerpoint/2010/main" val="741761835"/>
              </p:ext>
            </p:extLst>
          </p:nvPr>
        </p:nvGraphicFramePr>
        <p:xfrm>
          <a:off x="2895600" y="4648200"/>
          <a:ext cx="6096000" cy="202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68" name="Bent-Up Arrow 67"/>
          <p:cNvSpPr/>
          <p:nvPr/>
        </p:nvSpPr>
        <p:spPr bwMode="auto">
          <a:xfrm rot="5400000">
            <a:off x="1709199" y="4775172"/>
            <a:ext cx="1143000" cy="1219200"/>
          </a:xfrm>
          <a:prstGeom prst="bentUp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900" b="0" i="0" u="none" strike="noStrike" cap="none" normalizeH="0" baseline="0">
              <a:ln>
                <a:noFill/>
              </a:ln>
              <a:solidFill>
                <a:srgbClr val="666666"/>
              </a:solidFill>
              <a:effectLst/>
              <a:latin typeface="55 Helvetica Roman" pitchFamily="1" charset="0"/>
            </a:endParaRPr>
          </a:p>
        </p:txBody>
      </p:sp>
      <p:cxnSp>
        <p:nvCxnSpPr>
          <p:cNvPr id="114" name="Straight Connector 113"/>
          <p:cNvCxnSpPr/>
          <p:nvPr/>
        </p:nvCxnSpPr>
        <p:spPr bwMode="auto">
          <a:xfrm>
            <a:off x="4648200" y="1143000"/>
            <a:ext cx="0" cy="350520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20663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442" y="1096350"/>
            <a:ext cx="4039465" cy="640136"/>
          </a:xfrm>
        </p:spPr>
        <p:txBody>
          <a:bodyPr/>
          <a:lstStyle/>
          <a:p>
            <a:r>
              <a:rPr lang="en-US" sz="2400" dirty="0" smtClean="0"/>
              <a:t>Benefits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441" y="1841753"/>
            <a:ext cx="4039465" cy="3951474"/>
          </a:xfrm>
        </p:spPr>
        <p:txBody>
          <a:bodyPr/>
          <a:lstStyle/>
          <a:p>
            <a:r>
              <a:rPr lang="en-US" sz="1800" dirty="0" smtClean="0"/>
              <a:t>Can </a:t>
            </a:r>
            <a:r>
              <a:rPr lang="en-US" sz="1800" dirty="0"/>
              <a:t>develop the known functions without having the details of every </a:t>
            </a:r>
            <a:r>
              <a:rPr lang="en-US" sz="1800" dirty="0" smtClean="0"/>
              <a:t>requirement</a:t>
            </a:r>
            <a:endParaRPr lang="en-US" sz="1800" dirty="0"/>
          </a:p>
          <a:p>
            <a:r>
              <a:rPr lang="en-US" sz="1800" dirty="0"/>
              <a:t>Better </a:t>
            </a:r>
            <a:r>
              <a:rPr lang="en-US" sz="1800" dirty="0" smtClean="0"/>
              <a:t>team communication</a:t>
            </a:r>
          </a:p>
          <a:p>
            <a:r>
              <a:rPr lang="en-US" sz="1800" dirty="0"/>
              <a:t>Accelerated delivery of product functionality (working solutions) as a means to demonstrate progress to our customers</a:t>
            </a:r>
          </a:p>
          <a:p>
            <a:r>
              <a:rPr lang="en-US" sz="1800" dirty="0"/>
              <a:t>Cross-discipline communication, ownership, and accountability </a:t>
            </a:r>
            <a:r>
              <a:rPr lang="en-US" sz="1800" dirty="0" smtClean="0"/>
              <a:t>of for </a:t>
            </a:r>
            <a:r>
              <a:rPr lang="en-US" sz="1800" dirty="0"/>
              <a:t>our products – maximize stakeholder involvement</a:t>
            </a:r>
          </a:p>
          <a:p>
            <a:r>
              <a:rPr lang="en-US" sz="1800" dirty="0" smtClean="0"/>
              <a:t>Change </a:t>
            </a:r>
            <a:r>
              <a:rPr lang="en-US" sz="1800" dirty="0"/>
              <a:t>and complexity </a:t>
            </a:r>
            <a:r>
              <a:rPr lang="en-US" sz="1800" dirty="0" smtClean="0"/>
              <a:t>management</a:t>
            </a:r>
            <a:endParaRPr lang="en-US" sz="18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96231" y="1096350"/>
            <a:ext cx="4040909" cy="640136"/>
          </a:xfrm>
        </p:spPr>
        <p:txBody>
          <a:bodyPr/>
          <a:lstStyle/>
          <a:p>
            <a:r>
              <a:rPr lang="en-US" sz="2400" dirty="0" smtClean="0"/>
              <a:t>Lessons Learned</a:t>
            </a:r>
            <a:endParaRPr lang="en-US" sz="2400" dirty="0"/>
          </a:p>
        </p:txBody>
      </p:sp>
      <p:pic>
        <p:nvPicPr>
          <p:cNvPr id="6" name="Picture 2" descr="Image result for Agil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3600" y="4009128"/>
            <a:ext cx="2923645" cy="22005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32745" y="1837742"/>
            <a:ext cx="4040909" cy="261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223838" indent="-223838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F68B00"/>
              </a:buClr>
              <a:buSzPct val="80000"/>
              <a:buFont typeface="Arial" pitchFamily="34" charset="0"/>
              <a:buChar char="•"/>
              <a:defRPr sz="2200" b="0">
                <a:solidFill>
                  <a:srgbClr val="EAEAEA"/>
                </a:solidFill>
                <a:latin typeface="Arial" pitchFamily="34" charset="0"/>
                <a:ea typeface="ＭＳ Ｐゴシック" pitchFamily="-108" charset="-128"/>
                <a:cs typeface="ＭＳ Ｐゴシック" charset="-128"/>
              </a:defRPr>
            </a:lvl1pPr>
            <a:lvl2pPr marL="568325" indent="-16827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F68B00"/>
              </a:buClr>
              <a:buFont typeface="Arial" pitchFamily="34" charset="0"/>
              <a:buChar char="•"/>
              <a:defRPr sz="2000">
                <a:solidFill>
                  <a:srgbClr val="EAEAE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2pPr>
            <a:lvl3pPr marL="1031875" indent="-16827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F68B00"/>
              </a:buClr>
              <a:buSzPct val="90000"/>
              <a:buFont typeface="Arial" pitchFamily="34" charset="0"/>
              <a:buChar char="•"/>
              <a:defRPr sz="1800">
                <a:solidFill>
                  <a:srgbClr val="EAEAE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3pPr>
            <a:lvl4pPr marL="1539875" indent="-168275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F68B00"/>
              </a:buClr>
              <a:buFont typeface="Arial" pitchFamily="34" charset="0"/>
              <a:buChar char="•"/>
              <a:defRPr sz="1600">
                <a:solidFill>
                  <a:srgbClr val="EAEAE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4pPr>
            <a:lvl5pPr marL="2055813" indent="-227013" algn="l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F68B00"/>
              </a:buClr>
              <a:buFont typeface="Arial" pitchFamily="34" charset="0"/>
              <a:buChar char="•"/>
              <a:defRPr sz="1600">
                <a:solidFill>
                  <a:srgbClr val="EAEAEA"/>
                </a:solidFill>
                <a:latin typeface="Arial" pitchFamily="34" charset="0"/>
                <a:ea typeface="ＭＳ Ｐゴシック" charset="-128"/>
                <a:cs typeface="Arial" pitchFamily="34" charset="0"/>
              </a:defRPr>
            </a:lvl5pPr>
            <a:lvl6pPr marL="2467446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6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6pPr>
            <a:lvl7pPr marL="2877737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6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7pPr>
            <a:lvl8pPr marL="3288029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6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8pPr>
            <a:lvl9pPr marL="3698320" indent="-227940" algn="l" defTabSz="914608" rtl="0" eaLnBrk="1" fontAlgn="base" hangingPunct="1">
              <a:lnSpc>
                <a:spcPts val="2602"/>
              </a:lnSpc>
              <a:spcBef>
                <a:spcPct val="0"/>
              </a:spcBef>
              <a:spcAft>
                <a:spcPts val="595"/>
              </a:spcAft>
              <a:defRPr sz="1600">
                <a:solidFill>
                  <a:srgbClr val="666666"/>
                </a:solidFill>
                <a:latin typeface="+mn-lt"/>
                <a:ea typeface="ＭＳ Ｐゴシック" pitchFamily="-108" charset="-128"/>
              </a:defRPr>
            </a:lvl9pPr>
          </a:lstStyle>
          <a:p>
            <a:r>
              <a:rPr lang="en-US" sz="1800" kern="0" dirty="0" smtClean="0"/>
              <a:t>Learning Curve</a:t>
            </a:r>
          </a:p>
          <a:p>
            <a:pPr lvl="1"/>
            <a:r>
              <a:rPr lang="en-US" sz="1600" kern="0" dirty="0" smtClean="0"/>
              <a:t>Tool Usage</a:t>
            </a:r>
          </a:p>
          <a:p>
            <a:pPr lvl="1"/>
            <a:r>
              <a:rPr lang="en-US" sz="1600" kern="0" dirty="0" smtClean="0"/>
              <a:t>Agile Process</a:t>
            </a:r>
          </a:p>
          <a:p>
            <a:r>
              <a:rPr lang="en-US" sz="1800" kern="0" dirty="0" smtClean="0"/>
              <a:t>Sprint Scheduling</a:t>
            </a:r>
          </a:p>
          <a:p>
            <a:r>
              <a:rPr lang="en-US" sz="1800" kern="0" dirty="0" smtClean="0"/>
              <a:t>Testing Automation</a:t>
            </a:r>
          </a:p>
          <a:p>
            <a:r>
              <a:rPr lang="en-US" sz="1800" kern="0" dirty="0" smtClean="0"/>
              <a:t>Unfinished Tasks</a:t>
            </a:r>
          </a:p>
          <a:p>
            <a:endParaRPr lang="en-US" sz="1800" kern="0" dirty="0" smtClean="0"/>
          </a:p>
          <a:p>
            <a:pPr marL="400050" lvl="1" indent="0">
              <a:buFont typeface="Arial" pitchFamily="34" charset="0"/>
              <a:buNone/>
            </a:pPr>
            <a:endParaRPr lang="en-US" sz="1600" kern="0" dirty="0" smtClean="0"/>
          </a:p>
          <a:p>
            <a:pPr marL="55563" indent="0">
              <a:buFont typeface="Arial" pitchFamily="34" charset="0"/>
              <a:buNone/>
            </a:pPr>
            <a:endParaRPr lang="en-US" sz="1800" kern="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2442" y="63111"/>
            <a:ext cx="8229023" cy="1033239"/>
          </a:xfrm>
        </p:spPr>
        <p:txBody>
          <a:bodyPr/>
          <a:lstStyle/>
          <a:p>
            <a:r>
              <a:rPr lang="en-US" dirty="0" smtClean="0"/>
              <a:t>Agile Benefits &amp; Lessons Learned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985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Agile Testing Value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altLang="en-US" dirty="0">
                <a:solidFill>
                  <a:schemeClr val="tx1"/>
                </a:solidFill>
              </a:rPr>
              <a:t>Testing in agile software development should provide the information that stakeholders need to make decisions and steer the development into the right direction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This information must be provided promptly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Testing provides data on the status of the deliverables and generates </a:t>
            </a:r>
            <a:r>
              <a:rPr lang="en-GB" altLang="en-US" i="1" dirty="0">
                <a:solidFill>
                  <a:schemeClr val="tx1"/>
                </a:solidFill>
              </a:rPr>
              <a:t>project intelligence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Project intelligence is knowledge of </a:t>
            </a:r>
            <a:r>
              <a:rPr lang="en-GB" altLang="en-US" u="sng" dirty="0">
                <a:solidFill>
                  <a:schemeClr val="tx1"/>
                </a:solidFill>
              </a:rPr>
              <a:t>risks and benefits</a:t>
            </a:r>
            <a:endParaRPr lang="en-GB" altLang="en-US" dirty="0">
              <a:solidFill>
                <a:schemeClr val="tx1"/>
              </a:solidFill>
            </a:endParaRPr>
          </a:p>
          <a:p>
            <a:r>
              <a:rPr lang="en-GB" altLang="en-US" dirty="0">
                <a:solidFill>
                  <a:schemeClr val="tx1"/>
                </a:solidFill>
              </a:rPr>
              <a:t>Knowledge of risks, benefits, test records and results are more valuable than test documentation and infrastructure</a:t>
            </a:r>
          </a:p>
          <a:p>
            <a:r>
              <a:rPr lang="en-GB" altLang="en-US" dirty="0">
                <a:solidFill>
                  <a:schemeClr val="tx1"/>
                </a:solidFill>
              </a:rPr>
              <a:t>We can increase the value of testing most by</a:t>
            </a:r>
          </a:p>
          <a:p>
            <a:pPr lvl="1"/>
            <a:r>
              <a:rPr lang="en-GB" altLang="en-US" dirty="0">
                <a:solidFill>
                  <a:schemeClr val="tx1"/>
                </a:solidFill>
              </a:rPr>
              <a:t>Improved intelligence</a:t>
            </a:r>
          </a:p>
          <a:p>
            <a:pPr lvl="1"/>
            <a:r>
              <a:rPr lang="en-GB" altLang="en-US" dirty="0">
                <a:solidFill>
                  <a:schemeClr val="tx1"/>
                </a:solidFill>
              </a:rPr>
              <a:t>Providing intelligence earlier</a:t>
            </a:r>
          </a:p>
          <a:p>
            <a:endParaRPr lang="en-GB" alt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766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shall2013_template_black">
  <a:themeElements>
    <a:clrScheme name="Marshall Theme Colors">
      <a:dk1>
        <a:sysClr val="windowText" lastClr="000000"/>
      </a:dk1>
      <a:lt1>
        <a:sysClr val="window" lastClr="FFFFFF"/>
      </a:lt1>
      <a:dk2>
        <a:srgbClr val="7F7F7F"/>
      </a:dk2>
      <a:lt2>
        <a:srgbClr val="FFF39D"/>
      </a:lt2>
      <a:accent1>
        <a:srgbClr val="003675"/>
      </a:accent1>
      <a:accent2>
        <a:srgbClr val="F0B037"/>
      </a:accent2>
      <a:accent3>
        <a:srgbClr val="007373"/>
      </a:accent3>
      <a:accent4>
        <a:srgbClr val="CD6534"/>
      </a:accent4>
      <a:accent5>
        <a:srgbClr val="BF2828"/>
      </a:accent5>
      <a:accent6>
        <a:srgbClr val="652B65"/>
      </a:accent6>
      <a:hlink>
        <a:srgbClr val="002060"/>
      </a:hlink>
      <a:folHlink>
        <a:srgbClr val="5C5C5C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900" b="0" i="0" u="none" strike="noStrike" cap="none" normalizeH="0" baseline="0">
            <a:ln>
              <a:noFill/>
            </a:ln>
            <a:solidFill>
              <a:srgbClr val="666666"/>
            </a:solidFill>
            <a:effectLst/>
            <a:latin typeface="55 Helvetica Roman" pitchFamily="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4D4D4D"/>
        </a:dk1>
        <a:lt1>
          <a:srgbClr val="FFFFD9"/>
        </a:lt1>
        <a:dk2>
          <a:srgbClr val="000000"/>
        </a:dk2>
        <a:lt2>
          <a:srgbClr val="7F7F7D"/>
        </a:lt2>
        <a:accent1>
          <a:srgbClr val="DEDACF"/>
        </a:accent1>
        <a:accent2>
          <a:srgbClr val="536D89"/>
        </a:accent2>
        <a:accent3>
          <a:srgbClr val="FFFFE9"/>
        </a:accent3>
        <a:accent4>
          <a:srgbClr val="404040"/>
        </a:accent4>
        <a:accent5>
          <a:srgbClr val="ECEAE4"/>
        </a:accent5>
        <a:accent6>
          <a:srgbClr val="4A627C"/>
        </a:accent6>
        <a:hlink>
          <a:srgbClr val="943C35"/>
        </a:hlink>
        <a:folHlink>
          <a:srgbClr val="63406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E1EAED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EEF3F4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85B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666666"/>
        </a:dk1>
        <a:lt1>
          <a:srgbClr val="FFFFFF"/>
        </a:lt1>
        <a:dk2>
          <a:srgbClr val="000000"/>
        </a:dk2>
        <a:lt2>
          <a:srgbClr val="333333"/>
        </a:lt2>
        <a:accent1>
          <a:srgbClr val="D7DCC8"/>
        </a:accent1>
        <a:accent2>
          <a:srgbClr val="8DC6FF"/>
        </a:accent2>
        <a:accent3>
          <a:srgbClr val="FFFFFF"/>
        </a:accent3>
        <a:accent4>
          <a:srgbClr val="565656"/>
        </a:accent4>
        <a:accent5>
          <a:srgbClr val="E8EBE0"/>
        </a:accent5>
        <a:accent6>
          <a:srgbClr val="7FB3E7"/>
        </a:accent6>
        <a:hlink>
          <a:srgbClr val="0066CC"/>
        </a:hlink>
        <a:folHlink>
          <a:srgbClr val="FF99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58572B"/>
        </a:dk1>
        <a:lt1>
          <a:srgbClr val="FFFFFF"/>
        </a:lt1>
        <a:dk2>
          <a:srgbClr val="808000"/>
        </a:dk2>
        <a:lt2>
          <a:srgbClr val="333333"/>
        </a:lt2>
        <a:accent1>
          <a:srgbClr val="CCCC99"/>
        </a:accent1>
        <a:accent2>
          <a:srgbClr val="FFFFCC"/>
        </a:accent2>
        <a:accent3>
          <a:srgbClr val="FFFFFF"/>
        </a:accent3>
        <a:accent4>
          <a:srgbClr val="4A4923"/>
        </a:accent4>
        <a:accent5>
          <a:srgbClr val="E2E2CA"/>
        </a:accent5>
        <a:accent6>
          <a:srgbClr val="E7E7B9"/>
        </a:accent6>
        <a:hlink>
          <a:srgbClr val="9900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666633"/>
        </a:dk1>
        <a:lt1>
          <a:srgbClr val="008080"/>
        </a:lt1>
        <a:dk2>
          <a:srgbClr val="808000"/>
        </a:dk2>
        <a:lt2>
          <a:srgbClr val="005A58"/>
        </a:lt2>
        <a:accent1>
          <a:srgbClr val="B5C6B3"/>
        </a:accent1>
        <a:accent2>
          <a:srgbClr val="FFA962"/>
        </a:accent2>
        <a:accent3>
          <a:srgbClr val="AAC0C0"/>
        </a:accent3>
        <a:accent4>
          <a:srgbClr val="56562A"/>
        </a:accent4>
        <a:accent5>
          <a:srgbClr val="D7DFD6"/>
        </a:accent5>
        <a:accent6>
          <a:srgbClr val="E79958"/>
        </a:accent6>
        <a:hlink>
          <a:srgbClr val="FFEFCE"/>
        </a:hlink>
        <a:folHlink>
          <a:srgbClr val="A74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003366"/>
        </a:dk1>
        <a:lt1>
          <a:srgbClr val="A28E73"/>
        </a:lt1>
        <a:dk2>
          <a:srgbClr val="000099"/>
        </a:dk2>
        <a:lt2>
          <a:srgbClr val="D2C368"/>
        </a:lt2>
        <a:accent1>
          <a:srgbClr val="D1EBEA"/>
        </a:accent1>
        <a:accent2>
          <a:srgbClr val="CEC975"/>
        </a:accent2>
        <a:accent3>
          <a:srgbClr val="AAAACA"/>
        </a:accent3>
        <a:accent4>
          <a:srgbClr val="8A7861"/>
        </a:accent4>
        <a:accent5>
          <a:srgbClr val="E5F3F3"/>
        </a:accent5>
        <a:accent6>
          <a:srgbClr val="BAB669"/>
        </a:accent6>
        <a:hlink>
          <a:srgbClr val="7EBA93"/>
        </a:hlink>
        <a:folHlink>
          <a:srgbClr val="F09D3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36699"/>
        </a:dk1>
        <a:lt1>
          <a:srgbClr val="969696"/>
        </a:lt1>
        <a:dk2>
          <a:srgbClr val="000000"/>
        </a:dk2>
        <a:lt2>
          <a:srgbClr val="517FA1"/>
        </a:lt2>
        <a:accent1>
          <a:srgbClr val="F3F5DD"/>
        </a:accent1>
        <a:accent2>
          <a:srgbClr val="CB4B0A"/>
        </a:accent2>
        <a:accent3>
          <a:srgbClr val="AAAAAA"/>
        </a:accent3>
        <a:accent4>
          <a:srgbClr val="7F7F7F"/>
        </a:accent4>
        <a:accent5>
          <a:srgbClr val="F8F9EB"/>
        </a:accent5>
        <a:accent6>
          <a:srgbClr val="B84308"/>
        </a:accent6>
        <a:hlink>
          <a:srgbClr val="D4B224"/>
        </a:hlink>
        <a:folHlink>
          <a:srgbClr val="D58E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5C1F00"/>
        </a:dk1>
        <a:lt1>
          <a:srgbClr val="8FA418"/>
        </a:lt1>
        <a:dk2>
          <a:srgbClr val="800000"/>
        </a:dk2>
        <a:lt2>
          <a:srgbClr val="A89546"/>
        </a:lt2>
        <a:accent1>
          <a:srgbClr val="EDF6BE"/>
        </a:accent1>
        <a:accent2>
          <a:srgbClr val="ADBC00"/>
        </a:accent2>
        <a:accent3>
          <a:srgbClr val="C0AAAA"/>
        </a:accent3>
        <a:accent4>
          <a:srgbClr val="798B13"/>
        </a:accent4>
        <a:accent5>
          <a:srgbClr val="F4FADB"/>
        </a:accent5>
        <a:accent6>
          <a:srgbClr val="9CAA00"/>
        </a:accent6>
        <a:hlink>
          <a:srgbClr val="FF7500"/>
        </a:hlink>
        <a:folHlink>
          <a:srgbClr val="3E5E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D_x0020__x002d__x0020_Business_x0020_Development xmlns="83db6346-6541-4edf-836d-cd9ae8ee118c">1</CD_x0020__x002d__x0020_Business_x0020_Development>
    <CD_x0020__x002d__x0020_Partnerships xmlns="83db6346-6541-4edf-836d-cd9ae8ee118c">1</CD_x0020__x002d__x0020_Partnerships>
    <Center_x0020_Overview xmlns="83db6346-6541-4edf-836d-cd9ae8ee118c">1</Center_x0020_Overview>
    <SlideDescription xmlns="http://schemas.microsoft.com/sharepoint/v3">Marshall Space Flight Center Title Slide</SlideDescription>
    <Order0 xmlns="83db6346-6541-4edf-836d-cd9ae8ee118c">1</Order0>
    <Slide_x0020_Title xmlns="83db6346-6541-4edf-836d-cd9ae8ee118c" xsi:nil="true"/>
    <Assoc_x002f_Asst_x002e__x0020_CD xmlns="83db6346-6541-4edf-836d-cd9ae8ee118c">1</Assoc_x002f_Asst_x002e__x0020_CD>
    <Presentation xmlns="http://schemas.microsoft.com/sharepoint/v3">MasterDeck</Presentation>
    <_dlc_DocId xmlns="4fcbe040-1da0-4674-b29f-3e973030d1e3">67HZPE6MK4Q2-165-92</_dlc_DocId>
    <_dlc_DocIdUrl xmlns="4fcbe040-1da0-4674-b29f-3e973030d1e3">
      <Url>https://sharepoint.msfc.nasa.gov/sites/osac/comm_corner/_layouts/DocIdRedir.aspx?ID=67HZPE6MK4Q2-165-92</Url>
      <Description>67HZPE6MK4Q2-165-92</Description>
    </_dlc_DocIdUrl>
    <Master_x0020_Deck_x0020_Order xmlns="83db6346-6541-4edf-836d-cd9ae8ee118c">1</Master_x0020_Deck_x0020_Order>
    <Task_x0020_Owner xmlns="83db6346-6541-4edf-836d-cd9ae8ee118c">Ann Yelle</Task_x0020_Owner>
    <Action_x0020_Item xmlns="83db6346-6541-4edf-836d-cd9ae8ee118c" xsi:nil="true"/>
    <CD_x002d_Industry xmlns="83db6346-6541-4edf-836d-cd9ae8ee118c">1</CD_x002d_Industry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Slide" ma:contentTypeID="0x010100A22E315B1F3C42B49A0E90D2F9AB5AB100B3760F64DF67774EBDF7C1803CF7C293" ma:contentTypeVersion="11" ma:contentTypeDescription="Microsoft PowerPoint Slide" ma:contentTypeScope="" ma:versionID="3da1e7850a30195ce9dc90e1a676eab1">
  <xsd:schema xmlns:xsd="http://www.w3.org/2001/XMLSchema" xmlns:xs="http://www.w3.org/2001/XMLSchema" xmlns:p="http://schemas.microsoft.com/office/2006/metadata/properties" xmlns:ns1="http://schemas.microsoft.com/sharepoint/v3" xmlns:ns2="83db6346-6541-4edf-836d-cd9ae8ee118c" xmlns:ns3="4fcbe040-1da0-4674-b29f-3e973030d1e3" targetNamespace="http://schemas.microsoft.com/office/2006/metadata/properties" ma:root="true" ma:fieldsID="553924d8b4752fda014f9fd7c0faf9ed" ns1:_="" ns2:_="" ns3:_="">
    <xsd:import namespace="http://schemas.microsoft.com/sharepoint/v3"/>
    <xsd:import namespace="83db6346-6541-4edf-836d-cd9ae8ee118c"/>
    <xsd:import namespace="4fcbe040-1da0-4674-b29f-3e973030d1e3"/>
    <xsd:element name="properties">
      <xsd:complexType>
        <xsd:sequence>
          <xsd:element name="documentManagement">
            <xsd:complexType>
              <xsd:all>
                <xsd:element ref="ns1:Presentation" minOccurs="0"/>
                <xsd:element ref="ns1:SlideDescription" minOccurs="0"/>
                <xsd:element ref="ns2:Slide_x0020_Title" minOccurs="0"/>
                <xsd:element ref="ns2:Task_x0020_Owner" minOccurs="0"/>
                <xsd:element ref="ns2:Master_x0020_Deck_x0020_Order" minOccurs="0"/>
                <xsd:element ref="ns2:Center_x0020_Overview" minOccurs="0"/>
                <xsd:element ref="ns2:Order0" minOccurs="0"/>
                <xsd:element ref="ns2:CD_x0020__x002d__x0020_Business_x0020_Development" minOccurs="0"/>
                <xsd:element ref="ns2:CD_x0020__x002d__x0020_Partnerships" minOccurs="0"/>
                <xsd:element ref="ns2:Assoc_x002f_Asst_x002e__x0020_CD" minOccurs="0"/>
                <xsd:element ref="ns3:_dlc_DocId" minOccurs="0"/>
                <xsd:element ref="ns3:_dlc_DocIdUrl" minOccurs="0"/>
                <xsd:element ref="ns3:_dlc_DocIdPersistId" minOccurs="0"/>
                <xsd:element ref="ns2:Action_x0020_Item" minOccurs="0"/>
                <xsd:element ref="ns2:CD_x002d_Indust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resentation" ma:index="0" nillable="true" ma:displayName="Presentation" ma:internalName="Presentation">
      <xsd:simpleType>
        <xsd:restriction base="dms:Text"/>
      </xsd:simpleType>
    </xsd:element>
    <xsd:element name="SlideDescription" ma:index="1" nillable="true" ma:displayName="Description" ma:internalName="SlideDescrip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db6346-6541-4edf-836d-cd9ae8ee118c" elementFormDefault="qualified">
    <xsd:import namespace="http://schemas.microsoft.com/office/2006/documentManagement/types"/>
    <xsd:import namespace="http://schemas.microsoft.com/office/infopath/2007/PartnerControls"/>
    <xsd:element name="Slide_x0020_Title" ma:index="3" nillable="true" ma:displayName="Slide Title" ma:description="Use this field to uniquely title each slide." ma:internalName="Slide_x0020_Title">
      <xsd:simpleType>
        <xsd:restriction base="dms:Text">
          <xsd:maxLength value="255"/>
        </xsd:restriction>
      </xsd:simpleType>
    </xsd:element>
    <xsd:element name="Task_x0020_Owner" ma:index="6" nillable="true" ma:displayName="Task Owner" ma:description="If this chart needs updating, this is the person responsible." ma:format="Dropdown" ma:internalName="Task_x0020_Owner">
      <xsd:simpleType>
        <xsd:union memberTypes="dms:Text">
          <xsd:simpleType>
            <xsd:restriction base="dms:Choice">
              <xsd:enumeration value="Martin Burkey"/>
              <xsd:enumeration value="Marianne Higgins"/>
              <xsd:enumeration value="Erin Walker"/>
              <xsd:enumeration value="Ann Yelle"/>
            </xsd:restriction>
          </xsd:simpleType>
        </xsd:union>
      </xsd:simpleType>
    </xsd:element>
    <xsd:element name="Master_x0020_Deck_x0020_Order" ma:index="7" nillable="true" ma:displayName="Master Deck Order" ma:description="Slide number to set the order of slides in the Master Deck" ma:internalName="Master_x0020_Deck_x0020_Order" ma:percentage="FALSE">
      <xsd:simpleType>
        <xsd:restriction base="dms:Number"/>
      </xsd:simpleType>
    </xsd:element>
    <xsd:element name="Center_x0020_Overview" ma:index="8" nillable="true" ma:displayName="Center Overview" ma:default="0" ma:description="Is this slide part of the Center Overview slide collection? If so, enter the slide number for that collection here." ma:indexed="true" ma:internalName="Center_x0020_Overview" ma:percentage="FALSE">
      <xsd:simpleType>
        <xsd:restriction base="dms:Number">
          <xsd:maxInclusive value="100"/>
          <xsd:minInclusive value="0"/>
        </xsd:restriction>
      </xsd:simpleType>
    </xsd:element>
    <xsd:element name="Order0" ma:index="9" nillable="true" ma:displayName="CD - Community" ma:decimals="0" ma:default="0" ma:description="Is this slide available in the Center Director's Community slide collection? If so, enter the slide number for that collection here." ma:indexed="true" ma:internalName="Order0" ma:percentage="FALSE">
      <xsd:simpleType>
        <xsd:restriction base="dms:Number">
          <xsd:maxInclusive value="100"/>
          <xsd:minInclusive value="0"/>
        </xsd:restriction>
      </xsd:simpleType>
    </xsd:element>
    <xsd:element name="CD_x0020__x002d__x0020_Business_x0020_Development" ma:index="10" nillable="true" ma:displayName="CD - Business Development" ma:decimals="0" ma:default="0" ma:description="Is this slide part of the Center Director's Business Development slide collection? If so, enter the slide number for that collection here." ma:indexed="true" ma:internalName="CD_x0020__x002d__x0020_Business_x0020_Development" ma:percentage="FALSE">
      <xsd:simpleType>
        <xsd:restriction base="dms:Number">
          <xsd:maxInclusive value="100"/>
          <xsd:minInclusive value="0"/>
        </xsd:restriction>
      </xsd:simpleType>
    </xsd:element>
    <xsd:element name="CD_x0020__x002d__x0020_Partnerships" ma:index="11" nillable="true" ma:displayName="CD - Partnerships" ma:decimals="0" ma:default="0" ma:description="Is this slide part of the Center Director's Partnerships slide collection? If so, enter the slide number for that collection here." ma:indexed="true" ma:internalName="CD_x0020__x002d__x0020_Partnerships" ma:percentage="FALSE">
      <xsd:simpleType>
        <xsd:restriction base="dms:Number">
          <xsd:maxInclusive value="100"/>
          <xsd:minInclusive value="0"/>
        </xsd:restriction>
      </xsd:simpleType>
    </xsd:element>
    <xsd:element name="Assoc_x002f_Asst_x002e__x0020_CD" ma:index="12" nillable="true" ma:displayName="Assoc/Asst. CD" ma:decimals="0" ma:description="Is this slide part of the Associate/Assistant Center Director's slide collection? If so, enter the slide number for that collection here." ma:indexed="true" ma:internalName="Assoc_x002f_Asst_x002e__x0020_CD" ma:percentage="FALSE">
      <xsd:simpleType>
        <xsd:restriction base="dms:Number">
          <xsd:maxInclusive value="100"/>
          <xsd:minInclusive value="0"/>
        </xsd:restriction>
      </xsd:simpleType>
    </xsd:element>
    <xsd:element name="Action_x0020_Item" ma:index="19" nillable="true" ma:displayName="Action Item" ma:description="Pending work, updates, approvals" ma:internalName="Action_x0020_Item">
      <xsd:simpleType>
        <xsd:restriction base="dms:Note">
          <xsd:maxLength value="255"/>
        </xsd:restriction>
      </xsd:simpleType>
    </xsd:element>
    <xsd:element name="CD_x002d_Industry" ma:index="20" nillable="true" ma:displayName="CD-Industry" ma:default="0" ma:description="Is this slide available in the Center Director's Industry slide collection? If so, enter the slide number for that collection here." ma:internalName="CD_x002d_Industry" ma:percentage="FALSE">
      <xsd:simpleType>
        <xsd:restriction base="dms:Number">
          <xsd:maxInclusive value="100"/>
          <xsd:minInclusive value="0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cbe040-1da0-4674-b29f-3e973030d1e3" elementFormDefault="qualified">
    <xsd:import namespace="http://schemas.microsoft.com/office/2006/documentManagement/types"/>
    <xsd:import namespace="http://schemas.microsoft.com/office/infopath/2007/PartnerControls"/>
    <xsd:element name="_dlc_DocId" ma:index="16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7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8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7C37192D-7637-424D-92DD-5580FE4F9504}">
  <ds:schemaRefs>
    <ds:schemaRef ds:uri="http://schemas.microsoft.com/office/2006/documentManagement/types"/>
    <ds:schemaRef ds:uri="4fcbe040-1da0-4674-b29f-3e973030d1e3"/>
    <ds:schemaRef ds:uri="http://schemas.microsoft.com/sharepoint/v3"/>
    <ds:schemaRef ds:uri="http://www.w3.org/XML/1998/namespace"/>
    <ds:schemaRef ds:uri="http://purl.org/dc/dcmitype/"/>
    <ds:schemaRef ds:uri="83db6346-6541-4edf-836d-cd9ae8ee118c"/>
    <ds:schemaRef ds:uri="http://purl.org/dc/terms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ACC9A1CE-D378-4869-B1B8-040318C77A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3db6346-6541-4edf-836d-cd9ae8ee118c"/>
    <ds:schemaRef ds:uri="4fcbe040-1da0-4674-b29f-3e973030d1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6BD7C6E-4AD9-4D6A-BADE-8EBAE3BDCF2F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Marshall2013_template_black</Template>
  <TotalTime>2070</TotalTime>
  <Words>763</Words>
  <Application>Microsoft Office PowerPoint</Application>
  <PresentationFormat>On-screen Show (4:3)</PresentationFormat>
  <Paragraphs>124</Paragraphs>
  <Slides>12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ＭＳ Ｐゴシック</vt:lpstr>
      <vt:lpstr>55 Helvetica Roman</vt:lpstr>
      <vt:lpstr>AGaramond RegularSC</vt:lpstr>
      <vt:lpstr>Arial</vt:lpstr>
      <vt:lpstr>Arial Black</vt:lpstr>
      <vt:lpstr>Calibri</vt:lpstr>
      <vt:lpstr>Marshall2013_template_black</vt:lpstr>
      <vt:lpstr>SLS Flight Software Testing: Using a Modified Agile Software Testing Approach  Dr. Albanie T. Bolton Software Systems Engineering Branch </vt:lpstr>
      <vt:lpstr>Agenda</vt:lpstr>
      <vt:lpstr>PowerPoint Presentation</vt:lpstr>
      <vt:lpstr>Agile Software Development</vt:lpstr>
      <vt:lpstr>Software Processes vs. Agile</vt:lpstr>
      <vt:lpstr>Software Test &amp; Verification Twist: Agile Development</vt:lpstr>
      <vt:lpstr>Flight Software Sprint Cycle</vt:lpstr>
      <vt:lpstr>Agile Benefits &amp; Lessons Learned</vt:lpstr>
      <vt:lpstr>Agile Testing Value</vt:lpstr>
      <vt:lpstr>Review of Agile Testing</vt:lpstr>
      <vt:lpstr>Dr. Albanie T. Bolton Email: albanie.t.bolton@nasa.gov  Software Systems Engineering Branch 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Marshall Space Flight Center Name of Event/Group Date</dc:title>
  <dc:creator>tina atchley</dc:creator>
  <dc:description>Marshall Space Flight Center_x000d_Name of Event/Group_x000d_Date</dc:description>
  <cp:lastModifiedBy>BOLTON, ALBANIE T. (MSFC-ES52)</cp:lastModifiedBy>
  <cp:revision>75</cp:revision>
  <dcterms:created xsi:type="dcterms:W3CDTF">2014-04-14T18:05:00Z</dcterms:created>
  <dcterms:modified xsi:type="dcterms:W3CDTF">2016-12-14T01:30:26Z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0">
    <vt:lpwstr>0</vt:lpwstr>
  </property>
  <property fmtid="{D5CDD505-2E9C-101B-9397-08002B2CF9AE}" pid="3" name="Slide Title">
    <vt:lpwstr/>
  </property>
  <property fmtid="{D5CDD505-2E9C-101B-9397-08002B2CF9AE}" pid="4" name="CD - Business Development">
    <vt:lpwstr>0</vt:lpwstr>
  </property>
  <property fmtid="{D5CDD505-2E9C-101B-9397-08002B2CF9AE}" pid="5" name="CD - Partnerships">
    <vt:lpwstr>0</vt:lpwstr>
  </property>
  <property fmtid="{D5CDD505-2E9C-101B-9397-08002B2CF9AE}" pid="6" name="Assoc/Asst. CD">
    <vt:lpwstr/>
  </property>
  <property fmtid="{D5CDD505-2E9C-101B-9397-08002B2CF9AE}" pid="7" name="Center Overview">
    <vt:lpwstr>0</vt:lpwstr>
  </property>
  <property fmtid="{D5CDD505-2E9C-101B-9397-08002B2CF9AE}" pid="8" name="Capabilities">
    <vt:r8>0</vt:r8>
  </property>
  <property fmtid="{D5CDD505-2E9C-101B-9397-08002B2CF9AE}" pid="9" name="ContentTypeId">
    <vt:lpwstr>0x010100A22E315B1F3C42B49A0E90D2F9AB5AB100B3760F64DF67774EBDF7C1803CF7C293</vt:lpwstr>
  </property>
  <property fmtid="{D5CDD505-2E9C-101B-9397-08002B2CF9AE}" pid="10" name="ContentType">
    <vt:lpwstr>Slide</vt:lpwstr>
  </property>
  <property fmtid="{D5CDD505-2E9C-101B-9397-08002B2CF9AE}" pid="11" name="Presentation">
    <vt:lpwstr>MasterDeck</vt:lpwstr>
  </property>
  <property fmtid="{D5CDD505-2E9C-101B-9397-08002B2CF9AE}" pid="12" name="SlideDescription">
    <vt:lpwstr>Marshall Space Flight Center_x000d_Name of Event/Group_x000d_Date</vt:lpwstr>
  </property>
  <property fmtid="{D5CDD505-2E9C-101B-9397-08002B2CF9AE}" pid="13" name="_dlc_DocIdItemGuid">
    <vt:lpwstr>80652b60-4732-4907-9421-9c1269992a2e</vt:lpwstr>
  </property>
  <property fmtid="{D5CDD505-2E9C-101B-9397-08002B2CF9AE}" pid="14" name="Order">
    <vt:r8>9200</vt:r8>
  </property>
  <property fmtid="{D5CDD505-2E9C-101B-9397-08002B2CF9AE}" pid="15" name="Jive_LatestUserAccountName">
    <vt:lpwstr>abolton</vt:lpwstr>
  </property>
  <property fmtid="{D5CDD505-2E9C-101B-9397-08002B2CF9AE}" pid="16" name="Offisync_UniqueId">
    <vt:lpwstr>13869</vt:lpwstr>
  </property>
  <property fmtid="{D5CDD505-2E9C-101B-9397-08002B2CF9AE}" pid="17" name="Offisync_ProviderInitializationData">
    <vt:lpwstr>https://explornet.nasa.gov</vt:lpwstr>
  </property>
  <property fmtid="{D5CDD505-2E9C-101B-9397-08002B2CF9AE}" pid="18" name="Offisync_ServerID">
    <vt:lpwstr>479288e8-773e-4e87-b6d5-ce4a332de138</vt:lpwstr>
  </property>
  <property fmtid="{D5CDD505-2E9C-101B-9397-08002B2CF9AE}" pid="19" name="Offisync_UpdateToken">
    <vt:lpwstr>5</vt:lpwstr>
  </property>
  <property fmtid="{D5CDD505-2E9C-101B-9397-08002B2CF9AE}" pid="20" name="Jive_VersionGuid">
    <vt:lpwstr>0bdae323-fecb-4a21-83d2-fb06e286f0eb</vt:lpwstr>
  </property>
</Properties>
</file>