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35"/>
  </p:notesMasterIdLst>
  <p:sldIdLst>
    <p:sldId id="333" r:id="rId3"/>
    <p:sldId id="368" r:id="rId4"/>
    <p:sldId id="365" r:id="rId5"/>
    <p:sldId id="366" r:id="rId6"/>
    <p:sldId id="367" r:id="rId7"/>
    <p:sldId id="386" r:id="rId8"/>
    <p:sldId id="370" r:id="rId9"/>
    <p:sldId id="346" r:id="rId10"/>
    <p:sldId id="359" r:id="rId11"/>
    <p:sldId id="385" r:id="rId12"/>
    <p:sldId id="364" r:id="rId13"/>
    <p:sldId id="360" r:id="rId14"/>
    <p:sldId id="376" r:id="rId15"/>
    <p:sldId id="362" r:id="rId16"/>
    <p:sldId id="377" r:id="rId17"/>
    <p:sldId id="378" r:id="rId18"/>
    <p:sldId id="379" r:id="rId19"/>
    <p:sldId id="380" r:id="rId20"/>
    <p:sldId id="381" r:id="rId21"/>
    <p:sldId id="382" r:id="rId22"/>
    <p:sldId id="383" r:id="rId23"/>
    <p:sldId id="387" r:id="rId24"/>
    <p:sldId id="369" r:id="rId25"/>
    <p:sldId id="384" r:id="rId26"/>
    <p:sldId id="348" r:id="rId27"/>
    <p:sldId id="347" r:id="rId28"/>
    <p:sldId id="372" r:id="rId29"/>
    <p:sldId id="373" r:id="rId30"/>
    <p:sldId id="374" r:id="rId31"/>
    <p:sldId id="375" r:id="rId32"/>
    <p:sldId id="388" r:id="rId33"/>
    <p:sldId id="389" r:id="rId34"/>
  </p:sldIdLst>
  <p:sldSz cx="9144000" cy="6858000" type="screen4x3"/>
  <p:notesSz cx="7772400" cy="10058400"/>
  <p:defaultTextStyle>
    <a:defPPr>
      <a:defRPr lang="en-GB"/>
    </a:defPPr>
    <a:lvl1pPr algn="l" defTabSz="457200" rtl="0" fontAlgn="base" hangingPunct="0">
      <a:lnSpc>
        <a:spcPct val="94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S PGothic" pitchFamily="34" charset="-128"/>
        <a:cs typeface="+mn-cs"/>
      </a:defRPr>
    </a:lvl1pPr>
    <a:lvl2pPr marL="742950" indent="-285750" algn="l" defTabSz="457200" rtl="0" fontAlgn="base" hangingPunct="0">
      <a:lnSpc>
        <a:spcPct val="94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S PGothic" pitchFamily="34" charset="-128"/>
        <a:cs typeface="+mn-cs"/>
      </a:defRPr>
    </a:lvl2pPr>
    <a:lvl3pPr marL="1143000" indent="-228600" algn="l" defTabSz="457200" rtl="0" fontAlgn="base" hangingPunct="0">
      <a:lnSpc>
        <a:spcPct val="94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S PGothic" pitchFamily="34" charset="-128"/>
        <a:cs typeface="+mn-cs"/>
      </a:defRPr>
    </a:lvl3pPr>
    <a:lvl4pPr marL="1600200" indent="-228600" algn="l" defTabSz="457200" rtl="0" fontAlgn="base" hangingPunct="0">
      <a:lnSpc>
        <a:spcPct val="94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S PGothic" pitchFamily="34" charset="-128"/>
        <a:cs typeface="+mn-cs"/>
      </a:defRPr>
    </a:lvl4pPr>
    <a:lvl5pPr marL="2057400" indent="-228600" algn="l" defTabSz="457200" rtl="0" fontAlgn="base" hangingPunct="0">
      <a:lnSpc>
        <a:spcPct val="94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6000" autoAdjust="0"/>
  </p:normalViewPr>
  <p:slideViewPr>
    <p:cSldViewPr>
      <p:cViewPr varScale="1">
        <p:scale>
          <a:sx n="88" d="100"/>
          <a:sy n="88" d="100"/>
        </p:scale>
        <p:origin x="1416" y="84"/>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133389-008B-9E47-BA2D-F0C83EBC151D}" type="doc">
      <dgm:prSet loTypeId="urn:microsoft.com/office/officeart/2005/8/layout/orgChart1" loCatId="" qsTypeId="urn:microsoft.com/office/officeart/2005/8/quickstyle/simple1" qsCatId="simple" csTypeId="urn:microsoft.com/office/officeart/2005/8/colors/colorful1" csCatId="colorful" phldr="1"/>
      <dgm:spPr/>
      <dgm:t>
        <a:bodyPr/>
        <a:lstStyle/>
        <a:p>
          <a:endParaRPr lang="en-US"/>
        </a:p>
      </dgm:t>
    </dgm:pt>
    <dgm:pt modelId="{F7854CC2-BD58-B341-A593-4F1864292442}">
      <dgm:prSet phldrT="[Text]"/>
      <dgm:spPr/>
      <dgm:t>
        <a:bodyPr/>
        <a:lstStyle/>
        <a:p>
          <a:r>
            <a:rPr lang="en-US" dirty="0" smtClean="0"/>
            <a:t>Board of Directors</a:t>
          </a:r>
          <a:endParaRPr lang="en-US" dirty="0"/>
        </a:p>
      </dgm:t>
    </dgm:pt>
    <dgm:pt modelId="{D95336E7-E8D8-B647-A589-742EEF98BD38}" type="parTrans" cxnId="{E2167929-FB0E-8244-9E78-CEB43C886091}">
      <dgm:prSet/>
      <dgm:spPr/>
      <dgm:t>
        <a:bodyPr/>
        <a:lstStyle/>
        <a:p>
          <a:endParaRPr lang="en-US"/>
        </a:p>
      </dgm:t>
    </dgm:pt>
    <dgm:pt modelId="{AA18594F-6516-EA43-8E9E-4F8826204745}" type="sibTrans" cxnId="{E2167929-FB0E-8244-9E78-CEB43C886091}">
      <dgm:prSet/>
      <dgm:spPr/>
      <dgm:t>
        <a:bodyPr/>
        <a:lstStyle/>
        <a:p>
          <a:endParaRPr lang="en-US"/>
        </a:p>
      </dgm:t>
    </dgm:pt>
    <dgm:pt modelId="{7A3E3E07-A5A1-5140-8F00-AE0D15A91430}" type="asst">
      <dgm:prSet phldrT="[Text]"/>
      <dgm:spPr>
        <a:solidFill>
          <a:schemeClr val="accent3">
            <a:lumMod val="75000"/>
          </a:schemeClr>
        </a:solidFill>
      </dgm:spPr>
      <dgm:t>
        <a:bodyPr/>
        <a:lstStyle/>
        <a:p>
          <a:r>
            <a:rPr lang="en-US" dirty="0" smtClean="0"/>
            <a:t>Technical Steering Committee</a:t>
          </a:r>
          <a:endParaRPr lang="en-US" dirty="0"/>
        </a:p>
      </dgm:t>
    </dgm:pt>
    <dgm:pt modelId="{2BD9C2D3-023F-CA4D-8A88-BF1D73521B67}" type="parTrans" cxnId="{2AC7C95E-43C9-454F-A315-C35568819719}">
      <dgm:prSet/>
      <dgm:spPr/>
      <dgm:t>
        <a:bodyPr/>
        <a:lstStyle/>
        <a:p>
          <a:endParaRPr lang="en-US"/>
        </a:p>
      </dgm:t>
    </dgm:pt>
    <dgm:pt modelId="{D43FA646-2070-5F4F-888C-AFC4BDE64B28}" type="sibTrans" cxnId="{2AC7C95E-43C9-454F-A315-C35568819719}">
      <dgm:prSet/>
      <dgm:spPr/>
      <dgm:t>
        <a:bodyPr/>
        <a:lstStyle/>
        <a:p>
          <a:endParaRPr lang="en-US"/>
        </a:p>
      </dgm:t>
    </dgm:pt>
    <dgm:pt modelId="{0D9CEFAA-72B5-D349-A877-ED607C731E72}">
      <dgm:prSet phldrT="[Text]"/>
      <dgm:spPr/>
      <dgm:t>
        <a:bodyPr/>
        <a:lstStyle/>
        <a:p>
          <a:r>
            <a:rPr lang="en-US" dirty="0" err="1" smtClean="0"/>
            <a:t>cFS</a:t>
          </a:r>
          <a:endParaRPr lang="en-US" dirty="0"/>
        </a:p>
      </dgm:t>
    </dgm:pt>
    <dgm:pt modelId="{051E06D2-372B-C24A-ADC0-7A093585F6B0}" type="parTrans" cxnId="{97143F6D-782E-5C4C-A157-04F2B3D6C3DF}">
      <dgm:prSet/>
      <dgm:spPr/>
      <dgm:t>
        <a:bodyPr/>
        <a:lstStyle/>
        <a:p>
          <a:endParaRPr lang="en-US"/>
        </a:p>
      </dgm:t>
    </dgm:pt>
    <dgm:pt modelId="{9FFAA22F-9B89-C842-9C3C-E241204C0B62}" type="sibTrans" cxnId="{97143F6D-782E-5C4C-A157-04F2B3D6C3DF}">
      <dgm:prSet/>
      <dgm:spPr/>
      <dgm:t>
        <a:bodyPr/>
        <a:lstStyle/>
        <a:p>
          <a:endParaRPr lang="en-US"/>
        </a:p>
      </dgm:t>
    </dgm:pt>
    <dgm:pt modelId="{26A72553-571C-0343-9597-86C592F20F8C}">
      <dgm:prSet phldrT="[Text]"/>
      <dgm:spPr/>
      <dgm:t>
        <a:bodyPr/>
        <a:lstStyle/>
        <a:p>
          <a:r>
            <a:rPr lang="en-US" dirty="0" err="1" smtClean="0"/>
            <a:t>cFE</a:t>
          </a:r>
          <a:endParaRPr lang="en-US" dirty="0"/>
        </a:p>
      </dgm:t>
    </dgm:pt>
    <dgm:pt modelId="{BE97DD3C-351E-FA43-BCC9-BA890224387A}" type="parTrans" cxnId="{3724D387-95DA-F149-A126-15706F385A47}">
      <dgm:prSet/>
      <dgm:spPr/>
      <dgm:t>
        <a:bodyPr/>
        <a:lstStyle/>
        <a:p>
          <a:endParaRPr lang="en-US"/>
        </a:p>
      </dgm:t>
    </dgm:pt>
    <dgm:pt modelId="{3CEFF1A3-35FC-8F4D-A3C1-5F3DE13EED2A}" type="sibTrans" cxnId="{3724D387-95DA-F149-A126-15706F385A47}">
      <dgm:prSet/>
      <dgm:spPr/>
      <dgm:t>
        <a:bodyPr/>
        <a:lstStyle/>
        <a:p>
          <a:endParaRPr lang="en-US"/>
        </a:p>
      </dgm:t>
    </dgm:pt>
    <dgm:pt modelId="{EC90D570-D2EF-4C40-8AC2-1B085496024A}">
      <dgm:prSet phldrT="[Text]"/>
      <dgm:spPr/>
      <dgm:t>
        <a:bodyPr/>
        <a:lstStyle/>
        <a:p>
          <a:r>
            <a:rPr lang="en-US" dirty="0" smtClean="0"/>
            <a:t>PSP/OSAL</a:t>
          </a:r>
          <a:endParaRPr lang="en-US" dirty="0"/>
        </a:p>
      </dgm:t>
    </dgm:pt>
    <dgm:pt modelId="{CC0F5054-85C9-534A-987C-687740693C6E}" type="parTrans" cxnId="{9ED2A482-A20F-D54A-B0E9-3E10B0F8B670}">
      <dgm:prSet/>
      <dgm:spPr/>
      <dgm:t>
        <a:bodyPr/>
        <a:lstStyle/>
        <a:p>
          <a:endParaRPr lang="en-US"/>
        </a:p>
      </dgm:t>
    </dgm:pt>
    <dgm:pt modelId="{1EF39B98-BC18-7247-9CD9-41B76286B621}" type="sibTrans" cxnId="{9ED2A482-A20F-D54A-B0E9-3E10B0F8B670}">
      <dgm:prSet/>
      <dgm:spPr/>
      <dgm:t>
        <a:bodyPr/>
        <a:lstStyle/>
        <a:p>
          <a:endParaRPr lang="en-US"/>
        </a:p>
      </dgm:t>
    </dgm:pt>
    <dgm:pt modelId="{D1C043A5-7C85-1C4C-82A6-7F7306632B92}" type="asst">
      <dgm:prSet phldrT="[Text]"/>
      <dgm:spPr>
        <a:solidFill>
          <a:schemeClr val="accent3">
            <a:lumMod val="75000"/>
          </a:schemeClr>
        </a:solidFill>
      </dgm:spPr>
      <dgm:t>
        <a:bodyPr/>
        <a:lstStyle/>
        <a:p>
          <a:r>
            <a:rPr lang="en-US" dirty="0" smtClean="0"/>
            <a:t>User Committee</a:t>
          </a:r>
          <a:endParaRPr lang="en-US" dirty="0"/>
        </a:p>
      </dgm:t>
    </dgm:pt>
    <dgm:pt modelId="{F6F23492-2CE3-3245-8558-B4CE5E36C42C}" type="parTrans" cxnId="{7FE58724-370E-7641-9B66-00658ECC79E0}">
      <dgm:prSet/>
      <dgm:spPr/>
      <dgm:t>
        <a:bodyPr/>
        <a:lstStyle/>
        <a:p>
          <a:endParaRPr lang="en-US"/>
        </a:p>
      </dgm:t>
    </dgm:pt>
    <dgm:pt modelId="{17A07634-CAB9-2B4A-AF43-D3D0C11810E4}" type="sibTrans" cxnId="{7FE58724-370E-7641-9B66-00658ECC79E0}">
      <dgm:prSet/>
      <dgm:spPr/>
      <dgm:t>
        <a:bodyPr/>
        <a:lstStyle/>
        <a:p>
          <a:endParaRPr lang="en-US"/>
        </a:p>
      </dgm:t>
    </dgm:pt>
    <dgm:pt modelId="{4264B066-3962-2B47-951C-F8453B68F634}">
      <dgm:prSet phldrT="[Text]"/>
      <dgm:spPr/>
      <dgm:t>
        <a:bodyPr/>
        <a:lstStyle/>
        <a:p>
          <a:r>
            <a:rPr lang="en-US" dirty="0" smtClean="0"/>
            <a:t>Apps</a:t>
          </a:r>
          <a:endParaRPr lang="en-US" dirty="0"/>
        </a:p>
      </dgm:t>
    </dgm:pt>
    <dgm:pt modelId="{3F051141-1ED4-0347-8220-0A131712034E}" type="parTrans" cxnId="{4F749739-38BD-BF4C-B4DD-6BF71E2FAC35}">
      <dgm:prSet/>
      <dgm:spPr/>
      <dgm:t>
        <a:bodyPr/>
        <a:lstStyle/>
        <a:p>
          <a:endParaRPr lang="en-US"/>
        </a:p>
      </dgm:t>
    </dgm:pt>
    <dgm:pt modelId="{54CE95CA-79A1-C941-ACF9-1E5A3F9C17EB}" type="sibTrans" cxnId="{4F749739-38BD-BF4C-B4DD-6BF71E2FAC35}">
      <dgm:prSet/>
      <dgm:spPr/>
      <dgm:t>
        <a:bodyPr/>
        <a:lstStyle/>
        <a:p>
          <a:endParaRPr lang="en-US"/>
        </a:p>
      </dgm:t>
    </dgm:pt>
    <dgm:pt modelId="{DBDB684B-A9E8-0A40-88B6-5B6BD21F022B}">
      <dgm:prSet phldrT="[Text]"/>
      <dgm:spPr/>
      <dgm:t>
        <a:bodyPr/>
        <a:lstStyle/>
        <a:p>
          <a:r>
            <a:rPr lang="en-US" dirty="0" err="1" smtClean="0"/>
            <a:t>cFS</a:t>
          </a:r>
          <a:r>
            <a:rPr lang="en-US" dirty="0" smtClean="0"/>
            <a:t> NASA</a:t>
          </a:r>
          <a:endParaRPr lang="en-US" dirty="0"/>
        </a:p>
      </dgm:t>
    </dgm:pt>
    <dgm:pt modelId="{74EC09D5-0B5E-0B44-A5F9-127E2C916C12}" type="parTrans" cxnId="{F48E96A7-2EAB-1F4A-8029-75AD71375E39}">
      <dgm:prSet/>
      <dgm:spPr/>
      <dgm:t>
        <a:bodyPr/>
        <a:lstStyle/>
        <a:p>
          <a:endParaRPr lang="en-US"/>
        </a:p>
      </dgm:t>
    </dgm:pt>
    <dgm:pt modelId="{C93F58F9-1EF4-2549-BD8D-730CB39FE409}" type="sibTrans" cxnId="{F48E96A7-2EAB-1F4A-8029-75AD71375E39}">
      <dgm:prSet/>
      <dgm:spPr/>
      <dgm:t>
        <a:bodyPr/>
        <a:lstStyle/>
        <a:p>
          <a:endParaRPr lang="en-US"/>
        </a:p>
      </dgm:t>
    </dgm:pt>
    <dgm:pt modelId="{E3BEF0B4-BA39-F144-AB18-CB50E642B4C6}">
      <dgm:prSet phldrT="[Text]"/>
      <dgm:spPr/>
      <dgm:t>
        <a:bodyPr/>
        <a:lstStyle/>
        <a:p>
          <a:r>
            <a:rPr lang="en-US" dirty="0" err="1" smtClean="0"/>
            <a:t>cFS</a:t>
          </a:r>
          <a:r>
            <a:rPr lang="en-US" dirty="0" smtClean="0"/>
            <a:t> </a:t>
          </a:r>
          <a:r>
            <a:rPr lang="en-US" dirty="0" err="1" smtClean="0"/>
            <a:t>CubeSat</a:t>
          </a:r>
          <a:endParaRPr lang="en-US" dirty="0"/>
        </a:p>
      </dgm:t>
    </dgm:pt>
    <dgm:pt modelId="{89B62BAB-2C6F-654C-9741-01B0B681EB6F}" type="parTrans" cxnId="{957571DC-63E1-2847-803D-68DA17BF9EC9}">
      <dgm:prSet/>
      <dgm:spPr/>
      <dgm:t>
        <a:bodyPr/>
        <a:lstStyle/>
        <a:p>
          <a:endParaRPr lang="en-US"/>
        </a:p>
      </dgm:t>
    </dgm:pt>
    <dgm:pt modelId="{412A8561-7C01-5C4A-A21C-B56528082F66}" type="sibTrans" cxnId="{957571DC-63E1-2847-803D-68DA17BF9EC9}">
      <dgm:prSet/>
      <dgm:spPr/>
      <dgm:t>
        <a:bodyPr/>
        <a:lstStyle/>
        <a:p>
          <a:endParaRPr lang="en-US"/>
        </a:p>
      </dgm:t>
    </dgm:pt>
    <dgm:pt modelId="{3CB5897B-EB2B-6545-AAFB-19200E77C5F5}" type="pres">
      <dgm:prSet presAssocID="{32133389-008B-9E47-BA2D-F0C83EBC151D}" presName="hierChild1" presStyleCnt="0">
        <dgm:presLayoutVars>
          <dgm:orgChart val="1"/>
          <dgm:chPref val="1"/>
          <dgm:dir/>
          <dgm:animOne val="branch"/>
          <dgm:animLvl val="lvl"/>
          <dgm:resizeHandles/>
        </dgm:presLayoutVars>
      </dgm:prSet>
      <dgm:spPr/>
      <dgm:t>
        <a:bodyPr/>
        <a:lstStyle/>
        <a:p>
          <a:endParaRPr lang="en-US"/>
        </a:p>
      </dgm:t>
    </dgm:pt>
    <dgm:pt modelId="{11AC02E0-11B3-5344-B8DD-B3268447560E}" type="pres">
      <dgm:prSet presAssocID="{F7854CC2-BD58-B341-A593-4F1864292442}" presName="hierRoot1" presStyleCnt="0">
        <dgm:presLayoutVars>
          <dgm:hierBranch val="init"/>
        </dgm:presLayoutVars>
      </dgm:prSet>
      <dgm:spPr/>
    </dgm:pt>
    <dgm:pt modelId="{57320D67-3FE9-A546-AA68-CEDD7568B8EC}" type="pres">
      <dgm:prSet presAssocID="{F7854CC2-BD58-B341-A593-4F1864292442}" presName="rootComposite1" presStyleCnt="0"/>
      <dgm:spPr/>
    </dgm:pt>
    <dgm:pt modelId="{25D4C913-6AA6-1747-9973-A3F62A6D1702}" type="pres">
      <dgm:prSet presAssocID="{F7854CC2-BD58-B341-A593-4F1864292442}" presName="rootText1" presStyleLbl="node0" presStyleIdx="0" presStyleCnt="1" custLinFactNeighborY="-67170">
        <dgm:presLayoutVars>
          <dgm:chPref val="3"/>
        </dgm:presLayoutVars>
      </dgm:prSet>
      <dgm:spPr/>
      <dgm:t>
        <a:bodyPr/>
        <a:lstStyle/>
        <a:p>
          <a:endParaRPr lang="en-US"/>
        </a:p>
      </dgm:t>
    </dgm:pt>
    <dgm:pt modelId="{7F28ECCE-7ED0-2844-991F-A8EB78781890}" type="pres">
      <dgm:prSet presAssocID="{F7854CC2-BD58-B341-A593-4F1864292442}" presName="rootConnector1" presStyleLbl="node1" presStyleIdx="0" presStyleCnt="0"/>
      <dgm:spPr/>
      <dgm:t>
        <a:bodyPr/>
        <a:lstStyle/>
        <a:p>
          <a:endParaRPr lang="en-US"/>
        </a:p>
      </dgm:t>
    </dgm:pt>
    <dgm:pt modelId="{A786BC2C-7528-9B42-9C94-729F42307A9F}" type="pres">
      <dgm:prSet presAssocID="{F7854CC2-BD58-B341-A593-4F1864292442}" presName="hierChild2" presStyleCnt="0"/>
      <dgm:spPr/>
    </dgm:pt>
    <dgm:pt modelId="{44A267B8-2EDE-9A43-AA74-E84880E974E3}" type="pres">
      <dgm:prSet presAssocID="{051E06D2-372B-C24A-ADC0-7A093585F6B0}" presName="Name37" presStyleLbl="parChTrans1D2" presStyleIdx="0" presStyleCnt="8"/>
      <dgm:spPr/>
      <dgm:t>
        <a:bodyPr/>
        <a:lstStyle/>
        <a:p>
          <a:endParaRPr lang="en-US"/>
        </a:p>
      </dgm:t>
    </dgm:pt>
    <dgm:pt modelId="{61BF624A-F053-5147-B50B-33D67B0C6935}" type="pres">
      <dgm:prSet presAssocID="{0D9CEFAA-72B5-D349-A877-ED607C731E72}" presName="hierRoot2" presStyleCnt="0">
        <dgm:presLayoutVars>
          <dgm:hierBranch val="init"/>
        </dgm:presLayoutVars>
      </dgm:prSet>
      <dgm:spPr/>
    </dgm:pt>
    <dgm:pt modelId="{1495B77E-A725-A34C-92B7-1DFDA5B6A1C1}" type="pres">
      <dgm:prSet presAssocID="{0D9CEFAA-72B5-D349-A877-ED607C731E72}" presName="rootComposite" presStyleCnt="0"/>
      <dgm:spPr/>
    </dgm:pt>
    <dgm:pt modelId="{DA13F87D-E830-B941-9DD3-BE231AA0DDB3}" type="pres">
      <dgm:prSet presAssocID="{0D9CEFAA-72B5-D349-A877-ED607C731E72}" presName="rootText" presStyleLbl="node2" presStyleIdx="0" presStyleCnt="6">
        <dgm:presLayoutVars>
          <dgm:chPref val="3"/>
        </dgm:presLayoutVars>
      </dgm:prSet>
      <dgm:spPr/>
      <dgm:t>
        <a:bodyPr/>
        <a:lstStyle/>
        <a:p>
          <a:endParaRPr lang="en-US"/>
        </a:p>
      </dgm:t>
    </dgm:pt>
    <dgm:pt modelId="{4632FCC2-677E-3044-905D-2450403F9250}" type="pres">
      <dgm:prSet presAssocID="{0D9CEFAA-72B5-D349-A877-ED607C731E72}" presName="rootConnector" presStyleLbl="node2" presStyleIdx="0" presStyleCnt="6"/>
      <dgm:spPr/>
      <dgm:t>
        <a:bodyPr/>
        <a:lstStyle/>
        <a:p>
          <a:endParaRPr lang="en-US"/>
        </a:p>
      </dgm:t>
    </dgm:pt>
    <dgm:pt modelId="{B5B3E900-3E70-0545-9794-DC0329E67598}" type="pres">
      <dgm:prSet presAssocID="{0D9CEFAA-72B5-D349-A877-ED607C731E72}" presName="hierChild4" presStyleCnt="0"/>
      <dgm:spPr/>
    </dgm:pt>
    <dgm:pt modelId="{E48C5308-3FED-E247-B062-DDF622240BBE}" type="pres">
      <dgm:prSet presAssocID="{0D9CEFAA-72B5-D349-A877-ED607C731E72}" presName="hierChild5" presStyleCnt="0"/>
      <dgm:spPr/>
    </dgm:pt>
    <dgm:pt modelId="{E6D1AFA2-37EB-564A-B180-4A25301D4F22}" type="pres">
      <dgm:prSet presAssocID="{BE97DD3C-351E-FA43-BCC9-BA890224387A}" presName="Name37" presStyleLbl="parChTrans1D2" presStyleIdx="1" presStyleCnt="8"/>
      <dgm:spPr/>
      <dgm:t>
        <a:bodyPr/>
        <a:lstStyle/>
        <a:p>
          <a:endParaRPr lang="en-US"/>
        </a:p>
      </dgm:t>
    </dgm:pt>
    <dgm:pt modelId="{8ADAE236-2216-184B-B699-2C308CF3787D}" type="pres">
      <dgm:prSet presAssocID="{26A72553-571C-0343-9597-86C592F20F8C}" presName="hierRoot2" presStyleCnt="0">
        <dgm:presLayoutVars>
          <dgm:hierBranch val="init"/>
        </dgm:presLayoutVars>
      </dgm:prSet>
      <dgm:spPr/>
    </dgm:pt>
    <dgm:pt modelId="{BF99E9FB-DB4A-8F41-9E6D-735C86B9C195}" type="pres">
      <dgm:prSet presAssocID="{26A72553-571C-0343-9597-86C592F20F8C}" presName="rootComposite" presStyleCnt="0"/>
      <dgm:spPr/>
    </dgm:pt>
    <dgm:pt modelId="{3AFEB366-D99D-4547-B9C6-EF8AF6A15EFC}" type="pres">
      <dgm:prSet presAssocID="{26A72553-571C-0343-9597-86C592F20F8C}" presName="rootText" presStyleLbl="node2" presStyleIdx="1" presStyleCnt="6">
        <dgm:presLayoutVars>
          <dgm:chPref val="3"/>
        </dgm:presLayoutVars>
      </dgm:prSet>
      <dgm:spPr/>
      <dgm:t>
        <a:bodyPr/>
        <a:lstStyle/>
        <a:p>
          <a:endParaRPr lang="en-US"/>
        </a:p>
      </dgm:t>
    </dgm:pt>
    <dgm:pt modelId="{E967D265-8280-374D-AF94-20A091BD6CBF}" type="pres">
      <dgm:prSet presAssocID="{26A72553-571C-0343-9597-86C592F20F8C}" presName="rootConnector" presStyleLbl="node2" presStyleIdx="1" presStyleCnt="6"/>
      <dgm:spPr/>
      <dgm:t>
        <a:bodyPr/>
        <a:lstStyle/>
        <a:p>
          <a:endParaRPr lang="en-US"/>
        </a:p>
      </dgm:t>
    </dgm:pt>
    <dgm:pt modelId="{2B71FD54-C3F5-AC4D-BA11-DA6B4CB6C0F0}" type="pres">
      <dgm:prSet presAssocID="{26A72553-571C-0343-9597-86C592F20F8C}" presName="hierChild4" presStyleCnt="0"/>
      <dgm:spPr/>
    </dgm:pt>
    <dgm:pt modelId="{CFAF4CEF-7557-1E41-BBBF-E2139BFD8EAB}" type="pres">
      <dgm:prSet presAssocID="{26A72553-571C-0343-9597-86C592F20F8C}" presName="hierChild5" presStyleCnt="0"/>
      <dgm:spPr/>
    </dgm:pt>
    <dgm:pt modelId="{FD92BB23-A99E-CE46-AF69-40DD321A6FDB}" type="pres">
      <dgm:prSet presAssocID="{CC0F5054-85C9-534A-987C-687740693C6E}" presName="Name37" presStyleLbl="parChTrans1D2" presStyleIdx="2" presStyleCnt="8"/>
      <dgm:spPr/>
      <dgm:t>
        <a:bodyPr/>
        <a:lstStyle/>
        <a:p>
          <a:endParaRPr lang="en-US"/>
        </a:p>
      </dgm:t>
    </dgm:pt>
    <dgm:pt modelId="{0646D74B-1F45-CC42-A05C-1ECEE1E41E9A}" type="pres">
      <dgm:prSet presAssocID="{EC90D570-D2EF-4C40-8AC2-1B085496024A}" presName="hierRoot2" presStyleCnt="0">
        <dgm:presLayoutVars>
          <dgm:hierBranch val="init"/>
        </dgm:presLayoutVars>
      </dgm:prSet>
      <dgm:spPr/>
    </dgm:pt>
    <dgm:pt modelId="{D24FD6C0-6C9C-0140-A3D1-742C35BF1E6F}" type="pres">
      <dgm:prSet presAssocID="{EC90D570-D2EF-4C40-8AC2-1B085496024A}" presName="rootComposite" presStyleCnt="0"/>
      <dgm:spPr/>
    </dgm:pt>
    <dgm:pt modelId="{40F3795F-0819-A448-BFD3-566203A226AB}" type="pres">
      <dgm:prSet presAssocID="{EC90D570-D2EF-4C40-8AC2-1B085496024A}" presName="rootText" presStyleLbl="node2" presStyleIdx="2" presStyleCnt="6">
        <dgm:presLayoutVars>
          <dgm:chPref val="3"/>
        </dgm:presLayoutVars>
      </dgm:prSet>
      <dgm:spPr/>
      <dgm:t>
        <a:bodyPr/>
        <a:lstStyle/>
        <a:p>
          <a:endParaRPr lang="en-US"/>
        </a:p>
      </dgm:t>
    </dgm:pt>
    <dgm:pt modelId="{2C48A989-2E73-C242-99AD-EF246F86EF3C}" type="pres">
      <dgm:prSet presAssocID="{EC90D570-D2EF-4C40-8AC2-1B085496024A}" presName="rootConnector" presStyleLbl="node2" presStyleIdx="2" presStyleCnt="6"/>
      <dgm:spPr/>
      <dgm:t>
        <a:bodyPr/>
        <a:lstStyle/>
        <a:p>
          <a:endParaRPr lang="en-US"/>
        </a:p>
      </dgm:t>
    </dgm:pt>
    <dgm:pt modelId="{8439D963-4C7C-6948-9454-C1A5E1636E22}" type="pres">
      <dgm:prSet presAssocID="{EC90D570-D2EF-4C40-8AC2-1B085496024A}" presName="hierChild4" presStyleCnt="0"/>
      <dgm:spPr/>
    </dgm:pt>
    <dgm:pt modelId="{C563E83F-41B0-4F40-9566-94A4535118C0}" type="pres">
      <dgm:prSet presAssocID="{EC90D570-D2EF-4C40-8AC2-1B085496024A}" presName="hierChild5" presStyleCnt="0"/>
      <dgm:spPr/>
    </dgm:pt>
    <dgm:pt modelId="{49EF68ED-B0B8-C042-8C5A-B5DFC8394D6C}" type="pres">
      <dgm:prSet presAssocID="{3F051141-1ED4-0347-8220-0A131712034E}" presName="Name37" presStyleLbl="parChTrans1D2" presStyleIdx="3" presStyleCnt="8"/>
      <dgm:spPr/>
      <dgm:t>
        <a:bodyPr/>
        <a:lstStyle/>
        <a:p>
          <a:endParaRPr lang="en-US"/>
        </a:p>
      </dgm:t>
    </dgm:pt>
    <dgm:pt modelId="{C6A118A3-2F7B-6445-9D78-3F04D70A15ED}" type="pres">
      <dgm:prSet presAssocID="{4264B066-3962-2B47-951C-F8453B68F634}" presName="hierRoot2" presStyleCnt="0">
        <dgm:presLayoutVars>
          <dgm:hierBranch val="init"/>
        </dgm:presLayoutVars>
      </dgm:prSet>
      <dgm:spPr/>
    </dgm:pt>
    <dgm:pt modelId="{97FD3640-456E-2445-9C4A-8D91F98E3E05}" type="pres">
      <dgm:prSet presAssocID="{4264B066-3962-2B47-951C-F8453B68F634}" presName="rootComposite" presStyleCnt="0"/>
      <dgm:spPr/>
    </dgm:pt>
    <dgm:pt modelId="{A1175C1E-1A8F-AD46-9F60-099D40DC0EFD}" type="pres">
      <dgm:prSet presAssocID="{4264B066-3962-2B47-951C-F8453B68F634}" presName="rootText" presStyleLbl="node2" presStyleIdx="3" presStyleCnt="6">
        <dgm:presLayoutVars>
          <dgm:chPref val="3"/>
        </dgm:presLayoutVars>
      </dgm:prSet>
      <dgm:spPr/>
      <dgm:t>
        <a:bodyPr/>
        <a:lstStyle/>
        <a:p>
          <a:endParaRPr lang="en-US"/>
        </a:p>
      </dgm:t>
    </dgm:pt>
    <dgm:pt modelId="{465865BE-FD1D-0746-B6F6-75B810155191}" type="pres">
      <dgm:prSet presAssocID="{4264B066-3962-2B47-951C-F8453B68F634}" presName="rootConnector" presStyleLbl="node2" presStyleIdx="3" presStyleCnt="6"/>
      <dgm:spPr/>
      <dgm:t>
        <a:bodyPr/>
        <a:lstStyle/>
        <a:p>
          <a:endParaRPr lang="en-US"/>
        </a:p>
      </dgm:t>
    </dgm:pt>
    <dgm:pt modelId="{41229FDD-3E15-F147-AF63-FCE7F3920428}" type="pres">
      <dgm:prSet presAssocID="{4264B066-3962-2B47-951C-F8453B68F634}" presName="hierChild4" presStyleCnt="0"/>
      <dgm:spPr/>
    </dgm:pt>
    <dgm:pt modelId="{136BF522-70E6-5D46-80BD-9B003F481057}" type="pres">
      <dgm:prSet presAssocID="{4264B066-3962-2B47-951C-F8453B68F634}" presName="hierChild5" presStyleCnt="0"/>
      <dgm:spPr/>
    </dgm:pt>
    <dgm:pt modelId="{54D9BBAA-2B56-7644-9DDD-C085014C33BA}" type="pres">
      <dgm:prSet presAssocID="{74EC09D5-0B5E-0B44-A5F9-127E2C916C12}" presName="Name37" presStyleLbl="parChTrans1D2" presStyleIdx="4" presStyleCnt="8"/>
      <dgm:spPr/>
      <dgm:t>
        <a:bodyPr/>
        <a:lstStyle/>
        <a:p>
          <a:endParaRPr lang="en-US"/>
        </a:p>
      </dgm:t>
    </dgm:pt>
    <dgm:pt modelId="{C6992605-F907-B240-B67C-162AD34AE50D}" type="pres">
      <dgm:prSet presAssocID="{DBDB684B-A9E8-0A40-88B6-5B6BD21F022B}" presName="hierRoot2" presStyleCnt="0">
        <dgm:presLayoutVars>
          <dgm:hierBranch val="init"/>
        </dgm:presLayoutVars>
      </dgm:prSet>
      <dgm:spPr/>
    </dgm:pt>
    <dgm:pt modelId="{628C9CA8-59CC-214B-B4BA-62ADA7294E34}" type="pres">
      <dgm:prSet presAssocID="{DBDB684B-A9E8-0A40-88B6-5B6BD21F022B}" presName="rootComposite" presStyleCnt="0"/>
      <dgm:spPr/>
    </dgm:pt>
    <dgm:pt modelId="{E9C5BC8C-0820-964D-AFD9-537C2C5E018B}" type="pres">
      <dgm:prSet presAssocID="{DBDB684B-A9E8-0A40-88B6-5B6BD21F022B}" presName="rootText" presStyleLbl="node2" presStyleIdx="4" presStyleCnt="6">
        <dgm:presLayoutVars>
          <dgm:chPref val="3"/>
        </dgm:presLayoutVars>
      </dgm:prSet>
      <dgm:spPr/>
      <dgm:t>
        <a:bodyPr/>
        <a:lstStyle/>
        <a:p>
          <a:endParaRPr lang="en-US"/>
        </a:p>
      </dgm:t>
    </dgm:pt>
    <dgm:pt modelId="{CF148ABB-68B7-5845-BE3B-FB9566A34E27}" type="pres">
      <dgm:prSet presAssocID="{DBDB684B-A9E8-0A40-88B6-5B6BD21F022B}" presName="rootConnector" presStyleLbl="node2" presStyleIdx="4" presStyleCnt="6"/>
      <dgm:spPr/>
      <dgm:t>
        <a:bodyPr/>
        <a:lstStyle/>
        <a:p>
          <a:endParaRPr lang="en-US"/>
        </a:p>
      </dgm:t>
    </dgm:pt>
    <dgm:pt modelId="{39988A89-FA74-EB4E-83FD-0F3829AFE2FC}" type="pres">
      <dgm:prSet presAssocID="{DBDB684B-A9E8-0A40-88B6-5B6BD21F022B}" presName="hierChild4" presStyleCnt="0"/>
      <dgm:spPr/>
    </dgm:pt>
    <dgm:pt modelId="{C44F8755-4CE9-CA4F-ADA6-52E9289A8F64}" type="pres">
      <dgm:prSet presAssocID="{DBDB684B-A9E8-0A40-88B6-5B6BD21F022B}" presName="hierChild5" presStyleCnt="0"/>
      <dgm:spPr/>
    </dgm:pt>
    <dgm:pt modelId="{2FC4FE50-8CF9-C246-B0CB-0181106FBDE4}" type="pres">
      <dgm:prSet presAssocID="{89B62BAB-2C6F-654C-9741-01B0B681EB6F}" presName="Name37" presStyleLbl="parChTrans1D2" presStyleIdx="5" presStyleCnt="8"/>
      <dgm:spPr/>
      <dgm:t>
        <a:bodyPr/>
        <a:lstStyle/>
        <a:p>
          <a:endParaRPr lang="en-US"/>
        </a:p>
      </dgm:t>
    </dgm:pt>
    <dgm:pt modelId="{FAD1D461-192E-1749-9BF1-9B4024E54C48}" type="pres">
      <dgm:prSet presAssocID="{E3BEF0B4-BA39-F144-AB18-CB50E642B4C6}" presName="hierRoot2" presStyleCnt="0">
        <dgm:presLayoutVars>
          <dgm:hierBranch val="init"/>
        </dgm:presLayoutVars>
      </dgm:prSet>
      <dgm:spPr/>
    </dgm:pt>
    <dgm:pt modelId="{2636160E-79FC-4F43-B923-C5E25C4A63C7}" type="pres">
      <dgm:prSet presAssocID="{E3BEF0B4-BA39-F144-AB18-CB50E642B4C6}" presName="rootComposite" presStyleCnt="0"/>
      <dgm:spPr/>
    </dgm:pt>
    <dgm:pt modelId="{B016B116-B2E4-2A4E-BA74-D02F75AF8491}" type="pres">
      <dgm:prSet presAssocID="{E3BEF0B4-BA39-F144-AB18-CB50E642B4C6}" presName="rootText" presStyleLbl="node2" presStyleIdx="5" presStyleCnt="6">
        <dgm:presLayoutVars>
          <dgm:chPref val="3"/>
        </dgm:presLayoutVars>
      </dgm:prSet>
      <dgm:spPr/>
      <dgm:t>
        <a:bodyPr/>
        <a:lstStyle/>
        <a:p>
          <a:endParaRPr lang="en-US"/>
        </a:p>
      </dgm:t>
    </dgm:pt>
    <dgm:pt modelId="{6924D966-67EC-294D-BFE5-77F31D9FDE2C}" type="pres">
      <dgm:prSet presAssocID="{E3BEF0B4-BA39-F144-AB18-CB50E642B4C6}" presName="rootConnector" presStyleLbl="node2" presStyleIdx="5" presStyleCnt="6"/>
      <dgm:spPr/>
      <dgm:t>
        <a:bodyPr/>
        <a:lstStyle/>
        <a:p>
          <a:endParaRPr lang="en-US"/>
        </a:p>
      </dgm:t>
    </dgm:pt>
    <dgm:pt modelId="{40BBDDBA-9451-E04D-B982-8C078E1763F7}" type="pres">
      <dgm:prSet presAssocID="{E3BEF0B4-BA39-F144-AB18-CB50E642B4C6}" presName="hierChild4" presStyleCnt="0"/>
      <dgm:spPr/>
    </dgm:pt>
    <dgm:pt modelId="{06901E20-BA96-7041-A8C2-14A734BE7D71}" type="pres">
      <dgm:prSet presAssocID="{E3BEF0B4-BA39-F144-AB18-CB50E642B4C6}" presName="hierChild5" presStyleCnt="0"/>
      <dgm:spPr/>
    </dgm:pt>
    <dgm:pt modelId="{A640F508-9070-3646-99C9-1494A19E983E}" type="pres">
      <dgm:prSet presAssocID="{F7854CC2-BD58-B341-A593-4F1864292442}" presName="hierChild3" presStyleCnt="0"/>
      <dgm:spPr/>
    </dgm:pt>
    <dgm:pt modelId="{79E58D86-0772-824C-A1FC-726F145DD3A3}" type="pres">
      <dgm:prSet presAssocID="{2BD9C2D3-023F-CA4D-8A88-BF1D73521B67}" presName="Name111" presStyleLbl="parChTrans1D2" presStyleIdx="6" presStyleCnt="8"/>
      <dgm:spPr/>
      <dgm:t>
        <a:bodyPr/>
        <a:lstStyle/>
        <a:p>
          <a:endParaRPr lang="en-US"/>
        </a:p>
      </dgm:t>
    </dgm:pt>
    <dgm:pt modelId="{F931C630-9825-0245-A6F8-84CAFD7DAF42}" type="pres">
      <dgm:prSet presAssocID="{7A3E3E07-A5A1-5140-8F00-AE0D15A91430}" presName="hierRoot3" presStyleCnt="0">
        <dgm:presLayoutVars>
          <dgm:hierBranch val="init"/>
        </dgm:presLayoutVars>
      </dgm:prSet>
      <dgm:spPr/>
    </dgm:pt>
    <dgm:pt modelId="{1322351B-76AE-4D45-87B7-3CF7E6E6D9A1}" type="pres">
      <dgm:prSet presAssocID="{7A3E3E07-A5A1-5140-8F00-AE0D15A91430}" presName="rootComposite3" presStyleCnt="0"/>
      <dgm:spPr/>
    </dgm:pt>
    <dgm:pt modelId="{9B709BAE-3177-E84B-83A8-EC722B73340A}" type="pres">
      <dgm:prSet presAssocID="{7A3E3E07-A5A1-5140-8F00-AE0D15A91430}" presName="rootText3" presStyleLbl="asst1" presStyleIdx="0" presStyleCnt="2" custLinFactNeighborY="-42541">
        <dgm:presLayoutVars>
          <dgm:chPref val="3"/>
        </dgm:presLayoutVars>
      </dgm:prSet>
      <dgm:spPr/>
      <dgm:t>
        <a:bodyPr/>
        <a:lstStyle/>
        <a:p>
          <a:endParaRPr lang="en-US"/>
        </a:p>
      </dgm:t>
    </dgm:pt>
    <dgm:pt modelId="{0105BA02-DADB-E742-B4C8-3FA394429BFA}" type="pres">
      <dgm:prSet presAssocID="{7A3E3E07-A5A1-5140-8F00-AE0D15A91430}" presName="rootConnector3" presStyleLbl="asst1" presStyleIdx="0" presStyleCnt="2"/>
      <dgm:spPr/>
      <dgm:t>
        <a:bodyPr/>
        <a:lstStyle/>
        <a:p>
          <a:endParaRPr lang="en-US"/>
        </a:p>
      </dgm:t>
    </dgm:pt>
    <dgm:pt modelId="{2DCB46AF-A05D-2341-8BD2-FC84F005A97E}" type="pres">
      <dgm:prSet presAssocID="{7A3E3E07-A5A1-5140-8F00-AE0D15A91430}" presName="hierChild6" presStyleCnt="0"/>
      <dgm:spPr/>
    </dgm:pt>
    <dgm:pt modelId="{5A4498A7-6B74-E248-89FB-DB1B798A493D}" type="pres">
      <dgm:prSet presAssocID="{7A3E3E07-A5A1-5140-8F00-AE0D15A91430}" presName="hierChild7" presStyleCnt="0"/>
      <dgm:spPr/>
    </dgm:pt>
    <dgm:pt modelId="{64322FEB-D0A0-4E4E-8E53-A45FFB1DF433}" type="pres">
      <dgm:prSet presAssocID="{F6F23492-2CE3-3245-8558-B4CE5E36C42C}" presName="Name111" presStyleLbl="parChTrans1D2" presStyleIdx="7" presStyleCnt="8"/>
      <dgm:spPr/>
      <dgm:t>
        <a:bodyPr/>
        <a:lstStyle/>
        <a:p>
          <a:endParaRPr lang="en-US"/>
        </a:p>
      </dgm:t>
    </dgm:pt>
    <dgm:pt modelId="{5CA25E75-2AEC-2C43-A6D4-25D16D16FF9E}" type="pres">
      <dgm:prSet presAssocID="{D1C043A5-7C85-1C4C-82A6-7F7306632B92}" presName="hierRoot3" presStyleCnt="0">
        <dgm:presLayoutVars>
          <dgm:hierBranch val="init"/>
        </dgm:presLayoutVars>
      </dgm:prSet>
      <dgm:spPr/>
    </dgm:pt>
    <dgm:pt modelId="{56368008-889F-664F-90CA-20F9739645AB}" type="pres">
      <dgm:prSet presAssocID="{D1C043A5-7C85-1C4C-82A6-7F7306632B92}" presName="rootComposite3" presStyleCnt="0"/>
      <dgm:spPr/>
    </dgm:pt>
    <dgm:pt modelId="{C998E6D2-F527-5149-BB57-D8625B23AB94}" type="pres">
      <dgm:prSet presAssocID="{D1C043A5-7C85-1C4C-82A6-7F7306632B92}" presName="rootText3" presStyleLbl="asst1" presStyleIdx="1" presStyleCnt="2" custLinFactNeighborY="-42541">
        <dgm:presLayoutVars>
          <dgm:chPref val="3"/>
        </dgm:presLayoutVars>
      </dgm:prSet>
      <dgm:spPr/>
      <dgm:t>
        <a:bodyPr/>
        <a:lstStyle/>
        <a:p>
          <a:endParaRPr lang="en-US"/>
        </a:p>
      </dgm:t>
    </dgm:pt>
    <dgm:pt modelId="{B720DA38-D8EF-804C-9E12-7AD4663B0EDA}" type="pres">
      <dgm:prSet presAssocID="{D1C043A5-7C85-1C4C-82A6-7F7306632B92}" presName="rootConnector3" presStyleLbl="asst1" presStyleIdx="1" presStyleCnt="2"/>
      <dgm:spPr/>
      <dgm:t>
        <a:bodyPr/>
        <a:lstStyle/>
        <a:p>
          <a:endParaRPr lang="en-US"/>
        </a:p>
      </dgm:t>
    </dgm:pt>
    <dgm:pt modelId="{4F2BA15A-D9E5-A64E-BB6C-0BD6D0657C06}" type="pres">
      <dgm:prSet presAssocID="{D1C043A5-7C85-1C4C-82A6-7F7306632B92}" presName="hierChild6" presStyleCnt="0"/>
      <dgm:spPr/>
    </dgm:pt>
    <dgm:pt modelId="{01D153B8-8774-3141-A176-17FB5A1D7EBB}" type="pres">
      <dgm:prSet presAssocID="{D1C043A5-7C85-1C4C-82A6-7F7306632B92}" presName="hierChild7" presStyleCnt="0"/>
      <dgm:spPr/>
    </dgm:pt>
  </dgm:ptLst>
  <dgm:cxnLst>
    <dgm:cxn modelId="{E2167929-FB0E-8244-9E78-CEB43C886091}" srcId="{32133389-008B-9E47-BA2D-F0C83EBC151D}" destId="{F7854CC2-BD58-B341-A593-4F1864292442}" srcOrd="0" destOrd="0" parTransId="{D95336E7-E8D8-B647-A589-742EEF98BD38}" sibTransId="{AA18594F-6516-EA43-8E9E-4F8826204745}"/>
    <dgm:cxn modelId="{62855AD3-46E7-47DC-A3A6-DAF4ADAA4374}" type="presOf" srcId="{0D9CEFAA-72B5-D349-A877-ED607C731E72}" destId="{4632FCC2-677E-3044-905D-2450403F9250}" srcOrd="1" destOrd="0" presId="urn:microsoft.com/office/officeart/2005/8/layout/orgChart1"/>
    <dgm:cxn modelId="{2B468451-2496-4945-ABBD-B1C1FC1FB6A2}" type="presOf" srcId="{0D9CEFAA-72B5-D349-A877-ED607C731E72}" destId="{DA13F87D-E830-B941-9DD3-BE231AA0DDB3}" srcOrd="0" destOrd="0" presId="urn:microsoft.com/office/officeart/2005/8/layout/orgChart1"/>
    <dgm:cxn modelId="{DB3D7F47-2E50-4363-B5C4-F92E6B8EC568}" type="presOf" srcId="{DBDB684B-A9E8-0A40-88B6-5B6BD21F022B}" destId="{CF148ABB-68B7-5845-BE3B-FB9566A34E27}" srcOrd="1" destOrd="0" presId="urn:microsoft.com/office/officeart/2005/8/layout/orgChart1"/>
    <dgm:cxn modelId="{D9F12A93-9E03-4B7F-B552-7A2EF240209E}" type="presOf" srcId="{4264B066-3962-2B47-951C-F8453B68F634}" destId="{A1175C1E-1A8F-AD46-9F60-099D40DC0EFD}" srcOrd="0" destOrd="0" presId="urn:microsoft.com/office/officeart/2005/8/layout/orgChart1"/>
    <dgm:cxn modelId="{4EE4C85A-3EF8-4C03-805F-BAF37BEC23F6}" type="presOf" srcId="{E3BEF0B4-BA39-F144-AB18-CB50E642B4C6}" destId="{6924D966-67EC-294D-BFE5-77F31D9FDE2C}" srcOrd="1" destOrd="0" presId="urn:microsoft.com/office/officeart/2005/8/layout/orgChart1"/>
    <dgm:cxn modelId="{6A8F4910-EA26-4C42-9645-CE485062B2FC}" type="presOf" srcId="{EC90D570-D2EF-4C40-8AC2-1B085496024A}" destId="{2C48A989-2E73-C242-99AD-EF246F86EF3C}" srcOrd="1" destOrd="0" presId="urn:microsoft.com/office/officeart/2005/8/layout/orgChart1"/>
    <dgm:cxn modelId="{E9EC3C33-664F-4818-A8FB-67BFEA8EC192}" type="presOf" srcId="{89B62BAB-2C6F-654C-9741-01B0B681EB6F}" destId="{2FC4FE50-8CF9-C246-B0CB-0181106FBDE4}" srcOrd="0" destOrd="0" presId="urn:microsoft.com/office/officeart/2005/8/layout/orgChart1"/>
    <dgm:cxn modelId="{98D5E57E-86D3-457F-AF3D-82DC14871974}" type="presOf" srcId="{EC90D570-D2EF-4C40-8AC2-1B085496024A}" destId="{40F3795F-0819-A448-BFD3-566203A226AB}" srcOrd="0" destOrd="0" presId="urn:microsoft.com/office/officeart/2005/8/layout/orgChart1"/>
    <dgm:cxn modelId="{DEB43531-72AF-4C5D-950F-546ABC71AEC0}" type="presOf" srcId="{F7854CC2-BD58-B341-A593-4F1864292442}" destId="{7F28ECCE-7ED0-2844-991F-A8EB78781890}" srcOrd="1" destOrd="0" presId="urn:microsoft.com/office/officeart/2005/8/layout/orgChart1"/>
    <dgm:cxn modelId="{C3CE2439-F506-4231-8CAD-A71855F62D7B}" type="presOf" srcId="{7A3E3E07-A5A1-5140-8F00-AE0D15A91430}" destId="{0105BA02-DADB-E742-B4C8-3FA394429BFA}" srcOrd="1" destOrd="0" presId="urn:microsoft.com/office/officeart/2005/8/layout/orgChart1"/>
    <dgm:cxn modelId="{4F2D0BBE-A62F-4B00-82E3-C7D857954AEF}" type="presOf" srcId="{CC0F5054-85C9-534A-987C-687740693C6E}" destId="{FD92BB23-A99E-CE46-AF69-40DD321A6FDB}" srcOrd="0" destOrd="0" presId="urn:microsoft.com/office/officeart/2005/8/layout/orgChart1"/>
    <dgm:cxn modelId="{9ED2A482-A20F-D54A-B0E9-3E10B0F8B670}" srcId="{F7854CC2-BD58-B341-A593-4F1864292442}" destId="{EC90D570-D2EF-4C40-8AC2-1B085496024A}" srcOrd="4" destOrd="0" parTransId="{CC0F5054-85C9-534A-987C-687740693C6E}" sibTransId="{1EF39B98-BC18-7247-9CD9-41B76286B621}"/>
    <dgm:cxn modelId="{2AC7C95E-43C9-454F-A315-C35568819719}" srcId="{F7854CC2-BD58-B341-A593-4F1864292442}" destId="{7A3E3E07-A5A1-5140-8F00-AE0D15A91430}" srcOrd="0" destOrd="0" parTransId="{2BD9C2D3-023F-CA4D-8A88-BF1D73521B67}" sibTransId="{D43FA646-2070-5F4F-888C-AFC4BDE64B28}"/>
    <dgm:cxn modelId="{2836B5C0-5E62-4350-A6F2-9B261B4B4E3B}" type="presOf" srcId="{051E06D2-372B-C24A-ADC0-7A093585F6B0}" destId="{44A267B8-2EDE-9A43-AA74-E84880E974E3}" srcOrd="0" destOrd="0" presId="urn:microsoft.com/office/officeart/2005/8/layout/orgChart1"/>
    <dgm:cxn modelId="{2AFDF5CD-9B29-42F9-9955-5BAC56EF4211}" type="presOf" srcId="{2BD9C2D3-023F-CA4D-8A88-BF1D73521B67}" destId="{79E58D86-0772-824C-A1FC-726F145DD3A3}" srcOrd="0" destOrd="0" presId="urn:microsoft.com/office/officeart/2005/8/layout/orgChart1"/>
    <dgm:cxn modelId="{3AFF9871-0368-428A-9974-4AB8FEB3348A}" type="presOf" srcId="{DBDB684B-A9E8-0A40-88B6-5B6BD21F022B}" destId="{E9C5BC8C-0820-964D-AFD9-537C2C5E018B}" srcOrd="0" destOrd="0" presId="urn:microsoft.com/office/officeart/2005/8/layout/orgChart1"/>
    <dgm:cxn modelId="{1C21A375-FEC4-414B-B30D-9AB16E71F68C}" type="presOf" srcId="{26A72553-571C-0343-9597-86C592F20F8C}" destId="{3AFEB366-D99D-4547-B9C6-EF8AF6A15EFC}" srcOrd="0" destOrd="0" presId="urn:microsoft.com/office/officeart/2005/8/layout/orgChart1"/>
    <dgm:cxn modelId="{28101478-05A0-4C74-B1FA-2F444FFBDB93}" type="presOf" srcId="{32133389-008B-9E47-BA2D-F0C83EBC151D}" destId="{3CB5897B-EB2B-6545-AAFB-19200E77C5F5}" srcOrd="0" destOrd="0" presId="urn:microsoft.com/office/officeart/2005/8/layout/orgChart1"/>
    <dgm:cxn modelId="{3724D387-95DA-F149-A126-15706F385A47}" srcId="{F7854CC2-BD58-B341-A593-4F1864292442}" destId="{26A72553-571C-0343-9597-86C592F20F8C}" srcOrd="3" destOrd="0" parTransId="{BE97DD3C-351E-FA43-BCC9-BA890224387A}" sibTransId="{3CEFF1A3-35FC-8F4D-A3C1-5F3DE13EED2A}"/>
    <dgm:cxn modelId="{37EDA35D-7732-4991-BB2B-72AF62AC2CEF}" type="presOf" srcId="{D1C043A5-7C85-1C4C-82A6-7F7306632B92}" destId="{C998E6D2-F527-5149-BB57-D8625B23AB94}" srcOrd="0" destOrd="0" presId="urn:microsoft.com/office/officeart/2005/8/layout/orgChart1"/>
    <dgm:cxn modelId="{CF9B8B06-0032-4BBB-87C5-09C854B358C8}" type="presOf" srcId="{26A72553-571C-0343-9597-86C592F20F8C}" destId="{E967D265-8280-374D-AF94-20A091BD6CBF}" srcOrd="1" destOrd="0" presId="urn:microsoft.com/office/officeart/2005/8/layout/orgChart1"/>
    <dgm:cxn modelId="{F48E96A7-2EAB-1F4A-8029-75AD71375E39}" srcId="{F7854CC2-BD58-B341-A593-4F1864292442}" destId="{DBDB684B-A9E8-0A40-88B6-5B6BD21F022B}" srcOrd="6" destOrd="0" parTransId="{74EC09D5-0B5E-0B44-A5F9-127E2C916C12}" sibTransId="{C93F58F9-1EF4-2549-BD8D-730CB39FE409}"/>
    <dgm:cxn modelId="{56A3458E-AE61-46E8-9749-1127B7DD0E44}" type="presOf" srcId="{F6F23492-2CE3-3245-8558-B4CE5E36C42C}" destId="{64322FEB-D0A0-4E4E-8E53-A45FFB1DF433}" srcOrd="0" destOrd="0" presId="urn:microsoft.com/office/officeart/2005/8/layout/orgChart1"/>
    <dgm:cxn modelId="{F4190C67-1183-41E3-957B-155897F0F5E1}" type="presOf" srcId="{7A3E3E07-A5A1-5140-8F00-AE0D15A91430}" destId="{9B709BAE-3177-E84B-83A8-EC722B73340A}" srcOrd="0" destOrd="0" presId="urn:microsoft.com/office/officeart/2005/8/layout/orgChart1"/>
    <dgm:cxn modelId="{7BEF97E0-4FCD-44C2-B147-24C39EFC0225}" type="presOf" srcId="{F7854CC2-BD58-B341-A593-4F1864292442}" destId="{25D4C913-6AA6-1747-9973-A3F62A6D1702}" srcOrd="0" destOrd="0" presId="urn:microsoft.com/office/officeart/2005/8/layout/orgChart1"/>
    <dgm:cxn modelId="{2DB1E4BD-E08C-4992-8DD7-25889DDB37C7}" type="presOf" srcId="{D1C043A5-7C85-1C4C-82A6-7F7306632B92}" destId="{B720DA38-D8EF-804C-9E12-7AD4663B0EDA}" srcOrd="1" destOrd="0" presId="urn:microsoft.com/office/officeart/2005/8/layout/orgChart1"/>
    <dgm:cxn modelId="{E3B357B1-201C-4E4A-BC5D-A435CAA50EC1}" type="presOf" srcId="{74EC09D5-0B5E-0B44-A5F9-127E2C916C12}" destId="{54D9BBAA-2B56-7644-9DDD-C085014C33BA}" srcOrd="0" destOrd="0" presId="urn:microsoft.com/office/officeart/2005/8/layout/orgChart1"/>
    <dgm:cxn modelId="{9912EC5E-13F7-4072-A1BD-6EE42D4F6C73}" type="presOf" srcId="{3F051141-1ED4-0347-8220-0A131712034E}" destId="{49EF68ED-B0B8-C042-8C5A-B5DFC8394D6C}" srcOrd="0" destOrd="0" presId="urn:microsoft.com/office/officeart/2005/8/layout/orgChart1"/>
    <dgm:cxn modelId="{7FE58724-370E-7641-9B66-00658ECC79E0}" srcId="{F7854CC2-BD58-B341-A593-4F1864292442}" destId="{D1C043A5-7C85-1C4C-82A6-7F7306632B92}" srcOrd="1" destOrd="0" parTransId="{F6F23492-2CE3-3245-8558-B4CE5E36C42C}" sibTransId="{17A07634-CAB9-2B4A-AF43-D3D0C11810E4}"/>
    <dgm:cxn modelId="{4F749739-38BD-BF4C-B4DD-6BF71E2FAC35}" srcId="{F7854CC2-BD58-B341-A593-4F1864292442}" destId="{4264B066-3962-2B47-951C-F8453B68F634}" srcOrd="5" destOrd="0" parTransId="{3F051141-1ED4-0347-8220-0A131712034E}" sibTransId="{54CE95CA-79A1-C941-ACF9-1E5A3F9C17EB}"/>
    <dgm:cxn modelId="{97143F6D-782E-5C4C-A157-04F2B3D6C3DF}" srcId="{F7854CC2-BD58-B341-A593-4F1864292442}" destId="{0D9CEFAA-72B5-D349-A877-ED607C731E72}" srcOrd="2" destOrd="0" parTransId="{051E06D2-372B-C24A-ADC0-7A093585F6B0}" sibTransId="{9FFAA22F-9B89-C842-9C3C-E241204C0B62}"/>
    <dgm:cxn modelId="{957571DC-63E1-2847-803D-68DA17BF9EC9}" srcId="{F7854CC2-BD58-B341-A593-4F1864292442}" destId="{E3BEF0B4-BA39-F144-AB18-CB50E642B4C6}" srcOrd="7" destOrd="0" parTransId="{89B62BAB-2C6F-654C-9741-01B0B681EB6F}" sibTransId="{412A8561-7C01-5C4A-A21C-B56528082F66}"/>
    <dgm:cxn modelId="{479C632C-5955-4727-A2FF-06C67262A302}" type="presOf" srcId="{BE97DD3C-351E-FA43-BCC9-BA890224387A}" destId="{E6D1AFA2-37EB-564A-B180-4A25301D4F22}" srcOrd="0" destOrd="0" presId="urn:microsoft.com/office/officeart/2005/8/layout/orgChart1"/>
    <dgm:cxn modelId="{ED52E632-C6B3-470C-BB37-EB1F344714EC}" type="presOf" srcId="{E3BEF0B4-BA39-F144-AB18-CB50E642B4C6}" destId="{B016B116-B2E4-2A4E-BA74-D02F75AF8491}" srcOrd="0" destOrd="0" presId="urn:microsoft.com/office/officeart/2005/8/layout/orgChart1"/>
    <dgm:cxn modelId="{71172026-6BDE-40F1-9450-0C56809AD3AA}" type="presOf" srcId="{4264B066-3962-2B47-951C-F8453B68F634}" destId="{465865BE-FD1D-0746-B6F6-75B810155191}" srcOrd="1" destOrd="0" presId="urn:microsoft.com/office/officeart/2005/8/layout/orgChart1"/>
    <dgm:cxn modelId="{541B92B7-4FBB-49BF-98EB-7C76E186C196}" type="presParOf" srcId="{3CB5897B-EB2B-6545-AAFB-19200E77C5F5}" destId="{11AC02E0-11B3-5344-B8DD-B3268447560E}" srcOrd="0" destOrd="0" presId="urn:microsoft.com/office/officeart/2005/8/layout/orgChart1"/>
    <dgm:cxn modelId="{FF3B8DF2-2F1E-4252-A80E-05FF45847E9A}" type="presParOf" srcId="{11AC02E0-11B3-5344-B8DD-B3268447560E}" destId="{57320D67-3FE9-A546-AA68-CEDD7568B8EC}" srcOrd="0" destOrd="0" presId="urn:microsoft.com/office/officeart/2005/8/layout/orgChart1"/>
    <dgm:cxn modelId="{B03BDF37-285C-4D7C-BC48-28B562F605AC}" type="presParOf" srcId="{57320D67-3FE9-A546-AA68-CEDD7568B8EC}" destId="{25D4C913-6AA6-1747-9973-A3F62A6D1702}" srcOrd="0" destOrd="0" presId="urn:microsoft.com/office/officeart/2005/8/layout/orgChart1"/>
    <dgm:cxn modelId="{C1CE2BB2-C6FC-42B1-9ACE-50C28D19DB2B}" type="presParOf" srcId="{57320D67-3FE9-A546-AA68-CEDD7568B8EC}" destId="{7F28ECCE-7ED0-2844-991F-A8EB78781890}" srcOrd="1" destOrd="0" presId="urn:microsoft.com/office/officeart/2005/8/layout/orgChart1"/>
    <dgm:cxn modelId="{EEBE1158-0076-472C-9AD6-FAAD5BF06B69}" type="presParOf" srcId="{11AC02E0-11B3-5344-B8DD-B3268447560E}" destId="{A786BC2C-7528-9B42-9C94-729F42307A9F}" srcOrd="1" destOrd="0" presId="urn:microsoft.com/office/officeart/2005/8/layout/orgChart1"/>
    <dgm:cxn modelId="{10734446-700B-4962-AEF1-13C6E67E0D7A}" type="presParOf" srcId="{A786BC2C-7528-9B42-9C94-729F42307A9F}" destId="{44A267B8-2EDE-9A43-AA74-E84880E974E3}" srcOrd="0" destOrd="0" presId="urn:microsoft.com/office/officeart/2005/8/layout/orgChart1"/>
    <dgm:cxn modelId="{525C6334-D964-497E-AC55-5CD0FE5F39FE}" type="presParOf" srcId="{A786BC2C-7528-9B42-9C94-729F42307A9F}" destId="{61BF624A-F053-5147-B50B-33D67B0C6935}" srcOrd="1" destOrd="0" presId="urn:microsoft.com/office/officeart/2005/8/layout/orgChart1"/>
    <dgm:cxn modelId="{5F9925E8-05CB-41FC-A5DE-536E47333A29}" type="presParOf" srcId="{61BF624A-F053-5147-B50B-33D67B0C6935}" destId="{1495B77E-A725-A34C-92B7-1DFDA5B6A1C1}" srcOrd="0" destOrd="0" presId="urn:microsoft.com/office/officeart/2005/8/layout/orgChart1"/>
    <dgm:cxn modelId="{BAD0342A-4188-421F-A1EA-4A0354C8DD97}" type="presParOf" srcId="{1495B77E-A725-A34C-92B7-1DFDA5B6A1C1}" destId="{DA13F87D-E830-B941-9DD3-BE231AA0DDB3}" srcOrd="0" destOrd="0" presId="urn:microsoft.com/office/officeart/2005/8/layout/orgChart1"/>
    <dgm:cxn modelId="{2568DD0D-53FC-49F8-89AA-A4D170875983}" type="presParOf" srcId="{1495B77E-A725-A34C-92B7-1DFDA5B6A1C1}" destId="{4632FCC2-677E-3044-905D-2450403F9250}" srcOrd="1" destOrd="0" presId="urn:microsoft.com/office/officeart/2005/8/layout/orgChart1"/>
    <dgm:cxn modelId="{A7EB5075-C0B5-4056-8DFA-B4C93A7B5C97}" type="presParOf" srcId="{61BF624A-F053-5147-B50B-33D67B0C6935}" destId="{B5B3E900-3E70-0545-9794-DC0329E67598}" srcOrd="1" destOrd="0" presId="urn:microsoft.com/office/officeart/2005/8/layout/orgChart1"/>
    <dgm:cxn modelId="{1EA2FAAF-12C1-4FFB-BF5F-0CBD854DFB58}" type="presParOf" srcId="{61BF624A-F053-5147-B50B-33D67B0C6935}" destId="{E48C5308-3FED-E247-B062-DDF622240BBE}" srcOrd="2" destOrd="0" presId="urn:microsoft.com/office/officeart/2005/8/layout/orgChart1"/>
    <dgm:cxn modelId="{7C19EA01-8BFD-4A26-8871-5D8B8DB1018E}" type="presParOf" srcId="{A786BC2C-7528-9B42-9C94-729F42307A9F}" destId="{E6D1AFA2-37EB-564A-B180-4A25301D4F22}" srcOrd="2" destOrd="0" presId="urn:microsoft.com/office/officeart/2005/8/layout/orgChart1"/>
    <dgm:cxn modelId="{8D7EFBA0-4086-4B9C-B2BC-E6C093E2A95C}" type="presParOf" srcId="{A786BC2C-7528-9B42-9C94-729F42307A9F}" destId="{8ADAE236-2216-184B-B699-2C308CF3787D}" srcOrd="3" destOrd="0" presId="urn:microsoft.com/office/officeart/2005/8/layout/orgChart1"/>
    <dgm:cxn modelId="{3118AAEE-7C4C-4E2E-9399-5BF2F91F5490}" type="presParOf" srcId="{8ADAE236-2216-184B-B699-2C308CF3787D}" destId="{BF99E9FB-DB4A-8F41-9E6D-735C86B9C195}" srcOrd="0" destOrd="0" presId="urn:microsoft.com/office/officeart/2005/8/layout/orgChart1"/>
    <dgm:cxn modelId="{D4240CF3-E081-467C-BA39-D3B2AF068CBE}" type="presParOf" srcId="{BF99E9FB-DB4A-8F41-9E6D-735C86B9C195}" destId="{3AFEB366-D99D-4547-B9C6-EF8AF6A15EFC}" srcOrd="0" destOrd="0" presId="urn:microsoft.com/office/officeart/2005/8/layout/orgChart1"/>
    <dgm:cxn modelId="{B8555374-5D7E-4EA5-BC5E-123330A3FC71}" type="presParOf" srcId="{BF99E9FB-DB4A-8F41-9E6D-735C86B9C195}" destId="{E967D265-8280-374D-AF94-20A091BD6CBF}" srcOrd="1" destOrd="0" presId="urn:microsoft.com/office/officeart/2005/8/layout/orgChart1"/>
    <dgm:cxn modelId="{C0B9A950-791B-4F4C-88CC-FF02EF19B5DB}" type="presParOf" srcId="{8ADAE236-2216-184B-B699-2C308CF3787D}" destId="{2B71FD54-C3F5-AC4D-BA11-DA6B4CB6C0F0}" srcOrd="1" destOrd="0" presId="urn:microsoft.com/office/officeart/2005/8/layout/orgChart1"/>
    <dgm:cxn modelId="{A732922E-AC32-40D7-99FF-99753F8CE8B3}" type="presParOf" srcId="{8ADAE236-2216-184B-B699-2C308CF3787D}" destId="{CFAF4CEF-7557-1E41-BBBF-E2139BFD8EAB}" srcOrd="2" destOrd="0" presId="urn:microsoft.com/office/officeart/2005/8/layout/orgChart1"/>
    <dgm:cxn modelId="{B6404D99-55D6-423F-BB34-B00FACDF5DC6}" type="presParOf" srcId="{A786BC2C-7528-9B42-9C94-729F42307A9F}" destId="{FD92BB23-A99E-CE46-AF69-40DD321A6FDB}" srcOrd="4" destOrd="0" presId="urn:microsoft.com/office/officeart/2005/8/layout/orgChart1"/>
    <dgm:cxn modelId="{6BD6FEBC-5391-4818-B327-D5E6B73517E3}" type="presParOf" srcId="{A786BC2C-7528-9B42-9C94-729F42307A9F}" destId="{0646D74B-1F45-CC42-A05C-1ECEE1E41E9A}" srcOrd="5" destOrd="0" presId="urn:microsoft.com/office/officeart/2005/8/layout/orgChart1"/>
    <dgm:cxn modelId="{A0F79278-D3B4-4E12-BC2B-C9D03F192962}" type="presParOf" srcId="{0646D74B-1F45-CC42-A05C-1ECEE1E41E9A}" destId="{D24FD6C0-6C9C-0140-A3D1-742C35BF1E6F}" srcOrd="0" destOrd="0" presId="urn:microsoft.com/office/officeart/2005/8/layout/orgChart1"/>
    <dgm:cxn modelId="{C2A438C2-B7FF-44DB-81BC-CEEEB2E8DA3E}" type="presParOf" srcId="{D24FD6C0-6C9C-0140-A3D1-742C35BF1E6F}" destId="{40F3795F-0819-A448-BFD3-566203A226AB}" srcOrd="0" destOrd="0" presId="urn:microsoft.com/office/officeart/2005/8/layout/orgChart1"/>
    <dgm:cxn modelId="{111A86B8-99B7-4EFB-92D3-27E0C380D268}" type="presParOf" srcId="{D24FD6C0-6C9C-0140-A3D1-742C35BF1E6F}" destId="{2C48A989-2E73-C242-99AD-EF246F86EF3C}" srcOrd="1" destOrd="0" presId="urn:microsoft.com/office/officeart/2005/8/layout/orgChart1"/>
    <dgm:cxn modelId="{2FDD2460-49D6-4BFE-856F-97D8B260A677}" type="presParOf" srcId="{0646D74B-1F45-CC42-A05C-1ECEE1E41E9A}" destId="{8439D963-4C7C-6948-9454-C1A5E1636E22}" srcOrd="1" destOrd="0" presId="urn:microsoft.com/office/officeart/2005/8/layout/orgChart1"/>
    <dgm:cxn modelId="{28663BBE-C004-497D-806F-E4FF64CE6B42}" type="presParOf" srcId="{0646D74B-1F45-CC42-A05C-1ECEE1E41E9A}" destId="{C563E83F-41B0-4F40-9566-94A4535118C0}" srcOrd="2" destOrd="0" presId="urn:microsoft.com/office/officeart/2005/8/layout/orgChart1"/>
    <dgm:cxn modelId="{1A23BFDC-A590-450A-9B05-DFE29CBF642A}" type="presParOf" srcId="{A786BC2C-7528-9B42-9C94-729F42307A9F}" destId="{49EF68ED-B0B8-C042-8C5A-B5DFC8394D6C}" srcOrd="6" destOrd="0" presId="urn:microsoft.com/office/officeart/2005/8/layout/orgChart1"/>
    <dgm:cxn modelId="{E024E6DE-3C05-4D3A-89DC-CF385A5B0517}" type="presParOf" srcId="{A786BC2C-7528-9B42-9C94-729F42307A9F}" destId="{C6A118A3-2F7B-6445-9D78-3F04D70A15ED}" srcOrd="7" destOrd="0" presId="urn:microsoft.com/office/officeart/2005/8/layout/orgChart1"/>
    <dgm:cxn modelId="{B91B0D93-27CE-4213-A7F5-B77CD3BF14DA}" type="presParOf" srcId="{C6A118A3-2F7B-6445-9D78-3F04D70A15ED}" destId="{97FD3640-456E-2445-9C4A-8D91F98E3E05}" srcOrd="0" destOrd="0" presId="urn:microsoft.com/office/officeart/2005/8/layout/orgChart1"/>
    <dgm:cxn modelId="{C28D45E0-7032-49DA-8F6F-BEE35610A726}" type="presParOf" srcId="{97FD3640-456E-2445-9C4A-8D91F98E3E05}" destId="{A1175C1E-1A8F-AD46-9F60-099D40DC0EFD}" srcOrd="0" destOrd="0" presId="urn:microsoft.com/office/officeart/2005/8/layout/orgChart1"/>
    <dgm:cxn modelId="{ED79069B-25C5-4DFD-9EE2-AEC128F59B7C}" type="presParOf" srcId="{97FD3640-456E-2445-9C4A-8D91F98E3E05}" destId="{465865BE-FD1D-0746-B6F6-75B810155191}" srcOrd="1" destOrd="0" presId="urn:microsoft.com/office/officeart/2005/8/layout/orgChart1"/>
    <dgm:cxn modelId="{7B07B3B0-8AE7-4914-9490-DCA0FA54C2D1}" type="presParOf" srcId="{C6A118A3-2F7B-6445-9D78-3F04D70A15ED}" destId="{41229FDD-3E15-F147-AF63-FCE7F3920428}" srcOrd="1" destOrd="0" presId="urn:microsoft.com/office/officeart/2005/8/layout/orgChart1"/>
    <dgm:cxn modelId="{81F49489-27ED-440D-9439-D1EDBC3C973A}" type="presParOf" srcId="{C6A118A3-2F7B-6445-9D78-3F04D70A15ED}" destId="{136BF522-70E6-5D46-80BD-9B003F481057}" srcOrd="2" destOrd="0" presId="urn:microsoft.com/office/officeart/2005/8/layout/orgChart1"/>
    <dgm:cxn modelId="{067A054B-8237-4048-88B4-183EE8962367}" type="presParOf" srcId="{A786BC2C-7528-9B42-9C94-729F42307A9F}" destId="{54D9BBAA-2B56-7644-9DDD-C085014C33BA}" srcOrd="8" destOrd="0" presId="urn:microsoft.com/office/officeart/2005/8/layout/orgChart1"/>
    <dgm:cxn modelId="{4338C8DA-D495-4391-ABA4-0429860451B5}" type="presParOf" srcId="{A786BC2C-7528-9B42-9C94-729F42307A9F}" destId="{C6992605-F907-B240-B67C-162AD34AE50D}" srcOrd="9" destOrd="0" presId="urn:microsoft.com/office/officeart/2005/8/layout/orgChart1"/>
    <dgm:cxn modelId="{598FE80D-1430-45DB-B472-0C7EDC0BE159}" type="presParOf" srcId="{C6992605-F907-B240-B67C-162AD34AE50D}" destId="{628C9CA8-59CC-214B-B4BA-62ADA7294E34}" srcOrd="0" destOrd="0" presId="urn:microsoft.com/office/officeart/2005/8/layout/orgChart1"/>
    <dgm:cxn modelId="{B85B15C5-2FC7-40BB-8292-A2981B5604E1}" type="presParOf" srcId="{628C9CA8-59CC-214B-B4BA-62ADA7294E34}" destId="{E9C5BC8C-0820-964D-AFD9-537C2C5E018B}" srcOrd="0" destOrd="0" presId="urn:microsoft.com/office/officeart/2005/8/layout/orgChart1"/>
    <dgm:cxn modelId="{C39F71D4-0353-4559-9BC3-F08527D16B9A}" type="presParOf" srcId="{628C9CA8-59CC-214B-B4BA-62ADA7294E34}" destId="{CF148ABB-68B7-5845-BE3B-FB9566A34E27}" srcOrd="1" destOrd="0" presId="urn:microsoft.com/office/officeart/2005/8/layout/orgChart1"/>
    <dgm:cxn modelId="{104DF95D-CBF8-4DB8-B4B1-4AF05784E97C}" type="presParOf" srcId="{C6992605-F907-B240-B67C-162AD34AE50D}" destId="{39988A89-FA74-EB4E-83FD-0F3829AFE2FC}" srcOrd="1" destOrd="0" presId="urn:microsoft.com/office/officeart/2005/8/layout/orgChart1"/>
    <dgm:cxn modelId="{EECEDF2B-ED79-4682-B1C0-FB0F8790E6A4}" type="presParOf" srcId="{C6992605-F907-B240-B67C-162AD34AE50D}" destId="{C44F8755-4CE9-CA4F-ADA6-52E9289A8F64}" srcOrd="2" destOrd="0" presId="urn:microsoft.com/office/officeart/2005/8/layout/orgChart1"/>
    <dgm:cxn modelId="{BFD1002B-62BC-4870-BC10-2D17BB51A064}" type="presParOf" srcId="{A786BC2C-7528-9B42-9C94-729F42307A9F}" destId="{2FC4FE50-8CF9-C246-B0CB-0181106FBDE4}" srcOrd="10" destOrd="0" presId="urn:microsoft.com/office/officeart/2005/8/layout/orgChart1"/>
    <dgm:cxn modelId="{DC660E9F-54CB-4589-9DA7-086AD629630E}" type="presParOf" srcId="{A786BC2C-7528-9B42-9C94-729F42307A9F}" destId="{FAD1D461-192E-1749-9BF1-9B4024E54C48}" srcOrd="11" destOrd="0" presId="urn:microsoft.com/office/officeart/2005/8/layout/orgChart1"/>
    <dgm:cxn modelId="{661E5FFC-9302-4F8B-8639-23F7BCFAAC29}" type="presParOf" srcId="{FAD1D461-192E-1749-9BF1-9B4024E54C48}" destId="{2636160E-79FC-4F43-B923-C5E25C4A63C7}" srcOrd="0" destOrd="0" presId="urn:microsoft.com/office/officeart/2005/8/layout/orgChart1"/>
    <dgm:cxn modelId="{E36E39AA-03AF-480E-ACAB-104C492B408C}" type="presParOf" srcId="{2636160E-79FC-4F43-B923-C5E25C4A63C7}" destId="{B016B116-B2E4-2A4E-BA74-D02F75AF8491}" srcOrd="0" destOrd="0" presId="urn:microsoft.com/office/officeart/2005/8/layout/orgChart1"/>
    <dgm:cxn modelId="{5B05CC21-761F-4E47-9AEC-F6B803E46312}" type="presParOf" srcId="{2636160E-79FC-4F43-B923-C5E25C4A63C7}" destId="{6924D966-67EC-294D-BFE5-77F31D9FDE2C}" srcOrd="1" destOrd="0" presId="urn:microsoft.com/office/officeart/2005/8/layout/orgChart1"/>
    <dgm:cxn modelId="{7BE03DDE-ED8E-4EDF-A5F4-B82856FE9388}" type="presParOf" srcId="{FAD1D461-192E-1749-9BF1-9B4024E54C48}" destId="{40BBDDBA-9451-E04D-B982-8C078E1763F7}" srcOrd="1" destOrd="0" presId="urn:microsoft.com/office/officeart/2005/8/layout/orgChart1"/>
    <dgm:cxn modelId="{79583D8A-F807-49EA-805E-318AB3038334}" type="presParOf" srcId="{FAD1D461-192E-1749-9BF1-9B4024E54C48}" destId="{06901E20-BA96-7041-A8C2-14A734BE7D71}" srcOrd="2" destOrd="0" presId="urn:microsoft.com/office/officeart/2005/8/layout/orgChart1"/>
    <dgm:cxn modelId="{F6666FCF-8848-410E-8C97-14A66F313F81}" type="presParOf" srcId="{11AC02E0-11B3-5344-B8DD-B3268447560E}" destId="{A640F508-9070-3646-99C9-1494A19E983E}" srcOrd="2" destOrd="0" presId="urn:microsoft.com/office/officeart/2005/8/layout/orgChart1"/>
    <dgm:cxn modelId="{0164B511-30C3-49F9-B45D-8915D92DE532}" type="presParOf" srcId="{A640F508-9070-3646-99C9-1494A19E983E}" destId="{79E58D86-0772-824C-A1FC-726F145DD3A3}" srcOrd="0" destOrd="0" presId="urn:microsoft.com/office/officeart/2005/8/layout/orgChart1"/>
    <dgm:cxn modelId="{69347FA1-2CBA-41A0-A786-AFBFDC3916BE}" type="presParOf" srcId="{A640F508-9070-3646-99C9-1494A19E983E}" destId="{F931C630-9825-0245-A6F8-84CAFD7DAF42}" srcOrd="1" destOrd="0" presId="urn:microsoft.com/office/officeart/2005/8/layout/orgChart1"/>
    <dgm:cxn modelId="{790566DD-3485-4DA4-A2A6-D93A3B77D495}" type="presParOf" srcId="{F931C630-9825-0245-A6F8-84CAFD7DAF42}" destId="{1322351B-76AE-4D45-87B7-3CF7E6E6D9A1}" srcOrd="0" destOrd="0" presId="urn:microsoft.com/office/officeart/2005/8/layout/orgChart1"/>
    <dgm:cxn modelId="{3D657283-B4AA-448F-B271-FEED3AE7950D}" type="presParOf" srcId="{1322351B-76AE-4D45-87B7-3CF7E6E6D9A1}" destId="{9B709BAE-3177-E84B-83A8-EC722B73340A}" srcOrd="0" destOrd="0" presId="urn:microsoft.com/office/officeart/2005/8/layout/orgChart1"/>
    <dgm:cxn modelId="{7AD0FE3A-2E49-443E-A4B9-00F0DF5132CE}" type="presParOf" srcId="{1322351B-76AE-4D45-87B7-3CF7E6E6D9A1}" destId="{0105BA02-DADB-E742-B4C8-3FA394429BFA}" srcOrd="1" destOrd="0" presId="urn:microsoft.com/office/officeart/2005/8/layout/orgChart1"/>
    <dgm:cxn modelId="{C74625C8-CB74-4510-AAC1-CF47939E3ECF}" type="presParOf" srcId="{F931C630-9825-0245-A6F8-84CAFD7DAF42}" destId="{2DCB46AF-A05D-2341-8BD2-FC84F005A97E}" srcOrd="1" destOrd="0" presId="urn:microsoft.com/office/officeart/2005/8/layout/orgChart1"/>
    <dgm:cxn modelId="{50823542-7BBF-4722-B3AE-880695210093}" type="presParOf" srcId="{F931C630-9825-0245-A6F8-84CAFD7DAF42}" destId="{5A4498A7-6B74-E248-89FB-DB1B798A493D}" srcOrd="2" destOrd="0" presId="urn:microsoft.com/office/officeart/2005/8/layout/orgChart1"/>
    <dgm:cxn modelId="{7AA7443C-A8C8-4FCB-A7DA-5A86CD79CA6B}" type="presParOf" srcId="{A640F508-9070-3646-99C9-1494A19E983E}" destId="{64322FEB-D0A0-4E4E-8E53-A45FFB1DF433}" srcOrd="2" destOrd="0" presId="urn:microsoft.com/office/officeart/2005/8/layout/orgChart1"/>
    <dgm:cxn modelId="{1973C362-239F-4ECF-A34C-2E398DEECDFD}" type="presParOf" srcId="{A640F508-9070-3646-99C9-1494A19E983E}" destId="{5CA25E75-2AEC-2C43-A6D4-25D16D16FF9E}" srcOrd="3" destOrd="0" presId="urn:microsoft.com/office/officeart/2005/8/layout/orgChart1"/>
    <dgm:cxn modelId="{3588B225-3EA9-47AC-AEB3-24358AB1C203}" type="presParOf" srcId="{5CA25E75-2AEC-2C43-A6D4-25D16D16FF9E}" destId="{56368008-889F-664F-90CA-20F9739645AB}" srcOrd="0" destOrd="0" presId="urn:microsoft.com/office/officeart/2005/8/layout/orgChart1"/>
    <dgm:cxn modelId="{02C8B213-2634-495B-B16E-B9000C607ECA}" type="presParOf" srcId="{56368008-889F-664F-90CA-20F9739645AB}" destId="{C998E6D2-F527-5149-BB57-D8625B23AB94}" srcOrd="0" destOrd="0" presId="urn:microsoft.com/office/officeart/2005/8/layout/orgChart1"/>
    <dgm:cxn modelId="{939EF3EB-68F7-4278-89BA-64B64FA7C986}" type="presParOf" srcId="{56368008-889F-664F-90CA-20F9739645AB}" destId="{B720DA38-D8EF-804C-9E12-7AD4663B0EDA}" srcOrd="1" destOrd="0" presId="urn:microsoft.com/office/officeart/2005/8/layout/orgChart1"/>
    <dgm:cxn modelId="{212C739D-3E03-4679-9FD1-3CCE3779FA40}" type="presParOf" srcId="{5CA25E75-2AEC-2C43-A6D4-25D16D16FF9E}" destId="{4F2BA15A-D9E5-A64E-BB6C-0BD6D0657C06}" srcOrd="1" destOrd="0" presId="urn:microsoft.com/office/officeart/2005/8/layout/orgChart1"/>
    <dgm:cxn modelId="{FF9AAFE6-2886-4247-A935-48FD9EC7F74E}" type="presParOf" srcId="{5CA25E75-2AEC-2C43-A6D4-25D16D16FF9E}" destId="{01D153B8-8774-3141-A176-17FB5A1D7EB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322864-47D7-7440-9969-4CCC3349D29E}" type="doc">
      <dgm:prSet loTypeId="urn:microsoft.com/office/officeart/2005/8/layout/vList5" loCatId="" qsTypeId="urn:microsoft.com/office/officeart/2005/8/quickstyle/simple4" qsCatId="simple" csTypeId="urn:microsoft.com/office/officeart/2005/8/colors/accent1_2" csCatId="accent1" phldr="1"/>
      <dgm:spPr/>
      <dgm:t>
        <a:bodyPr/>
        <a:lstStyle/>
        <a:p>
          <a:endParaRPr lang="en-US"/>
        </a:p>
      </dgm:t>
    </dgm:pt>
    <dgm:pt modelId="{745594E6-FE5C-7045-B67D-76A541D855D1}">
      <dgm:prSet phldrT="[Text]"/>
      <dgm:spPr/>
      <dgm:t>
        <a:bodyPr/>
        <a:lstStyle/>
        <a:p>
          <a:r>
            <a:rPr lang="en-US" dirty="0" smtClean="0"/>
            <a:t>Active Technical Contributors</a:t>
          </a:r>
          <a:endParaRPr lang="en-US" dirty="0"/>
        </a:p>
      </dgm:t>
    </dgm:pt>
    <dgm:pt modelId="{5C3C2379-273F-2741-99F2-304BD32A5808}" type="parTrans" cxnId="{15E6AABA-226B-5D41-970F-862B272BB733}">
      <dgm:prSet/>
      <dgm:spPr/>
      <dgm:t>
        <a:bodyPr/>
        <a:lstStyle/>
        <a:p>
          <a:endParaRPr lang="en-US"/>
        </a:p>
      </dgm:t>
    </dgm:pt>
    <dgm:pt modelId="{5575C77E-892B-C842-A2A4-C8C4BA73BCEA}" type="sibTrans" cxnId="{15E6AABA-226B-5D41-970F-862B272BB733}">
      <dgm:prSet/>
      <dgm:spPr/>
      <dgm:t>
        <a:bodyPr/>
        <a:lstStyle/>
        <a:p>
          <a:endParaRPr lang="en-US"/>
        </a:p>
      </dgm:t>
    </dgm:pt>
    <dgm:pt modelId="{6AA937C0-03AE-4144-BB7B-76A4D5111041}">
      <dgm:prSet phldrT="[Text]" custT="1"/>
      <dgm:spPr/>
      <dgm:t>
        <a:bodyPr/>
        <a:lstStyle/>
        <a:p>
          <a:r>
            <a:rPr lang="en-US" sz="1000" dirty="0" smtClean="0"/>
            <a:t>An ATC is an Individual Member who has had a contribution approved for inclusion in any of the official </a:t>
          </a:r>
          <a:r>
            <a:rPr lang="en-US" sz="1000" dirty="0" err="1" smtClean="0"/>
            <a:t>cFS</a:t>
          </a:r>
          <a:r>
            <a:rPr lang="en-US" sz="1000" dirty="0" smtClean="0"/>
            <a:t> projects during one of the two prior release cycles of the </a:t>
          </a:r>
          <a:r>
            <a:rPr lang="en-US" sz="1000" dirty="0" err="1" smtClean="0"/>
            <a:t>cFS</a:t>
          </a:r>
          <a:r>
            <a:rPr lang="en-US" sz="1000" dirty="0" smtClean="0"/>
            <a:t> Group (“Approved Contribution”). Such Individual Member shall remain an ATC for three hundred and sixty five days after the date of acceptance of such Approved Contribution.</a:t>
          </a:r>
          <a:endParaRPr lang="en-US" sz="1000" dirty="0"/>
        </a:p>
      </dgm:t>
    </dgm:pt>
    <dgm:pt modelId="{E4E8A1BE-E403-9E41-AC88-432F35ADF08E}" type="parTrans" cxnId="{539893E6-D47F-B144-BFA6-DBA3B5EF224F}">
      <dgm:prSet/>
      <dgm:spPr/>
      <dgm:t>
        <a:bodyPr/>
        <a:lstStyle/>
        <a:p>
          <a:endParaRPr lang="en-US"/>
        </a:p>
      </dgm:t>
    </dgm:pt>
    <dgm:pt modelId="{B1E3D460-81B2-4544-B98B-299804C1AF02}" type="sibTrans" cxnId="{539893E6-D47F-B144-BFA6-DBA3B5EF224F}">
      <dgm:prSet/>
      <dgm:spPr/>
      <dgm:t>
        <a:bodyPr/>
        <a:lstStyle/>
        <a:p>
          <a:endParaRPr lang="en-US"/>
        </a:p>
      </dgm:t>
    </dgm:pt>
    <dgm:pt modelId="{9169E3EC-ECDE-2748-92BE-745D218402AA}">
      <dgm:prSet phldrT="[Text]"/>
      <dgm:spPr/>
      <dgm:t>
        <a:bodyPr/>
        <a:lstStyle/>
        <a:p>
          <a:r>
            <a:rPr lang="en-US" dirty="0" smtClean="0"/>
            <a:t>Individual Members</a:t>
          </a:r>
          <a:endParaRPr lang="en-US" dirty="0"/>
        </a:p>
      </dgm:t>
    </dgm:pt>
    <dgm:pt modelId="{B983E703-DC19-7441-8C68-91B2A6463F71}" type="parTrans" cxnId="{2C70B741-1AD6-9644-86BB-53F96157F693}">
      <dgm:prSet/>
      <dgm:spPr/>
      <dgm:t>
        <a:bodyPr/>
        <a:lstStyle/>
        <a:p>
          <a:endParaRPr lang="en-US"/>
        </a:p>
      </dgm:t>
    </dgm:pt>
    <dgm:pt modelId="{564981B4-3C0D-0C48-B986-13E5BBB0663A}" type="sibTrans" cxnId="{2C70B741-1AD6-9644-86BB-53F96157F693}">
      <dgm:prSet/>
      <dgm:spPr/>
      <dgm:t>
        <a:bodyPr/>
        <a:lstStyle/>
        <a:p>
          <a:endParaRPr lang="en-US"/>
        </a:p>
      </dgm:t>
    </dgm:pt>
    <dgm:pt modelId="{D905648C-7C20-7B4C-8030-20524177BE71}">
      <dgm:prSet phldrT="[Text]" custT="1"/>
      <dgm:spPr/>
      <dgm:t>
        <a:bodyPr/>
        <a:lstStyle/>
        <a:p>
          <a:r>
            <a:rPr lang="en-US" sz="1200" dirty="0" smtClean="0"/>
            <a:t>Individual membership within the </a:t>
          </a:r>
          <a:r>
            <a:rPr lang="en-US" sz="1200" dirty="0" err="1" smtClean="0"/>
            <a:t>cFS</a:t>
          </a:r>
          <a:r>
            <a:rPr lang="en-US" sz="1200" dirty="0" smtClean="0"/>
            <a:t> Community is free and open to anyone. Individual Members are expected to participate in the community through technical contributions or community building efforts.</a:t>
          </a:r>
          <a:endParaRPr lang="en-US" sz="1200" dirty="0"/>
        </a:p>
      </dgm:t>
    </dgm:pt>
    <dgm:pt modelId="{5F5F98A4-9D4D-4D41-BFA5-7ABC3A1506CB}" type="parTrans" cxnId="{24ACF2AB-95B2-C34D-BA0F-593ED0919AD7}">
      <dgm:prSet/>
      <dgm:spPr/>
      <dgm:t>
        <a:bodyPr/>
        <a:lstStyle/>
        <a:p>
          <a:endParaRPr lang="en-US"/>
        </a:p>
      </dgm:t>
    </dgm:pt>
    <dgm:pt modelId="{4FADD3F8-345D-DB47-BFAF-56782FA067A4}" type="sibTrans" cxnId="{24ACF2AB-95B2-C34D-BA0F-593ED0919AD7}">
      <dgm:prSet/>
      <dgm:spPr/>
      <dgm:t>
        <a:bodyPr/>
        <a:lstStyle/>
        <a:p>
          <a:endParaRPr lang="en-US"/>
        </a:p>
      </dgm:t>
    </dgm:pt>
    <dgm:pt modelId="{6EB98329-9F70-5449-9354-7142E1AA6327}">
      <dgm:prSet phldrT="[Text]"/>
      <dgm:spPr/>
      <dgm:t>
        <a:bodyPr/>
        <a:lstStyle/>
        <a:p>
          <a:r>
            <a:rPr lang="en-US" dirty="0" smtClean="0"/>
            <a:t>Contributor</a:t>
          </a:r>
          <a:endParaRPr lang="en-US" dirty="0"/>
        </a:p>
      </dgm:t>
    </dgm:pt>
    <dgm:pt modelId="{C07F2F98-67AC-D049-973D-078DAE9BE8B4}" type="parTrans" cxnId="{0B5BD6FD-4346-C14A-8817-9EEDFD11C605}">
      <dgm:prSet/>
      <dgm:spPr/>
      <dgm:t>
        <a:bodyPr/>
        <a:lstStyle/>
        <a:p>
          <a:endParaRPr lang="en-US"/>
        </a:p>
      </dgm:t>
    </dgm:pt>
    <dgm:pt modelId="{35A441C6-C9B9-CA47-A558-73E4A84F11D5}" type="sibTrans" cxnId="{0B5BD6FD-4346-C14A-8817-9EEDFD11C605}">
      <dgm:prSet/>
      <dgm:spPr/>
      <dgm:t>
        <a:bodyPr/>
        <a:lstStyle/>
        <a:p>
          <a:endParaRPr lang="en-US"/>
        </a:p>
      </dgm:t>
    </dgm:pt>
    <dgm:pt modelId="{C03DC926-2FCC-7244-9803-892F5AE41EF7}">
      <dgm:prSet phldrT="[Text]" custT="1"/>
      <dgm:spPr/>
      <dgm:t>
        <a:bodyPr/>
        <a:lstStyle/>
        <a:p>
          <a:r>
            <a:rPr lang="en-US" sz="1200" dirty="0" smtClean="0"/>
            <a:t>Non-members who contribute in technical or non-technical ways to the project but who is not able to make decisions about the product or hold elected offices. </a:t>
          </a:r>
          <a:endParaRPr lang="en-US" sz="1200" dirty="0"/>
        </a:p>
      </dgm:t>
    </dgm:pt>
    <dgm:pt modelId="{AD9F62ED-55FE-304A-8E6D-5EB4EC84D105}" type="parTrans" cxnId="{F2807826-FA53-5342-8EDB-DF08FED560B3}">
      <dgm:prSet/>
      <dgm:spPr/>
      <dgm:t>
        <a:bodyPr/>
        <a:lstStyle/>
        <a:p>
          <a:endParaRPr lang="en-US"/>
        </a:p>
      </dgm:t>
    </dgm:pt>
    <dgm:pt modelId="{9FFC44DA-4277-A740-AD24-FDE9876B5F01}" type="sibTrans" cxnId="{F2807826-FA53-5342-8EDB-DF08FED560B3}">
      <dgm:prSet/>
      <dgm:spPr/>
      <dgm:t>
        <a:bodyPr/>
        <a:lstStyle/>
        <a:p>
          <a:endParaRPr lang="en-US"/>
        </a:p>
      </dgm:t>
    </dgm:pt>
    <dgm:pt modelId="{7CCE1CBF-F407-1043-A53D-5472BCE4F1E9}" type="pres">
      <dgm:prSet presAssocID="{5C322864-47D7-7440-9969-4CCC3349D29E}" presName="Name0" presStyleCnt="0">
        <dgm:presLayoutVars>
          <dgm:dir/>
          <dgm:animLvl val="lvl"/>
          <dgm:resizeHandles val="exact"/>
        </dgm:presLayoutVars>
      </dgm:prSet>
      <dgm:spPr/>
      <dgm:t>
        <a:bodyPr/>
        <a:lstStyle/>
        <a:p>
          <a:endParaRPr lang="en-US"/>
        </a:p>
      </dgm:t>
    </dgm:pt>
    <dgm:pt modelId="{080CDAE8-9704-B643-8805-DE30D735B1B8}" type="pres">
      <dgm:prSet presAssocID="{745594E6-FE5C-7045-B67D-76A541D855D1}" presName="linNode" presStyleCnt="0"/>
      <dgm:spPr/>
    </dgm:pt>
    <dgm:pt modelId="{77BAB693-7CD4-9848-9100-72957AAB1BFA}" type="pres">
      <dgm:prSet presAssocID="{745594E6-FE5C-7045-B67D-76A541D855D1}" presName="parentText" presStyleLbl="node1" presStyleIdx="0" presStyleCnt="3">
        <dgm:presLayoutVars>
          <dgm:chMax val="1"/>
          <dgm:bulletEnabled val="1"/>
        </dgm:presLayoutVars>
      </dgm:prSet>
      <dgm:spPr/>
      <dgm:t>
        <a:bodyPr/>
        <a:lstStyle/>
        <a:p>
          <a:endParaRPr lang="en-US"/>
        </a:p>
      </dgm:t>
    </dgm:pt>
    <dgm:pt modelId="{3649B6FA-C68B-CB4C-ACB7-F5A69B198364}" type="pres">
      <dgm:prSet presAssocID="{745594E6-FE5C-7045-B67D-76A541D855D1}" presName="descendantText" presStyleLbl="alignAccFollowNode1" presStyleIdx="0" presStyleCnt="3">
        <dgm:presLayoutVars>
          <dgm:bulletEnabled val="1"/>
        </dgm:presLayoutVars>
      </dgm:prSet>
      <dgm:spPr/>
      <dgm:t>
        <a:bodyPr/>
        <a:lstStyle/>
        <a:p>
          <a:endParaRPr lang="en-US"/>
        </a:p>
      </dgm:t>
    </dgm:pt>
    <dgm:pt modelId="{C4D26AC2-7EAB-F54C-9C47-F8DBBDD8DD4B}" type="pres">
      <dgm:prSet presAssocID="{5575C77E-892B-C842-A2A4-C8C4BA73BCEA}" presName="sp" presStyleCnt="0"/>
      <dgm:spPr/>
    </dgm:pt>
    <dgm:pt modelId="{458A0FB7-A32E-D646-9A5F-9F9DFE3A6A46}" type="pres">
      <dgm:prSet presAssocID="{9169E3EC-ECDE-2748-92BE-745D218402AA}" presName="linNode" presStyleCnt="0"/>
      <dgm:spPr/>
    </dgm:pt>
    <dgm:pt modelId="{08A7D9D8-B2AA-E144-B663-325B234C0DCF}" type="pres">
      <dgm:prSet presAssocID="{9169E3EC-ECDE-2748-92BE-745D218402AA}" presName="parentText" presStyleLbl="node1" presStyleIdx="1" presStyleCnt="3">
        <dgm:presLayoutVars>
          <dgm:chMax val="1"/>
          <dgm:bulletEnabled val="1"/>
        </dgm:presLayoutVars>
      </dgm:prSet>
      <dgm:spPr/>
      <dgm:t>
        <a:bodyPr/>
        <a:lstStyle/>
        <a:p>
          <a:endParaRPr lang="en-US"/>
        </a:p>
      </dgm:t>
    </dgm:pt>
    <dgm:pt modelId="{BB94E52C-253B-014E-B9AC-CBC08871CB11}" type="pres">
      <dgm:prSet presAssocID="{9169E3EC-ECDE-2748-92BE-745D218402AA}" presName="descendantText" presStyleLbl="alignAccFollowNode1" presStyleIdx="1" presStyleCnt="3">
        <dgm:presLayoutVars>
          <dgm:bulletEnabled val="1"/>
        </dgm:presLayoutVars>
      </dgm:prSet>
      <dgm:spPr/>
      <dgm:t>
        <a:bodyPr/>
        <a:lstStyle/>
        <a:p>
          <a:endParaRPr lang="en-US"/>
        </a:p>
      </dgm:t>
    </dgm:pt>
    <dgm:pt modelId="{BA3CBA99-3A72-9D4B-AF7D-22C439E0163F}" type="pres">
      <dgm:prSet presAssocID="{564981B4-3C0D-0C48-B986-13E5BBB0663A}" presName="sp" presStyleCnt="0"/>
      <dgm:spPr/>
    </dgm:pt>
    <dgm:pt modelId="{AAF986A0-9C2B-D745-BEFA-AB45AF33222C}" type="pres">
      <dgm:prSet presAssocID="{6EB98329-9F70-5449-9354-7142E1AA6327}" presName="linNode" presStyleCnt="0"/>
      <dgm:spPr/>
    </dgm:pt>
    <dgm:pt modelId="{4298606B-9A78-474C-B55D-BAB7540E3C23}" type="pres">
      <dgm:prSet presAssocID="{6EB98329-9F70-5449-9354-7142E1AA6327}" presName="parentText" presStyleLbl="node1" presStyleIdx="2" presStyleCnt="3">
        <dgm:presLayoutVars>
          <dgm:chMax val="1"/>
          <dgm:bulletEnabled val="1"/>
        </dgm:presLayoutVars>
      </dgm:prSet>
      <dgm:spPr/>
      <dgm:t>
        <a:bodyPr/>
        <a:lstStyle/>
        <a:p>
          <a:endParaRPr lang="en-US"/>
        </a:p>
      </dgm:t>
    </dgm:pt>
    <dgm:pt modelId="{F75BC9E9-B71B-6E4B-A232-6B36E284BE39}" type="pres">
      <dgm:prSet presAssocID="{6EB98329-9F70-5449-9354-7142E1AA6327}" presName="descendantText" presStyleLbl="alignAccFollowNode1" presStyleIdx="2" presStyleCnt="3">
        <dgm:presLayoutVars>
          <dgm:bulletEnabled val="1"/>
        </dgm:presLayoutVars>
      </dgm:prSet>
      <dgm:spPr/>
      <dgm:t>
        <a:bodyPr/>
        <a:lstStyle/>
        <a:p>
          <a:endParaRPr lang="en-US"/>
        </a:p>
      </dgm:t>
    </dgm:pt>
  </dgm:ptLst>
  <dgm:cxnLst>
    <dgm:cxn modelId="{539893E6-D47F-B144-BFA6-DBA3B5EF224F}" srcId="{745594E6-FE5C-7045-B67D-76A541D855D1}" destId="{6AA937C0-03AE-4144-BB7B-76A4D5111041}" srcOrd="0" destOrd="0" parTransId="{E4E8A1BE-E403-9E41-AC88-432F35ADF08E}" sibTransId="{B1E3D460-81B2-4544-B98B-299804C1AF02}"/>
    <dgm:cxn modelId="{BF6D111D-98AC-4EF4-86F0-44CE161315C4}" type="presOf" srcId="{6AA937C0-03AE-4144-BB7B-76A4D5111041}" destId="{3649B6FA-C68B-CB4C-ACB7-F5A69B198364}" srcOrd="0" destOrd="0" presId="urn:microsoft.com/office/officeart/2005/8/layout/vList5"/>
    <dgm:cxn modelId="{2C70B741-1AD6-9644-86BB-53F96157F693}" srcId="{5C322864-47D7-7440-9969-4CCC3349D29E}" destId="{9169E3EC-ECDE-2748-92BE-745D218402AA}" srcOrd="1" destOrd="0" parTransId="{B983E703-DC19-7441-8C68-91B2A6463F71}" sibTransId="{564981B4-3C0D-0C48-B986-13E5BBB0663A}"/>
    <dgm:cxn modelId="{0B5BD6FD-4346-C14A-8817-9EEDFD11C605}" srcId="{5C322864-47D7-7440-9969-4CCC3349D29E}" destId="{6EB98329-9F70-5449-9354-7142E1AA6327}" srcOrd="2" destOrd="0" parTransId="{C07F2F98-67AC-D049-973D-078DAE9BE8B4}" sibTransId="{35A441C6-C9B9-CA47-A558-73E4A84F11D5}"/>
    <dgm:cxn modelId="{6CD65719-EE84-4C6B-86AF-96F7174CFF3C}" type="presOf" srcId="{745594E6-FE5C-7045-B67D-76A541D855D1}" destId="{77BAB693-7CD4-9848-9100-72957AAB1BFA}" srcOrd="0" destOrd="0" presId="urn:microsoft.com/office/officeart/2005/8/layout/vList5"/>
    <dgm:cxn modelId="{15E6AABA-226B-5D41-970F-862B272BB733}" srcId="{5C322864-47D7-7440-9969-4CCC3349D29E}" destId="{745594E6-FE5C-7045-B67D-76A541D855D1}" srcOrd="0" destOrd="0" parTransId="{5C3C2379-273F-2741-99F2-304BD32A5808}" sibTransId="{5575C77E-892B-C842-A2A4-C8C4BA73BCEA}"/>
    <dgm:cxn modelId="{F2807826-FA53-5342-8EDB-DF08FED560B3}" srcId="{6EB98329-9F70-5449-9354-7142E1AA6327}" destId="{C03DC926-2FCC-7244-9803-892F5AE41EF7}" srcOrd="0" destOrd="0" parTransId="{AD9F62ED-55FE-304A-8E6D-5EB4EC84D105}" sibTransId="{9FFC44DA-4277-A740-AD24-FDE9876B5F01}"/>
    <dgm:cxn modelId="{2BFFBE83-CBDC-4247-8DF9-1D3B7758C902}" type="presOf" srcId="{5C322864-47D7-7440-9969-4CCC3349D29E}" destId="{7CCE1CBF-F407-1043-A53D-5472BCE4F1E9}" srcOrd="0" destOrd="0" presId="urn:microsoft.com/office/officeart/2005/8/layout/vList5"/>
    <dgm:cxn modelId="{30B2FADC-171E-4A05-958E-9933752D877D}" type="presOf" srcId="{9169E3EC-ECDE-2748-92BE-745D218402AA}" destId="{08A7D9D8-B2AA-E144-B663-325B234C0DCF}" srcOrd="0" destOrd="0" presId="urn:microsoft.com/office/officeart/2005/8/layout/vList5"/>
    <dgm:cxn modelId="{A2B7D22A-AB35-47F3-BE08-509A0BB7AF5E}" type="presOf" srcId="{C03DC926-2FCC-7244-9803-892F5AE41EF7}" destId="{F75BC9E9-B71B-6E4B-A232-6B36E284BE39}" srcOrd="0" destOrd="0" presId="urn:microsoft.com/office/officeart/2005/8/layout/vList5"/>
    <dgm:cxn modelId="{B81C652A-21EF-4996-A2CE-966FDE022AF1}" type="presOf" srcId="{6EB98329-9F70-5449-9354-7142E1AA6327}" destId="{4298606B-9A78-474C-B55D-BAB7540E3C23}" srcOrd="0" destOrd="0" presId="urn:microsoft.com/office/officeart/2005/8/layout/vList5"/>
    <dgm:cxn modelId="{20B1A723-B126-456E-9386-52E47CC014B6}" type="presOf" srcId="{D905648C-7C20-7B4C-8030-20524177BE71}" destId="{BB94E52C-253B-014E-B9AC-CBC08871CB11}" srcOrd="0" destOrd="0" presId="urn:microsoft.com/office/officeart/2005/8/layout/vList5"/>
    <dgm:cxn modelId="{24ACF2AB-95B2-C34D-BA0F-593ED0919AD7}" srcId="{9169E3EC-ECDE-2748-92BE-745D218402AA}" destId="{D905648C-7C20-7B4C-8030-20524177BE71}" srcOrd="0" destOrd="0" parTransId="{5F5F98A4-9D4D-4D41-BFA5-7ABC3A1506CB}" sibTransId="{4FADD3F8-345D-DB47-BFAF-56782FA067A4}"/>
    <dgm:cxn modelId="{FE1AAE67-6F81-4D48-AC90-77638F9A2BB9}" type="presParOf" srcId="{7CCE1CBF-F407-1043-A53D-5472BCE4F1E9}" destId="{080CDAE8-9704-B643-8805-DE30D735B1B8}" srcOrd="0" destOrd="0" presId="urn:microsoft.com/office/officeart/2005/8/layout/vList5"/>
    <dgm:cxn modelId="{A1A24B98-6722-4921-9B24-997434C05DCA}" type="presParOf" srcId="{080CDAE8-9704-B643-8805-DE30D735B1B8}" destId="{77BAB693-7CD4-9848-9100-72957AAB1BFA}" srcOrd="0" destOrd="0" presId="urn:microsoft.com/office/officeart/2005/8/layout/vList5"/>
    <dgm:cxn modelId="{6B59C939-E256-4F15-BCD5-581F4FC08AF9}" type="presParOf" srcId="{080CDAE8-9704-B643-8805-DE30D735B1B8}" destId="{3649B6FA-C68B-CB4C-ACB7-F5A69B198364}" srcOrd="1" destOrd="0" presId="urn:microsoft.com/office/officeart/2005/8/layout/vList5"/>
    <dgm:cxn modelId="{7A8E03CE-E309-43A4-A95A-0B9DD2DFADE3}" type="presParOf" srcId="{7CCE1CBF-F407-1043-A53D-5472BCE4F1E9}" destId="{C4D26AC2-7EAB-F54C-9C47-F8DBBDD8DD4B}" srcOrd="1" destOrd="0" presId="urn:microsoft.com/office/officeart/2005/8/layout/vList5"/>
    <dgm:cxn modelId="{AA3F3ED0-9035-49DB-A83E-D9FDF8702B5D}" type="presParOf" srcId="{7CCE1CBF-F407-1043-A53D-5472BCE4F1E9}" destId="{458A0FB7-A32E-D646-9A5F-9F9DFE3A6A46}" srcOrd="2" destOrd="0" presId="urn:microsoft.com/office/officeart/2005/8/layout/vList5"/>
    <dgm:cxn modelId="{E94A4A1E-7601-4E04-9639-C892FBE57047}" type="presParOf" srcId="{458A0FB7-A32E-D646-9A5F-9F9DFE3A6A46}" destId="{08A7D9D8-B2AA-E144-B663-325B234C0DCF}" srcOrd="0" destOrd="0" presId="urn:microsoft.com/office/officeart/2005/8/layout/vList5"/>
    <dgm:cxn modelId="{5C4A17EE-8A5F-45BE-A765-5A4A6B647787}" type="presParOf" srcId="{458A0FB7-A32E-D646-9A5F-9F9DFE3A6A46}" destId="{BB94E52C-253B-014E-B9AC-CBC08871CB11}" srcOrd="1" destOrd="0" presId="urn:microsoft.com/office/officeart/2005/8/layout/vList5"/>
    <dgm:cxn modelId="{0BF5493C-806E-408B-A120-F214242728E2}" type="presParOf" srcId="{7CCE1CBF-F407-1043-A53D-5472BCE4F1E9}" destId="{BA3CBA99-3A72-9D4B-AF7D-22C439E0163F}" srcOrd="3" destOrd="0" presId="urn:microsoft.com/office/officeart/2005/8/layout/vList5"/>
    <dgm:cxn modelId="{6BF79781-CD7B-4BC6-973B-00106B2C2B38}" type="presParOf" srcId="{7CCE1CBF-F407-1043-A53D-5472BCE4F1E9}" destId="{AAF986A0-9C2B-D745-BEFA-AB45AF33222C}" srcOrd="4" destOrd="0" presId="urn:microsoft.com/office/officeart/2005/8/layout/vList5"/>
    <dgm:cxn modelId="{5E5FBC1A-B269-4C81-BB78-F33E00B25B50}" type="presParOf" srcId="{AAF986A0-9C2B-D745-BEFA-AB45AF33222C}" destId="{4298606B-9A78-474C-B55D-BAB7540E3C23}" srcOrd="0" destOrd="0" presId="urn:microsoft.com/office/officeart/2005/8/layout/vList5"/>
    <dgm:cxn modelId="{96734358-164C-49E3-B306-62AB2867B768}" type="presParOf" srcId="{AAF986A0-9C2B-D745-BEFA-AB45AF33222C}" destId="{F75BC9E9-B71B-6E4B-A232-6B36E284BE3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79E2F3-6F3D-5648-AE47-E8D69469DF03}" type="doc">
      <dgm:prSet loTypeId="urn:microsoft.com/office/officeart/2005/8/layout/hList1" loCatId="" qsTypeId="urn:microsoft.com/office/officeart/2005/8/quickstyle/simple4" qsCatId="simple" csTypeId="urn:microsoft.com/office/officeart/2005/8/colors/accent1_2" csCatId="accent1" phldr="1"/>
      <dgm:spPr/>
      <dgm:t>
        <a:bodyPr/>
        <a:lstStyle/>
        <a:p>
          <a:endParaRPr lang="en-US"/>
        </a:p>
      </dgm:t>
    </dgm:pt>
    <dgm:pt modelId="{0F0F7279-417D-6D4D-99D6-7812A5C48750}">
      <dgm:prSet phldrT="[Text]"/>
      <dgm:spPr/>
      <dgm:t>
        <a:bodyPr/>
        <a:lstStyle/>
        <a:p>
          <a:r>
            <a:rPr lang="en-US" dirty="0" smtClean="0"/>
            <a:t>Core Groups</a:t>
          </a:r>
          <a:endParaRPr lang="en-US" dirty="0"/>
        </a:p>
      </dgm:t>
    </dgm:pt>
    <dgm:pt modelId="{679FA742-005B-3B45-AD8E-69D0DBAEF3BC}" type="parTrans" cxnId="{85ECAD1B-C82C-E141-8567-A38E47D45C3C}">
      <dgm:prSet/>
      <dgm:spPr/>
      <dgm:t>
        <a:bodyPr/>
        <a:lstStyle/>
        <a:p>
          <a:endParaRPr lang="en-US"/>
        </a:p>
      </dgm:t>
    </dgm:pt>
    <dgm:pt modelId="{4EBF16F2-8BAB-A840-A1D2-2B83A93D0147}" type="sibTrans" cxnId="{85ECAD1B-C82C-E141-8567-A38E47D45C3C}">
      <dgm:prSet/>
      <dgm:spPr/>
      <dgm:t>
        <a:bodyPr/>
        <a:lstStyle/>
        <a:p>
          <a:endParaRPr lang="en-US"/>
        </a:p>
      </dgm:t>
    </dgm:pt>
    <dgm:pt modelId="{39027508-1A5B-4947-A773-3DE73CF498D8}">
      <dgm:prSet phldrT="[Text]"/>
      <dgm:spPr/>
      <dgm:t>
        <a:bodyPr/>
        <a:lstStyle/>
        <a:p>
          <a:r>
            <a:rPr lang="en-US" dirty="0" err="1" smtClean="0"/>
            <a:t>cFS</a:t>
          </a:r>
          <a:endParaRPr lang="en-US" dirty="0"/>
        </a:p>
      </dgm:t>
    </dgm:pt>
    <dgm:pt modelId="{9D3CA245-4168-8443-8428-70CBC8E61542}" type="parTrans" cxnId="{EA67826E-F8F2-8B4F-9BC5-117091DD6E8C}">
      <dgm:prSet/>
      <dgm:spPr/>
      <dgm:t>
        <a:bodyPr/>
        <a:lstStyle/>
        <a:p>
          <a:endParaRPr lang="en-US"/>
        </a:p>
      </dgm:t>
    </dgm:pt>
    <dgm:pt modelId="{77EC5C02-94E6-0944-A5FC-9EBAA890C359}" type="sibTrans" cxnId="{EA67826E-F8F2-8B4F-9BC5-117091DD6E8C}">
      <dgm:prSet/>
      <dgm:spPr/>
      <dgm:t>
        <a:bodyPr/>
        <a:lstStyle/>
        <a:p>
          <a:endParaRPr lang="en-US"/>
        </a:p>
      </dgm:t>
    </dgm:pt>
    <dgm:pt modelId="{91E616EC-4A45-4F4F-8A5D-650B3DE010C6}">
      <dgm:prSet phldrT="[Text]"/>
      <dgm:spPr/>
      <dgm:t>
        <a:bodyPr/>
        <a:lstStyle/>
        <a:p>
          <a:r>
            <a:rPr lang="en-US" dirty="0" smtClean="0"/>
            <a:t>OSAL/PSP</a:t>
          </a:r>
          <a:endParaRPr lang="en-US" dirty="0"/>
        </a:p>
      </dgm:t>
    </dgm:pt>
    <dgm:pt modelId="{FD407E8C-630B-C84C-8292-2D6EC559BA20}" type="parTrans" cxnId="{1B7C22FA-06D2-CA47-9C8D-4CB4B2FA3165}">
      <dgm:prSet/>
      <dgm:spPr/>
      <dgm:t>
        <a:bodyPr/>
        <a:lstStyle/>
        <a:p>
          <a:endParaRPr lang="en-US"/>
        </a:p>
      </dgm:t>
    </dgm:pt>
    <dgm:pt modelId="{BC5C1E7C-069E-A240-8960-2E4C3F51CF3B}" type="sibTrans" cxnId="{1B7C22FA-06D2-CA47-9C8D-4CB4B2FA3165}">
      <dgm:prSet/>
      <dgm:spPr/>
      <dgm:t>
        <a:bodyPr/>
        <a:lstStyle/>
        <a:p>
          <a:endParaRPr lang="en-US"/>
        </a:p>
      </dgm:t>
    </dgm:pt>
    <dgm:pt modelId="{05792BBB-EABB-434D-840B-120DC6765F2E}">
      <dgm:prSet phldrT="[Text]"/>
      <dgm:spPr/>
      <dgm:t>
        <a:bodyPr/>
        <a:lstStyle/>
        <a:p>
          <a:r>
            <a:rPr lang="en-US" dirty="0" smtClean="0"/>
            <a:t>Associated Groups</a:t>
          </a:r>
          <a:endParaRPr lang="en-US" dirty="0"/>
        </a:p>
      </dgm:t>
    </dgm:pt>
    <dgm:pt modelId="{117939DE-97E7-4049-B565-B85F80232312}" type="parTrans" cxnId="{881F2678-6CEE-934E-BE7C-499FB2E8ACE1}">
      <dgm:prSet/>
      <dgm:spPr/>
      <dgm:t>
        <a:bodyPr/>
        <a:lstStyle/>
        <a:p>
          <a:endParaRPr lang="en-US"/>
        </a:p>
      </dgm:t>
    </dgm:pt>
    <dgm:pt modelId="{A4F36F25-628F-AD43-B6E2-A644195F231A}" type="sibTrans" cxnId="{881F2678-6CEE-934E-BE7C-499FB2E8ACE1}">
      <dgm:prSet/>
      <dgm:spPr/>
      <dgm:t>
        <a:bodyPr/>
        <a:lstStyle/>
        <a:p>
          <a:endParaRPr lang="en-US"/>
        </a:p>
      </dgm:t>
    </dgm:pt>
    <dgm:pt modelId="{8D1A6E9B-8FD0-6543-AA03-EFCF727B4A71}">
      <dgm:prSet phldrT="[Text]"/>
      <dgm:spPr/>
      <dgm:t>
        <a:bodyPr/>
        <a:lstStyle/>
        <a:p>
          <a:r>
            <a:rPr lang="en-US" sz="2200" dirty="0" err="1" smtClean="0"/>
            <a:t>cFS</a:t>
          </a:r>
          <a:r>
            <a:rPr lang="en-US" sz="2200" dirty="0" smtClean="0"/>
            <a:t> Distributions</a:t>
          </a:r>
          <a:endParaRPr lang="en-US" sz="2200" dirty="0"/>
        </a:p>
      </dgm:t>
    </dgm:pt>
    <dgm:pt modelId="{9E9B2B8C-CEB5-FB4D-9C72-866304068588}" type="parTrans" cxnId="{F84E919B-0568-7A46-9519-E2880178E769}">
      <dgm:prSet/>
      <dgm:spPr/>
      <dgm:t>
        <a:bodyPr/>
        <a:lstStyle/>
        <a:p>
          <a:endParaRPr lang="en-US"/>
        </a:p>
      </dgm:t>
    </dgm:pt>
    <dgm:pt modelId="{EC2297CC-4A3D-D94E-A293-AB1B75A43F3C}" type="sibTrans" cxnId="{F84E919B-0568-7A46-9519-E2880178E769}">
      <dgm:prSet/>
      <dgm:spPr/>
      <dgm:t>
        <a:bodyPr/>
        <a:lstStyle/>
        <a:p>
          <a:endParaRPr lang="en-US"/>
        </a:p>
      </dgm:t>
    </dgm:pt>
    <dgm:pt modelId="{5CDB3617-7C77-404D-A062-ECB60F34F197}">
      <dgm:prSet phldrT="[Text]"/>
      <dgm:spPr/>
      <dgm:t>
        <a:bodyPr/>
        <a:lstStyle/>
        <a:p>
          <a:endParaRPr lang="en-US" sz="2200" dirty="0"/>
        </a:p>
      </dgm:t>
    </dgm:pt>
    <dgm:pt modelId="{8CA4B534-BE8C-8F43-B9B3-7C0914983C3D}" type="parTrans" cxnId="{3F278900-B710-7646-A136-069918F95697}">
      <dgm:prSet/>
      <dgm:spPr/>
      <dgm:t>
        <a:bodyPr/>
        <a:lstStyle/>
        <a:p>
          <a:endParaRPr lang="en-US"/>
        </a:p>
      </dgm:t>
    </dgm:pt>
    <dgm:pt modelId="{BBC5ABFC-E80B-B04D-AC3C-9725C1D8AD9D}" type="sibTrans" cxnId="{3F278900-B710-7646-A136-069918F95697}">
      <dgm:prSet/>
      <dgm:spPr/>
      <dgm:t>
        <a:bodyPr/>
        <a:lstStyle/>
        <a:p>
          <a:endParaRPr lang="en-US"/>
        </a:p>
      </dgm:t>
    </dgm:pt>
    <dgm:pt modelId="{A2922897-B882-9049-A58C-C77FC86A444E}">
      <dgm:prSet phldrT="[Text]"/>
      <dgm:spPr/>
      <dgm:t>
        <a:bodyPr/>
        <a:lstStyle/>
        <a:p>
          <a:r>
            <a:rPr lang="en-US" dirty="0" smtClean="0"/>
            <a:t>Candidate Groups</a:t>
          </a:r>
          <a:endParaRPr lang="en-US" dirty="0"/>
        </a:p>
      </dgm:t>
    </dgm:pt>
    <dgm:pt modelId="{D8189C0F-EB52-D649-991F-7426B3AA212B}" type="parTrans" cxnId="{05FA3946-469E-D445-A345-543C09B18E37}">
      <dgm:prSet/>
      <dgm:spPr/>
      <dgm:t>
        <a:bodyPr/>
        <a:lstStyle/>
        <a:p>
          <a:endParaRPr lang="en-US"/>
        </a:p>
      </dgm:t>
    </dgm:pt>
    <dgm:pt modelId="{58C1BB75-876C-AB45-9882-FC694E3A8588}" type="sibTrans" cxnId="{05FA3946-469E-D445-A345-543C09B18E37}">
      <dgm:prSet/>
      <dgm:spPr/>
      <dgm:t>
        <a:bodyPr/>
        <a:lstStyle/>
        <a:p>
          <a:endParaRPr lang="en-US"/>
        </a:p>
      </dgm:t>
    </dgm:pt>
    <dgm:pt modelId="{3B6F1AD2-B320-EA4E-97FF-AE19EEB58889}">
      <dgm:prSet phldrT="[Text]" custT="1"/>
      <dgm:spPr/>
      <dgm:t>
        <a:bodyPr/>
        <a:lstStyle/>
        <a:p>
          <a:r>
            <a:rPr lang="en-US" sz="2200" dirty="0" smtClean="0"/>
            <a:t>Early stage projects which have not been accepted as an official </a:t>
          </a:r>
          <a:r>
            <a:rPr lang="en-US" sz="2200" dirty="0" err="1" smtClean="0"/>
            <a:t>cF</a:t>
          </a:r>
          <a:r>
            <a:rPr lang="en-US" sz="2200" dirty="0" smtClean="0"/>
            <a:t> Associated Group</a:t>
          </a:r>
          <a:endParaRPr lang="en-US" sz="2200" dirty="0"/>
        </a:p>
      </dgm:t>
    </dgm:pt>
    <dgm:pt modelId="{F346E970-3AE1-AE4E-A18B-D498273D0A9C}" type="parTrans" cxnId="{237A7AD4-311E-AF46-BCD9-1B8147E94DAB}">
      <dgm:prSet/>
      <dgm:spPr/>
      <dgm:t>
        <a:bodyPr/>
        <a:lstStyle/>
        <a:p>
          <a:endParaRPr lang="en-US"/>
        </a:p>
      </dgm:t>
    </dgm:pt>
    <dgm:pt modelId="{4CD9179F-FF9B-F74E-983F-0638D3E43CF3}" type="sibTrans" cxnId="{237A7AD4-311E-AF46-BCD9-1B8147E94DAB}">
      <dgm:prSet/>
      <dgm:spPr/>
      <dgm:t>
        <a:bodyPr/>
        <a:lstStyle/>
        <a:p>
          <a:endParaRPr lang="en-US"/>
        </a:p>
      </dgm:t>
    </dgm:pt>
    <dgm:pt modelId="{24EC5381-5CA3-A44D-9ECE-842074573CB4}">
      <dgm:prSet phldrT="[Text]"/>
      <dgm:spPr/>
      <dgm:t>
        <a:bodyPr/>
        <a:lstStyle/>
        <a:p>
          <a:r>
            <a:rPr lang="en-US" dirty="0" smtClean="0"/>
            <a:t>Apps</a:t>
          </a:r>
          <a:endParaRPr lang="en-US" dirty="0"/>
        </a:p>
      </dgm:t>
    </dgm:pt>
    <dgm:pt modelId="{428725C4-6020-2A4C-808C-4E168E64B3DD}" type="parTrans" cxnId="{12352551-9510-6347-A001-38AE90FDBA83}">
      <dgm:prSet/>
      <dgm:spPr/>
      <dgm:t>
        <a:bodyPr/>
        <a:lstStyle/>
        <a:p>
          <a:endParaRPr lang="en-US"/>
        </a:p>
      </dgm:t>
    </dgm:pt>
    <dgm:pt modelId="{9595A26D-6535-3845-8394-588355FD1BCE}" type="sibTrans" cxnId="{12352551-9510-6347-A001-38AE90FDBA83}">
      <dgm:prSet/>
      <dgm:spPr/>
      <dgm:t>
        <a:bodyPr/>
        <a:lstStyle/>
        <a:p>
          <a:endParaRPr lang="en-US"/>
        </a:p>
      </dgm:t>
    </dgm:pt>
    <dgm:pt modelId="{A3341B3C-85CE-6149-8B86-02EB18B13C12}">
      <dgm:prSet phldrT="[Text]"/>
      <dgm:spPr/>
      <dgm:t>
        <a:bodyPr/>
        <a:lstStyle/>
        <a:p>
          <a:r>
            <a:rPr lang="en-US" dirty="0" err="1" smtClean="0"/>
            <a:t>cFE</a:t>
          </a:r>
          <a:endParaRPr lang="en-US" dirty="0"/>
        </a:p>
      </dgm:t>
    </dgm:pt>
    <dgm:pt modelId="{27682B61-ED45-8B4C-8493-E6385BEDDB92}" type="parTrans" cxnId="{D0C97969-9E2D-E64D-A28C-A710F8FBFD1F}">
      <dgm:prSet/>
      <dgm:spPr/>
      <dgm:t>
        <a:bodyPr/>
        <a:lstStyle/>
        <a:p>
          <a:endParaRPr lang="en-US"/>
        </a:p>
      </dgm:t>
    </dgm:pt>
    <dgm:pt modelId="{F919176F-A888-0E4C-B3E1-42E563E00440}" type="sibTrans" cxnId="{D0C97969-9E2D-E64D-A28C-A710F8FBFD1F}">
      <dgm:prSet/>
      <dgm:spPr/>
      <dgm:t>
        <a:bodyPr/>
        <a:lstStyle/>
        <a:p>
          <a:endParaRPr lang="en-US"/>
        </a:p>
      </dgm:t>
    </dgm:pt>
    <dgm:pt modelId="{D85F77B4-04E6-EA46-BF63-DCC4A59B3830}">
      <dgm:prSet phldrT="[Text]"/>
      <dgm:spPr/>
      <dgm:t>
        <a:bodyPr/>
        <a:lstStyle/>
        <a:p>
          <a:r>
            <a:rPr lang="en-US" sz="2200" dirty="0" smtClean="0"/>
            <a:t>New Technology Incubation</a:t>
          </a:r>
          <a:endParaRPr lang="en-US" sz="2200" dirty="0"/>
        </a:p>
      </dgm:t>
    </dgm:pt>
    <dgm:pt modelId="{D52840ED-02D9-8348-A595-8BC1E6A02268}" type="parTrans" cxnId="{2B5CD287-C681-644C-9D0E-A24B39E14B9C}">
      <dgm:prSet/>
      <dgm:spPr/>
      <dgm:t>
        <a:bodyPr/>
        <a:lstStyle/>
        <a:p>
          <a:endParaRPr lang="en-US"/>
        </a:p>
      </dgm:t>
    </dgm:pt>
    <dgm:pt modelId="{CCC6AFD8-4FFC-0442-AA12-04612CD6E8FB}" type="sibTrans" cxnId="{2B5CD287-C681-644C-9D0E-A24B39E14B9C}">
      <dgm:prSet/>
      <dgm:spPr/>
      <dgm:t>
        <a:bodyPr/>
        <a:lstStyle/>
        <a:p>
          <a:endParaRPr lang="en-US"/>
        </a:p>
      </dgm:t>
    </dgm:pt>
    <dgm:pt modelId="{AD9670FD-D59D-6048-A0C1-A5EABA81BF9B}">
      <dgm:prSet phldrT="[Text]" custT="1"/>
      <dgm:spPr/>
      <dgm:t>
        <a:bodyPr/>
        <a:lstStyle/>
        <a:p>
          <a:r>
            <a:rPr lang="en-US" sz="1800" i="1" dirty="0" smtClean="0"/>
            <a:t>EDS</a:t>
          </a:r>
          <a:endParaRPr lang="en-US" sz="1800" i="1" dirty="0"/>
        </a:p>
      </dgm:t>
    </dgm:pt>
    <dgm:pt modelId="{0AEC8263-BBC7-B84B-8595-855CDF9BC018}" type="parTrans" cxnId="{67AF3E2A-0013-2C45-A4A4-D3D2CBBC6CE3}">
      <dgm:prSet/>
      <dgm:spPr/>
      <dgm:t>
        <a:bodyPr/>
        <a:lstStyle/>
        <a:p>
          <a:endParaRPr lang="en-US"/>
        </a:p>
      </dgm:t>
    </dgm:pt>
    <dgm:pt modelId="{E736AF41-9861-F745-BCE0-97A052124BF2}" type="sibTrans" cxnId="{67AF3E2A-0013-2C45-A4A4-D3D2CBBC6CE3}">
      <dgm:prSet/>
      <dgm:spPr/>
      <dgm:t>
        <a:bodyPr/>
        <a:lstStyle/>
        <a:p>
          <a:endParaRPr lang="en-US"/>
        </a:p>
      </dgm:t>
    </dgm:pt>
    <dgm:pt modelId="{80A3E7D9-6FDE-C14C-8E11-EC7884AAA034}">
      <dgm:prSet phldrT="[Text]" custT="1"/>
      <dgm:spPr/>
      <dgm:t>
        <a:bodyPr/>
        <a:lstStyle/>
        <a:p>
          <a:r>
            <a:rPr lang="en-US" sz="1800" i="1" dirty="0" smtClean="0"/>
            <a:t>Distributed Systems</a:t>
          </a:r>
          <a:endParaRPr lang="en-US" sz="1800" i="1" dirty="0"/>
        </a:p>
      </dgm:t>
    </dgm:pt>
    <dgm:pt modelId="{46FEBA8C-2C55-0346-8279-0610CC477EF4}" type="parTrans" cxnId="{BB447C33-68B1-BF4C-8389-CE7B56ACAB4F}">
      <dgm:prSet/>
      <dgm:spPr/>
      <dgm:t>
        <a:bodyPr/>
        <a:lstStyle/>
        <a:p>
          <a:endParaRPr lang="en-US"/>
        </a:p>
      </dgm:t>
    </dgm:pt>
    <dgm:pt modelId="{F7BE6789-01AA-5A41-AAAB-AD442909B529}" type="sibTrans" cxnId="{BB447C33-68B1-BF4C-8389-CE7B56ACAB4F}">
      <dgm:prSet/>
      <dgm:spPr/>
      <dgm:t>
        <a:bodyPr/>
        <a:lstStyle/>
        <a:p>
          <a:endParaRPr lang="en-US"/>
        </a:p>
      </dgm:t>
    </dgm:pt>
    <dgm:pt modelId="{A4C16245-FEC1-DA4E-9008-AE857E15A8A7}">
      <dgm:prSet phldrT="[Text]" custT="1"/>
      <dgm:spPr/>
      <dgm:t>
        <a:bodyPr/>
        <a:lstStyle/>
        <a:p>
          <a:r>
            <a:rPr lang="en-US" sz="1800" i="1" dirty="0" err="1" smtClean="0"/>
            <a:t>SatKit</a:t>
          </a:r>
          <a:r>
            <a:rPr lang="en-US" sz="1800" i="1" dirty="0" smtClean="0"/>
            <a:t>?</a:t>
          </a:r>
          <a:endParaRPr lang="en-US" sz="1800" i="1" dirty="0"/>
        </a:p>
      </dgm:t>
    </dgm:pt>
    <dgm:pt modelId="{43578749-A8D3-EF4E-9E93-C5040C1BEB4A}" type="parTrans" cxnId="{793DB129-4573-F443-87BA-67C4DB567D6F}">
      <dgm:prSet/>
      <dgm:spPr/>
    </dgm:pt>
    <dgm:pt modelId="{44F41F45-01E1-A049-8A59-0BC9BE46BA2C}" type="sibTrans" cxnId="{793DB129-4573-F443-87BA-67C4DB567D6F}">
      <dgm:prSet/>
      <dgm:spPr/>
    </dgm:pt>
    <dgm:pt modelId="{B4A76E2D-FCFB-6447-9598-430016FB8F25}">
      <dgm:prSet phldrT="[Text]" custT="1"/>
      <dgm:spPr/>
      <dgm:t>
        <a:bodyPr/>
        <a:lstStyle/>
        <a:p>
          <a:r>
            <a:rPr lang="en-US" sz="1800" i="1" dirty="0" smtClean="0"/>
            <a:t>Etc.</a:t>
          </a:r>
          <a:endParaRPr lang="en-US" sz="1800" i="1" dirty="0"/>
        </a:p>
      </dgm:t>
    </dgm:pt>
    <dgm:pt modelId="{46F246CD-2307-564C-9614-7ADAA5C97DC7}" type="parTrans" cxnId="{4A5B1133-36CB-3745-8671-285654D43A83}">
      <dgm:prSet/>
      <dgm:spPr/>
    </dgm:pt>
    <dgm:pt modelId="{DED10654-8857-5A42-95A3-6110671999AE}" type="sibTrans" cxnId="{4A5B1133-36CB-3745-8671-285654D43A83}">
      <dgm:prSet/>
      <dgm:spPr/>
    </dgm:pt>
    <dgm:pt modelId="{54493007-A002-2149-86E6-B9BB146D57DD}" type="pres">
      <dgm:prSet presAssocID="{F979E2F3-6F3D-5648-AE47-E8D69469DF03}" presName="Name0" presStyleCnt="0">
        <dgm:presLayoutVars>
          <dgm:dir/>
          <dgm:animLvl val="lvl"/>
          <dgm:resizeHandles val="exact"/>
        </dgm:presLayoutVars>
      </dgm:prSet>
      <dgm:spPr/>
      <dgm:t>
        <a:bodyPr/>
        <a:lstStyle/>
        <a:p>
          <a:endParaRPr lang="en-US"/>
        </a:p>
      </dgm:t>
    </dgm:pt>
    <dgm:pt modelId="{DEA2256D-F69B-1F4C-B93A-9A4F7814C4A7}" type="pres">
      <dgm:prSet presAssocID="{0F0F7279-417D-6D4D-99D6-7812A5C48750}" presName="composite" presStyleCnt="0"/>
      <dgm:spPr/>
    </dgm:pt>
    <dgm:pt modelId="{52D4C1FC-D99C-4845-99E9-7F4AE52AE120}" type="pres">
      <dgm:prSet presAssocID="{0F0F7279-417D-6D4D-99D6-7812A5C48750}" presName="parTx" presStyleLbl="alignNode1" presStyleIdx="0" presStyleCnt="3">
        <dgm:presLayoutVars>
          <dgm:chMax val="0"/>
          <dgm:chPref val="0"/>
          <dgm:bulletEnabled val="1"/>
        </dgm:presLayoutVars>
      </dgm:prSet>
      <dgm:spPr/>
      <dgm:t>
        <a:bodyPr/>
        <a:lstStyle/>
        <a:p>
          <a:endParaRPr lang="en-US"/>
        </a:p>
      </dgm:t>
    </dgm:pt>
    <dgm:pt modelId="{58BD49CD-1A66-7F46-A453-7DEF5461BE7B}" type="pres">
      <dgm:prSet presAssocID="{0F0F7279-417D-6D4D-99D6-7812A5C48750}" presName="desTx" presStyleLbl="alignAccFollowNode1" presStyleIdx="0" presStyleCnt="3">
        <dgm:presLayoutVars>
          <dgm:bulletEnabled val="1"/>
        </dgm:presLayoutVars>
      </dgm:prSet>
      <dgm:spPr/>
      <dgm:t>
        <a:bodyPr/>
        <a:lstStyle/>
        <a:p>
          <a:endParaRPr lang="en-US"/>
        </a:p>
      </dgm:t>
    </dgm:pt>
    <dgm:pt modelId="{A6E728EE-8EFF-C042-AA77-3CF09B0B1F45}" type="pres">
      <dgm:prSet presAssocID="{4EBF16F2-8BAB-A840-A1D2-2B83A93D0147}" presName="space" presStyleCnt="0"/>
      <dgm:spPr/>
    </dgm:pt>
    <dgm:pt modelId="{8ADA954B-8035-604E-B25D-C1CADCB898F9}" type="pres">
      <dgm:prSet presAssocID="{05792BBB-EABB-434D-840B-120DC6765F2E}" presName="composite" presStyleCnt="0"/>
      <dgm:spPr/>
    </dgm:pt>
    <dgm:pt modelId="{691EC8C1-3B52-DF4C-8389-6B228A4CE031}" type="pres">
      <dgm:prSet presAssocID="{05792BBB-EABB-434D-840B-120DC6765F2E}" presName="parTx" presStyleLbl="alignNode1" presStyleIdx="1" presStyleCnt="3">
        <dgm:presLayoutVars>
          <dgm:chMax val="0"/>
          <dgm:chPref val="0"/>
          <dgm:bulletEnabled val="1"/>
        </dgm:presLayoutVars>
      </dgm:prSet>
      <dgm:spPr/>
      <dgm:t>
        <a:bodyPr/>
        <a:lstStyle/>
        <a:p>
          <a:endParaRPr lang="en-US"/>
        </a:p>
      </dgm:t>
    </dgm:pt>
    <dgm:pt modelId="{CE413E4F-F417-9D4C-B222-5581F215EA9C}" type="pres">
      <dgm:prSet presAssocID="{05792BBB-EABB-434D-840B-120DC6765F2E}" presName="desTx" presStyleLbl="alignAccFollowNode1" presStyleIdx="1" presStyleCnt="3">
        <dgm:presLayoutVars>
          <dgm:bulletEnabled val="1"/>
        </dgm:presLayoutVars>
      </dgm:prSet>
      <dgm:spPr/>
      <dgm:t>
        <a:bodyPr/>
        <a:lstStyle/>
        <a:p>
          <a:endParaRPr lang="en-US"/>
        </a:p>
      </dgm:t>
    </dgm:pt>
    <dgm:pt modelId="{5102BA65-4418-E549-9DCC-25A71C275ACA}" type="pres">
      <dgm:prSet presAssocID="{A4F36F25-628F-AD43-B6E2-A644195F231A}" presName="space" presStyleCnt="0"/>
      <dgm:spPr/>
    </dgm:pt>
    <dgm:pt modelId="{B5BC2FBC-0E84-D143-9A49-CB64DCBBA510}" type="pres">
      <dgm:prSet presAssocID="{A2922897-B882-9049-A58C-C77FC86A444E}" presName="composite" presStyleCnt="0"/>
      <dgm:spPr/>
    </dgm:pt>
    <dgm:pt modelId="{A819AB98-6652-0C41-BF00-DA2F69560940}" type="pres">
      <dgm:prSet presAssocID="{A2922897-B882-9049-A58C-C77FC86A444E}" presName="parTx" presStyleLbl="alignNode1" presStyleIdx="2" presStyleCnt="3">
        <dgm:presLayoutVars>
          <dgm:chMax val="0"/>
          <dgm:chPref val="0"/>
          <dgm:bulletEnabled val="1"/>
        </dgm:presLayoutVars>
      </dgm:prSet>
      <dgm:spPr/>
      <dgm:t>
        <a:bodyPr/>
        <a:lstStyle/>
        <a:p>
          <a:endParaRPr lang="en-US"/>
        </a:p>
      </dgm:t>
    </dgm:pt>
    <dgm:pt modelId="{EBD794F7-369D-CB48-9E3F-73F5866E6133}" type="pres">
      <dgm:prSet presAssocID="{A2922897-B882-9049-A58C-C77FC86A444E}" presName="desTx" presStyleLbl="alignAccFollowNode1" presStyleIdx="2" presStyleCnt="3">
        <dgm:presLayoutVars>
          <dgm:bulletEnabled val="1"/>
        </dgm:presLayoutVars>
      </dgm:prSet>
      <dgm:spPr/>
      <dgm:t>
        <a:bodyPr/>
        <a:lstStyle/>
        <a:p>
          <a:endParaRPr lang="en-US"/>
        </a:p>
      </dgm:t>
    </dgm:pt>
  </dgm:ptLst>
  <dgm:cxnLst>
    <dgm:cxn modelId="{B769E63A-BA44-45F7-A6C1-772A304C1E93}" type="presOf" srcId="{91E616EC-4A45-4F4F-8A5D-650B3DE010C6}" destId="{58BD49CD-1A66-7F46-A453-7DEF5461BE7B}" srcOrd="0" destOrd="2" presId="urn:microsoft.com/office/officeart/2005/8/layout/hList1"/>
    <dgm:cxn modelId="{27297F6E-E5ED-48C0-BB25-4EF2D3E17242}" type="presOf" srcId="{A4C16245-FEC1-DA4E-9008-AE857E15A8A7}" destId="{CE413E4F-F417-9D4C-B222-5581F215EA9C}" srcOrd="0" destOrd="4" presId="urn:microsoft.com/office/officeart/2005/8/layout/hList1"/>
    <dgm:cxn modelId="{0005C6D2-231E-45A7-9CF7-E64045ACFE76}" type="presOf" srcId="{8D1A6E9B-8FD0-6543-AA03-EFCF727B4A71}" destId="{CE413E4F-F417-9D4C-B222-5581F215EA9C}" srcOrd="0" destOrd="0" presId="urn:microsoft.com/office/officeart/2005/8/layout/hList1"/>
    <dgm:cxn modelId="{3F278900-B710-7646-A136-069918F95697}" srcId="{05792BBB-EABB-434D-840B-120DC6765F2E}" destId="{5CDB3617-7C77-404D-A062-ECB60F34F197}" srcOrd="2" destOrd="0" parTransId="{8CA4B534-BE8C-8F43-B9B3-7C0914983C3D}" sibTransId="{BBC5ABFC-E80B-B04D-AC3C-9725C1D8AD9D}"/>
    <dgm:cxn modelId="{AFA33BFA-F87B-42BF-AB27-43AE57A09A9C}" type="presOf" srcId="{80A3E7D9-6FDE-C14C-8E11-EC7884AAA034}" destId="{CE413E4F-F417-9D4C-B222-5581F215EA9C}" srcOrd="0" destOrd="3" presId="urn:microsoft.com/office/officeart/2005/8/layout/hList1"/>
    <dgm:cxn modelId="{2B5CD287-C681-644C-9D0E-A24B39E14B9C}" srcId="{05792BBB-EABB-434D-840B-120DC6765F2E}" destId="{D85F77B4-04E6-EA46-BF63-DCC4A59B3830}" srcOrd="1" destOrd="0" parTransId="{D52840ED-02D9-8348-A595-8BC1E6A02268}" sibTransId="{CCC6AFD8-4FFC-0442-AA12-04612CD6E8FB}"/>
    <dgm:cxn modelId="{881F2678-6CEE-934E-BE7C-499FB2E8ACE1}" srcId="{F979E2F3-6F3D-5648-AE47-E8D69469DF03}" destId="{05792BBB-EABB-434D-840B-120DC6765F2E}" srcOrd="1" destOrd="0" parTransId="{117939DE-97E7-4049-B565-B85F80232312}" sibTransId="{A4F36F25-628F-AD43-B6E2-A644195F231A}"/>
    <dgm:cxn modelId="{05FA3946-469E-D445-A345-543C09B18E37}" srcId="{F979E2F3-6F3D-5648-AE47-E8D69469DF03}" destId="{A2922897-B882-9049-A58C-C77FC86A444E}" srcOrd="2" destOrd="0" parTransId="{D8189C0F-EB52-D649-991F-7426B3AA212B}" sibTransId="{58C1BB75-876C-AB45-9882-FC694E3A8588}"/>
    <dgm:cxn modelId="{DEABD87D-24D5-4A8A-AB39-F28F4068474C}" type="presOf" srcId="{D85F77B4-04E6-EA46-BF63-DCC4A59B3830}" destId="{CE413E4F-F417-9D4C-B222-5581F215EA9C}" srcOrd="0" destOrd="1" presId="urn:microsoft.com/office/officeart/2005/8/layout/hList1"/>
    <dgm:cxn modelId="{D0C97969-9E2D-E64D-A28C-A710F8FBFD1F}" srcId="{0F0F7279-417D-6D4D-99D6-7812A5C48750}" destId="{A3341B3C-85CE-6149-8B86-02EB18B13C12}" srcOrd="1" destOrd="0" parTransId="{27682B61-ED45-8B4C-8493-E6385BEDDB92}" sibTransId="{F919176F-A888-0E4C-B3E1-42E563E00440}"/>
    <dgm:cxn modelId="{793DB129-4573-F443-87BA-67C4DB567D6F}" srcId="{D85F77B4-04E6-EA46-BF63-DCC4A59B3830}" destId="{A4C16245-FEC1-DA4E-9008-AE857E15A8A7}" srcOrd="2" destOrd="0" parTransId="{43578749-A8D3-EF4E-9E93-C5040C1BEB4A}" sibTransId="{44F41F45-01E1-A049-8A59-0BC9BE46BA2C}"/>
    <dgm:cxn modelId="{363E68F9-5603-4642-9D32-1614C1BE8E36}" type="presOf" srcId="{05792BBB-EABB-434D-840B-120DC6765F2E}" destId="{691EC8C1-3B52-DF4C-8389-6B228A4CE031}" srcOrd="0" destOrd="0" presId="urn:microsoft.com/office/officeart/2005/8/layout/hList1"/>
    <dgm:cxn modelId="{45F7EA33-3D50-4D56-8C04-CFF3C2DAB2F2}" type="presOf" srcId="{A2922897-B882-9049-A58C-C77FC86A444E}" destId="{A819AB98-6652-0C41-BF00-DA2F69560940}" srcOrd="0" destOrd="0" presId="urn:microsoft.com/office/officeart/2005/8/layout/hList1"/>
    <dgm:cxn modelId="{4A5B1133-36CB-3745-8671-285654D43A83}" srcId="{D85F77B4-04E6-EA46-BF63-DCC4A59B3830}" destId="{B4A76E2D-FCFB-6447-9598-430016FB8F25}" srcOrd="3" destOrd="0" parTransId="{46F246CD-2307-564C-9614-7ADAA5C97DC7}" sibTransId="{DED10654-8857-5A42-95A3-6110671999AE}"/>
    <dgm:cxn modelId="{DDF2B96C-E1ED-4E95-AFBD-161CB9EE6E20}" type="presOf" srcId="{AD9670FD-D59D-6048-A0C1-A5EABA81BF9B}" destId="{CE413E4F-F417-9D4C-B222-5581F215EA9C}" srcOrd="0" destOrd="2" presId="urn:microsoft.com/office/officeart/2005/8/layout/hList1"/>
    <dgm:cxn modelId="{87140171-6E6D-4091-A1AE-18797C6F41D6}" type="presOf" srcId="{3B6F1AD2-B320-EA4E-97FF-AE19EEB58889}" destId="{EBD794F7-369D-CB48-9E3F-73F5866E6133}" srcOrd="0" destOrd="0" presId="urn:microsoft.com/office/officeart/2005/8/layout/hList1"/>
    <dgm:cxn modelId="{1B7C22FA-06D2-CA47-9C8D-4CB4B2FA3165}" srcId="{0F0F7279-417D-6D4D-99D6-7812A5C48750}" destId="{91E616EC-4A45-4F4F-8A5D-650B3DE010C6}" srcOrd="2" destOrd="0" parTransId="{FD407E8C-630B-C84C-8292-2D6EC559BA20}" sibTransId="{BC5C1E7C-069E-A240-8960-2E4C3F51CF3B}"/>
    <dgm:cxn modelId="{BB447C33-68B1-BF4C-8389-CE7B56ACAB4F}" srcId="{D85F77B4-04E6-EA46-BF63-DCC4A59B3830}" destId="{80A3E7D9-6FDE-C14C-8E11-EC7884AAA034}" srcOrd="1" destOrd="0" parTransId="{46FEBA8C-2C55-0346-8279-0610CC477EF4}" sibTransId="{F7BE6789-01AA-5A41-AAAB-AD442909B529}"/>
    <dgm:cxn modelId="{A2B72D51-7B0E-436B-B4BE-240C57D2E7BF}" type="presOf" srcId="{B4A76E2D-FCFB-6447-9598-430016FB8F25}" destId="{CE413E4F-F417-9D4C-B222-5581F215EA9C}" srcOrd="0" destOrd="5" presId="urn:microsoft.com/office/officeart/2005/8/layout/hList1"/>
    <dgm:cxn modelId="{12352551-9510-6347-A001-38AE90FDBA83}" srcId="{0F0F7279-417D-6D4D-99D6-7812A5C48750}" destId="{24EC5381-5CA3-A44D-9ECE-842074573CB4}" srcOrd="3" destOrd="0" parTransId="{428725C4-6020-2A4C-808C-4E168E64B3DD}" sibTransId="{9595A26D-6535-3845-8394-588355FD1BCE}"/>
    <dgm:cxn modelId="{80D3B70E-E212-4B14-BF45-D3E71566F383}" type="presOf" srcId="{39027508-1A5B-4947-A773-3DE73CF498D8}" destId="{58BD49CD-1A66-7F46-A453-7DEF5461BE7B}" srcOrd="0" destOrd="0" presId="urn:microsoft.com/office/officeart/2005/8/layout/hList1"/>
    <dgm:cxn modelId="{4ED2F90E-4709-47BC-8874-4E26DAAC075E}" type="presOf" srcId="{5CDB3617-7C77-404D-A062-ECB60F34F197}" destId="{CE413E4F-F417-9D4C-B222-5581F215EA9C}" srcOrd="0" destOrd="6" presId="urn:microsoft.com/office/officeart/2005/8/layout/hList1"/>
    <dgm:cxn modelId="{237A7AD4-311E-AF46-BCD9-1B8147E94DAB}" srcId="{A2922897-B882-9049-A58C-C77FC86A444E}" destId="{3B6F1AD2-B320-EA4E-97FF-AE19EEB58889}" srcOrd="0" destOrd="0" parTransId="{F346E970-3AE1-AE4E-A18B-D498273D0A9C}" sibTransId="{4CD9179F-FF9B-F74E-983F-0638D3E43CF3}"/>
    <dgm:cxn modelId="{BA4971E0-2074-46A1-A447-AA374628330E}" type="presOf" srcId="{24EC5381-5CA3-A44D-9ECE-842074573CB4}" destId="{58BD49CD-1A66-7F46-A453-7DEF5461BE7B}" srcOrd="0" destOrd="3" presId="urn:microsoft.com/office/officeart/2005/8/layout/hList1"/>
    <dgm:cxn modelId="{67AF3E2A-0013-2C45-A4A4-D3D2CBBC6CE3}" srcId="{D85F77B4-04E6-EA46-BF63-DCC4A59B3830}" destId="{AD9670FD-D59D-6048-A0C1-A5EABA81BF9B}" srcOrd="0" destOrd="0" parTransId="{0AEC8263-BBC7-B84B-8595-855CDF9BC018}" sibTransId="{E736AF41-9861-F745-BCE0-97A052124BF2}"/>
    <dgm:cxn modelId="{85ECAD1B-C82C-E141-8567-A38E47D45C3C}" srcId="{F979E2F3-6F3D-5648-AE47-E8D69469DF03}" destId="{0F0F7279-417D-6D4D-99D6-7812A5C48750}" srcOrd="0" destOrd="0" parTransId="{679FA742-005B-3B45-AD8E-69D0DBAEF3BC}" sibTransId="{4EBF16F2-8BAB-A840-A1D2-2B83A93D0147}"/>
    <dgm:cxn modelId="{EA67826E-F8F2-8B4F-9BC5-117091DD6E8C}" srcId="{0F0F7279-417D-6D4D-99D6-7812A5C48750}" destId="{39027508-1A5B-4947-A773-3DE73CF498D8}" srcOrd="0" destOrd="0" parTransId="{9D3CA245-4168-8443-8428-70CBC8E61542}" sibTransId="{77EC5C02-94E6-0944-A5FC-9EBAA890C359}"/>
    <dgm:cxn modelId="{9F016651-F933-4CAC-9A13-196987088D17}" type="presOf" srcId="{A3341B3C-85CE-6149-8B86-02EB18B13C12}" destId="{58BD49CD-1A66-7F46-A453-7DEF5461BE7B}" srcOrd="0" destOrd="1" presId="urn:microsoft.com/office/officeart/2005/8/layout/hList1"/>
    <dgm:cxn modelId="{6E10C61F-9CED-487B-8261-F2DA8252BB3C}" type="presOf" srcId="{0F0F7279-417D-6D4D-99D6-7812A5C48750}" destId="{52D4C1FC-D99C-4845-99E9-7F4AE52AE120}" srcOrd="0" destOrd="0" presId="urn:microsoft.com/office/officeart/2005/8/layout/hList1"/>
    <dgm:cxn modelId="{F84E919B-0568-7A46-9519-E2880178E769}" srcId="{05792BBB-EABB-434D-840B-120DC6765F2E}" destId="{8D1A6E9B-8FD0-6543-AA03-EFCF727B4A71}" srcOrd="0" destOrd="0" parTransId="{9E9B2B8C-CEB5-FB4D-9C72-866304068588}" sibTransId="{EC2297CC-4A3D-D94E-A293-AB1B75A43F3C}"/>
    <dgm:cxn modelId="{7CEAD5C5-5BCE-4B9E-8515-2D66CB7B4A53}" type="presOf" srcId="{F979E2F3-6F3D-5648-AE47-E8D69469DF03}" destId="{54493007-A002-2149-86E6-B9BB146D57DD}" srcOrd="0" destOrd="0" presId="urn:microsoft.com/office/officeart/2005/8/layout/hList1"/>
    <dgm:cxn modelId="{AFD50C06-AD57-448A-AAD9-FC8FA2CA226A}" type="presParOf" srcId="{54493007-A002-2149-86E6-B9BB146D57DD}" destId="{DEA2256D-F69B-1F4C-B93A-9A4F7814C4A7}" srcOrd="0" destOrd="0" presId="urn:microsoft.com/office/officeart/2005/8/layout/hList1"/>
    <dgm:cxn modelId="{2AA401DC-1F3D-4FD8-A3BF-E13DEFCA46E1}" type="presParOf" srcId="{DEA2256D-F69B-1F4C-B93A-9A4F7814C4A7}" destId="{52D4C1FC-D99C-4845-99E9-7F4AE52AE120}" srcOrd="0" destOrd="0" presId="urn:microsoft.com/office/officeart/2005/8/layout/hList1"/>
    <dgm:cxn modelId="{7E14C524-572F-45F0-A3DC-F17A55EAAA9A}" type="presParOf" srcId="{DEA2256D-F69B-1F4C-B93A-9A4F7814C4A7}" destId="{58BD49CD-1A66-7F46-A453-7DEF5461BE7B}" srcOrd="1" destOrd="0" presId="urn:microsoft.com/office/officeart/2005/8/layout/hList1"/>
    <dgm:cxn modelId="{D910C3DB-1F7C-47B2-9CE4-CE1C8A1FF3C3}" type="presParOf" srcId="{54493007-A002-2149-86E6-B9BB146D57DD}" destId="{A6E728EE-8EFF-C042-AA77-3CF09B0B1F45}" srcOrd="1" destOrd="0" presId="urn:microsoft.com/office/officeart/2005/8/layout/hList1"/>
    <dgm:cxn modelId="{886C40F3-F8CC-44D7-A41D-F9FD7A94985E}" type="presParOf" srcId="{54493007-A002-2149-86E6-B9BB146D57DD}" destId="{8ADA954B-8035-604E-B25D-C1CADCB898F9}" srcOrd="2" destOrd="0" presId="urn:microsoft.com/office/officeart/2005/8/layout/hList1"/>
    <dgm:cxn modelId="{4BEE5558-7037-498E-BC3B-DCE268E72293}" type="presParOf" srcId="{8ADA954B-8035-604E-B25D-C1CADCB898F9}" destId="{691EC8C1-3B52-DF4C-8389-6B228A4CE031}" srcOrd="0" destOrd="0" presId="urn:microsoft.com/office/officeart/2005/8/layout/hList1"/>
    <dgm:cxn modelId="{7F36F025-1463-4E77-A7E2-5838140132D0}" type="presParOf" srcId="{8ADA954B-8035-604E-B25D-C1CADCB898F9}" destId="{CE413E4F-F417-9D4C-B222-5581F215EA9C}" srcOrd="1" destOrd="0" presId="urn:microsoft.com/office/officeart/2005/8/layout/hList1"/>
    <dgm:cxn modelId="{2854DA3B-C138-4F94-9D1E-1F16280BEA05}" type="presParOf" srcId="{54493007-A002-2149-86E6-B9BB146D57DD}" destId="{5102BA65-4418-E549-9DCC-25A71C275ACA}" srcOrd="3" destOrd="0" presId="urn:microsoft.com/office/officeart/2005/8/layout/hList1"/>
    <dgm:cxn modelId="{81AB37E3-5345-40DB-8935-DD38A5E88B74}" type="presParOf" srcId="{54493007-A002-2149-86E6-B9BB146D57DD}" destId="{B5BC2FBC-0E84-D143-9A49-CB64DCBBA510}" srcOrd="4" destOrd="0" presId="urn:microsoft.com/office/officeart/2005/8/layout/hList1"/>
    <dgm:cxn modelId="{9948788F-054C-4FC0-9E3F-DF1CD07D50F7}" type="presParOf" srcId="{B5BC2FBC-0E84-D143-9A49-CB64DCBBA510}" destId="{A819AB98-6652-0C41-BF00-DA2F69560940}" srcOrd="0" destOrd="0" presId="urn:microsoft.com/office/officeart/2005/8/layout/hList1"/>
    <dgm:cxn modelId="{9DC6EBE1-C964-47C4-95B7-462428DB821D}" type="presParOf" srcId="{B5BC2FBC-0E84-D143-9A49-CB64DCBBA510}" destId="{EBD794F7-369D-CB48-9E3F-73F5866E613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1"/>
          <p:cNvSpPr>
            <a:spLocks noGrp="1" noRot="1" noChangeAspect="1" noChangeArrowheads="1"/>
          </p:cNvSpPr>
          <p:nvPr>
            <p:ph type="sldImg"/>
          </p:nvPr>
        </p:nvSpPr>
        <p:spPr bwMode="auto">
          <a:xfrm>
            <a:off x="1371600" y="763588"/>
            <a:ext cx="5027613" cy="377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4098" name="Rectangle 2"/>
          <p:cNvSpPr>
            <a:spLocks noGrp="1" noChangeArrowheads="1"/>
          </p:cNvSpPr>
          <p:nvPr>
            <p:ph type="body"/>
          </p:nvPr>
        </p:nvSpPr>
        <p:spPr bwMode="auto">
          <a:xfrm>
            <a:off x="777875" y="4776788"/>
            <a:ext cx="6216650"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noProof="0" smtClean="0"/>
          </a:p>
        </p:txBody>
      </p:sp>
      <p:sp>
        <p:nvSpPr>
          <p:cNvPr id="4099" name="Rectangle 3"/>
          <p:cNvSpPr>
            <a:spLocks noGrp="1" noChangeArrowheads="1"/>
          </p:cNvSpPr>
          <p:nvPr>
            <p:ph type="hdr"/>
          </p:nvPr>
        </p:nvSpPr>
        <p:spPr bwMode="auto">
          <a:xfrm>
            <a:off x="0"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3000"/>
              </a:lnSpc>
              <a:tabLst>
                <a:tab pos="457200" algn="l"/>
                <a:tab pos="914400" algn="l"/>
                <a:tab pos="1371600" algn="l"/>
                <a:tab pos="1828800" algn="l"/>
                <a:tab pos="2286000" algn="l"/>
                <a:tab pos="2743200" algn="l"/>
                <a:tab pos="3200400" algn="l"/>
              </a:tabLst>
              <a:defRPr sz="1400">
                <a:solidFill>
                  <a:srgbClr val="000000"/>
                </a:solidFill>
                <a:latin typeface="Times New Roman" pitchFamily="18" charset="0"/>
                <a:ea typeface="DejaVu Sans" charset="0"/>
                <a:cs typeface="DejaVu Sans" charset="0"/>
              </a:defRPr>
            </a:lvl1pPr>
          </a:lstStyle>
          <a:p>
            <a:pPr>
              <a:defRPr/>
            </a:pPr>
            <a:endParaRPr lang="en-US" altLang="en-US"/>
          </a:p>
        </p:txBody>
      </p:sp>
      <p:sp>
        <p:nvSpPr>
          <p:cNvPr id="4100" name="Rectangle 4"/>
          <p:cNvSpPr>
            <a:spLocks noGrp="1" noChangeArrowheads="1"/>
          </p:cNvSpPr>
          <p:nvPr>
            <p:ph type="dt"/>
          </p:nvPr>
        </p:nvSpPr>
        <p:spPr bwMode="auto">
          <a:xfrm>
            <a:off x="4398963" y="0"/>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3000"/>
              </a:lnSpc>
              <a:tabLst>
                <a:tab pos="457200" algn="l"/>
                <a:tab pos="914400" algn="l"/>
                <a:tab pos="1371600" algn="l"/>
                <a:tab pos="1828800" algn="l"/>
                <a:tab pos="2286000" algn="l"/>
                <a:tab pos="2743200" algn="l"/>
                <a:tab pos="3200400" algn="l"/>
              </a:tabLst>
              <a:defRPr sz="1400">
                <a:solidFill>
                  <a:srgbClr val="000000"/>
                </a:solidFill>
                <a:latin typeface="Times New Roman" pitchFamily="18" charset="0"/>
                <a:ea typeface="DejaVu Sans" charset="0"/>
                <a:cs typeface="DejaVu Sans" charset="0"/>
              </a:defRPr>
            </a:lvl1pPr>
          </a:lstStyle>
          <a:p>
            <a:pPr>
              <a:defRPr/>
            </a:pPr>
            <a:endParaRPr lang="en-US" altLang="en-US"/>
          </a:p>
        </p:txBody>
      </p:sp>
      <p:sp>
        <p:nvSpPr>
          <p:cNvPr id="4101" name="Rectangle 5"/>
          <p:cNvSpPr>
            <a:spLocks noGrp="1" noChangeArrowheads="1"/>
          </p:cNvSpPr>
          <p:nvPr>
            <p:ph type="ftr"/>
          </p:nvPr>
        </p:nvSpPr>
        <p:spPr bwMode="auto">
          <a:xfrm>
            <a:off x="0"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3000"/>
              </a:lnSpc>
              <a:tabLst>
                <a:tab pos="457200" algn="l"/>
                <a:tab pos="914400" algn="l"/>
                <a:tab pos="1371600" algn="l"/>
                <a:tab pos="1828800" algn="l"/>
                <a:tab pos="2286000" algn="l"/>
                <a:tab pos="2743200" algn="l"/>
                <a:tab pos="3200400" algn="l"/>
              </a:tabLst>
              <a:defRPr sz="1400">
                <a:solidFill>
                  <a:srgbClr val="000000"/>
                </a:solidFill>
                <a:latin typeface="Times New Roman" pitchFamily="18" charset="0"/>
                <a:ea typeface="DejaVu Sans" charset="0"/>
                <a:cs typeface="DejaVu Sans" charset="0"/>
              </a:defRPr>
            </a:lvl1pPr>
          </a:lstStyle>
          <a:p>
            <a:pPr>
              <a:defRPr/>
            </a:pPr>
            <a:endParaRPr lang="en-US" altLang="en-US"/>
          </a:p>
        </p:txBody>
      </p:sp>
      <p:sp>
        <p:nvSpPr>
          <p:cNvPr id="4102" name="Rectangle 6"/>
          <p:cNvSpPr>
            <a:spLocks noGrp="1" noChangeArrowheads="1"/>
          </p:cNvSpPr>
          <p:nvPr>
            <p:ph type="sldNum"/>
          </p:nvPr>
        </p:nvSpPr>
        <p:spPr bwMode="auto">
          <a:xfrm>
            <a:off x="4398963" y="9555163"/>
            <a:ext cx="3371850"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3000"/>
              </a:lnSpc>
              <a:tabLst>
                <a:tab pos="457200" algn="l"/>
                <a:tab pos="914400" algn="l"/>
                <a:tab pos="1371600" algn="l"/>
                <a:tab pos="1828800" algn="l"/>
                <a:tab pos="2286000" algn="l"/>
                <a:tab pos="2743200" algn="l"/>
                <a:tab pos="3200400" algn="l"/>
              </a:tabLst>
              <a:defRPr sz="1400">
                <a:solidFill>
                  <a:srgbClr val="000000"/>
                </a:solidFill>
                <a:latin typeface="Times New Roman" pitchFamily="18" charset="0"/>
                <a:ea typeface="DejaVu Sans" charset="0"/>
                <a:cs typeface="DejaVu Sans" charset="0"/>
              </a:defRPr>
            </a:lvl1pPr>
          </a:lstStyle>
          <a:p>
            <a:pPr>
              <a:defRPr/>
            </a:pPr>
            <a:fld id="{0EFEC5C9-E948-4550-9030-B90CFC44AFCB}" type="slidenum">
              <a:rPr lang="en-US" altLang="en-US"/>
              <a:pPr>
                <a:defRPr/>
              </a:pPr>
              <a:t>‹#›</a:t>
            </a:fld>
            <a:endParaRPr lang="en-US" altLang="en-US"/>
          </a:p>
        </p:txBody>
      </p:sp>
    </p:spTree>
    <p:extLst>
      <p:ext uri="{BB962C8B-B14F-4D97-AF65-F5344CB8AC3E}">
        <p14:creationId xmlns:p14="http://schemas.microsoft.com/office/powerpoint/2010/main" val="117288441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230DA5F-1913-9446-82C7-73054FF9C998}" type="slidenum">
              <a:rPr lang="en-US" smtClean="0"/>
              <a:pPr>
                <a:defRPr/>
              </a:pPr>
              <a:t>12</a:t>
            </a:fld>
            <a:endParaRPr lang="en-US"/>
          </a:p>
        </p:txBody>
      </p:sp>
    </p:spTree>
    <p:extLst>
      <p:ext uri="{BB962C8B-B14F-4D97-AF65-F5344CB8AC3E}">
        <p14:creationId xmlns:p14="http://schemas.microsoft.com/office/powerpoint/2010/main" val="3604051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a:xfrm>
            <a:off x="-896938" y="442913"/>
            <a:ext cx="8686801" cy="6515100"/>
          </a:xfrm>
          <a:ln/>
        </p:spPr>
      </p:sp>
      <p:sp>
        <p:nvSpPr>
          <p:cNvPr id="57346" name="Notes Placeholder 2"/>
          <p:cNvSpPr>
            <a:spLocks noGrp="1"/>
          </p:cNvSpPr>
          <p:nvPr>
            <p:ph type="body" idx="1"/>
          </p:nvPr>
        </p:nvSpPr>
        <p:spPr>
          <a:noFill/>
          <a:ln/>
        </p:spPr>
        <p:txBody>
          <a:bodyPr/>
          <a:lstStyle/>
          <a:p>
            <a:pPr marL="168224" indent="-168224">
              <a:buFontTx/>
              <a:buChar char="•"/>
            </a:pPr>
            <a:r>
              <a:rPr lang="en-US" dirty="0" smtClean="0"/>
              <a:t>HW Platforms – </a:t>
            </a:r>
            <a:r>
              <a:rPr lang="en-US" dirty="0" err="1" smtClean="0"/>
              <a:t>SpaceCube</a:t>
            </a:r>
            <a:r>
              <a:rPr lang="en-US" dirty="0" smtClean="0"/>
              <a:t>, PowerPC,</a:t>
            </a:r>
            <a:r>
              <a:rPr lang="en-US" baseline="0" dirty="0" smtClean="0"/>
              <a:t> </a:t>
            </a:r>
            <a:r>
              <a:rPr lang="en-US" baseline="0" dirty="0" err="1" smtClean="0"/>
              <a:t>Coldfire</a:t>
            </a:r>
            <a:r>
              <a:rPr lang="en-US" baseline="0" dirty="0" smtClean="0"/>
              <a:t>, </a:t>
            </a:r>
            <a:r>
              <a:rPr lang="en-US" baseline="0" dirty="0" err="1" smtClean="0"/>
              <a:t>Talarian</a:t>
            </a:r>
            <a:endParaRPr lang="en-US" dirty="0" smtClean="0"/>
          </a:p>
          <a:p>
            <a:pPr marL="168224" indent="-168224">
              <a:buFontTx/>
              <a:buChar char="•"/>
            </a:pPr>
            <a:endParaRPr lang="en-US" dirty="0" smtClean="0"/>
          </a:p>
          <a:p>
            <a:pPr marL="168224" indent="-168224">
              <a:buFontTx/>
              <a:buChar char="•"/>
            </a:pPr>
            <a:r>
              <a:rPr lang="en-US" dirty="0" smtClean="0"/>
              <a:t>Take Away:  CFS consists of many layers and components which can be interchanged based on mission needs. GSFC and NASA benefit through commonality, sharing and collaboration on these layers and components.</a:t>
            </a:r>
          </a:p>
          <a:p>
            <a:pPr marL="616822" lvl="1" indent="-168224">
              <a:buFontTx/>
              <a:buChar char="•"/>
            </a:pPr>
            <a:r>
              <a:rPr lang="en-US" dirty="0" smtClean="0"/>
              <a:t>Without management and standardization of selected parts the full benefits will be lost and a great opportunity missed. </a:t>
            </a:r>
          </a:p>
          <a:p>
            <a:pPr marL="616822" lvl="1" indent="-168224">
              <a:buFontTx/>
              <a:buChar char="•"/>
            </a:pPr>
            <a:r>
              <a:rPr lang="en-US" dirty="0" smtClean="0"/>
              <a:t>Many layers allow for flexibility for many types of missions.</a:t>
            </a:r>
          </a:p>
          <a:p>
            <a:pPr marL="168224" indent="-168224">
              <a:buFontTx/>
              <a:buChar char="•"/>
            </a:pPr>
            <a:r>
              <a:rPr lang="en-US" dirty="0" smtClean="0"/>
              <a:t>AES is spending 8 FTE and $1.5 million to move CFS to toward Class A this year. If good progress is made an additional 2 years will be added.</a:t>
            </a:r>
          </a:p>
          <a:p>
            <a:pPr marL="168224" indent="-168224">
              <a:buFontTx/>
              <a:buChar char="•"/>
            </a:pPr>
            <a:r>
              <a:rPr lang="en-US" dirty="0" smtClean="0"/>
              <a:t>If we can make the API layers standard, we can then take advantage of the Class A software for AR&amp;D and robotic servicing (RESTOR)</a:t>
            </a:r>
          </a:p>
        </p:txBody>
      </p:sp>
      <p:sp>
        <p:nvSpPr>
          <p:cNvPr id="57347" name="Slide Number Placeholder 3"/>
          <p:cNvSpPr>
            <a:spLocks noGrp="1"/>
          </p:cNvSpPr>
          <p:nvPr>
            <p:ph type="sldNum" sz="quarter" idx="4294967295"/>
          </p:nvPr>
        </p:nvSpPr>
        <p:spPr bwMode="auto">
          <a:xfrm>
            <a:off x="3884027" y="8686489"/>
            <a:ext cx="2972421" cy="455951"/>
          </a:xfrm>
          <a:prstGeom prst="rect">
            <a:avLst/>
          </a:prstGeom>
          <a:noFill/>
          <a:ln>
            <a:miter lim="800000"/>
            <a:headEnd/>
            <a:tailEnd/>
          </a:ln>
        </p:spPr>
        <p:txBody>
          <a:bodyPr lIns="89719" tIns="44860" rIns="89719" bIns="44860"/>
          <a:lstStyle/>
          <a:p>
            <a:pPr algn="ctr" eaLnBrk="0" hangingPunct="0"/>
            <a:fld id="{11A9871A-8006-4B31-9315-9D5AFF6CAE1D}" type="slidenum">
              <a:rPr lang="en-US"/>
              <a:pPr algn="ctr" eaLnBrk="0" hangingPunct="0"/>
              <a:t>25</a:t>
            </a:fld>
            <a:endParaRPr lang="en-US"/>
          </a:p>
        </p:txBody>
      </p:sp>
    </p:spTree>
    <p:extLst>
      <p:ext uri="{BB962C8B-B14F-4D97-AF65-F5344CB8AC3E}">
        <p14:creationId xmlns:p14="http://schemas.microsoft.com/office/powerpoint/2010/main" val="3642950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sz="3600" b="1">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1800" b="1">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endParaRPr lang="en-US" dirty="0"/>
          </a:p>
        </p:txBody>
      </p:sp>
    </p:spTree>
    <p:extLst>
      <p:ext uri="{BB962C8B-B14F-4D97-AF65-F5344CB8AC3E}">
        <p14:creationId xmlns:p14="http://schemas.microsoft.com/office/powerpoint/2010/main" val="1848177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9937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4963"/>
            <a:ext cx="2055813" cy="3976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4963"/>
            <a:ext cx="6019800" cy="3976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88648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8788" y="1728788"/>
            <a:ext cx="8196262" cy="1089025"/>
          </a:xfrm>
        </p:spPr>
        <p:txBody>
          <a:bodyPr/>
          <a:lstStyle/>
          <a:p>
            <a:r>
              <a:rPr lang="en-US" smtClean="0"/>
              <a:t>Click to edit Master title style</a:t>
            </a:r>
            <a:endParaRPr lang="en-US"/>
          </a:p>
        </p:txBody>
      </p:sp>
    </p:spTree>
    <p:extLst>
      <p:ext uri="{BB962C8B-B14F-4D97-AF65-F5344CB8AC3E}">
        <p14:creationId xmlns:p14="http://schemas.microsoft.com/office/powerpoint/2010/main" val="3133919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04679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49169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973202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4963"/>
            <a:ext cx="4037013" cy="3976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4963"/>
            <a:ext cx="4038600" cy="3976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54478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07328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241209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8854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46159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495311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717862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63293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3050"/>
            <a:ext cx="2055813" cy="5308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3050"/>
            <a:ext cx="6019800" cy="5308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84545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22272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4963"/>
            <a:ext cx="4037013" cy="3976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4963"/>
            <a:ext cx="4038600" cy="3976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3083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17582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18936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3428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40517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09546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1113" y="-23813"/>
            <a:ext cx="9155113" cy="785813"/>
          </a:xfrm>
          <a:prstGeom prst="rect">
            <a:avLst/>
          </a:prstGeom>
          <a:noFill/>
          <a:ln w="9525">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AutoShape 2"/>
          <p:cNvSpPr>
            <a:spLocks noChangeArrowheads="1"/>
          </p:cNvSpPr>
          <p:nvPr/>
        </p:nvSpPr>
        <p:spPr bwMode="auto">
          <a:xfrm>
            <a:off x="-11113" y="6484938"/>
            <a:ext cx="9155113" cy="304800"/>
          </a:xfrm>
          <a:custGeom>
            <a:avLst/>
            <a:gdLst>
              <a:gd name="G0" fmla="*/ 25431 1 2"/>
              <a:gd name="G1" fmla="*/ 847 1 2"/>
              <a:gd name="G2" fmla="+- 847 0 0"/>
              <a:gd name="G3" fmla="+- 25431 0 0"/>
            </a:gdLst>
            <a:ahLst/>
            <a:cxnLst>
              <a:cxn ang="0">
                <a:pos x="r" y="vc"/>
              </a:cxn>
              <a:cxn ang="5400000">
                <a:pos x="hc" y="b"/>
              </a:cxn>
              <a:cxn ang="10800000">
                <a:pos x="l" y="vc"/>
              </a:cxn>
              <a:cxn ang="16200000">
                <a:pos x="hc" y="t"/>
              </a:cxn>
            </a:cxnLst>
            <a:rect l="0" t="0" r="0" b="0"/>
            <a:pathLst>
              <a:path>
                <a:moveTo>
                  <a:pt x="0" y="0"/>
                </a:moveTo>
                <a:lnTo>
                  <a:pt x="25431" y="0"/>
                </a:lnTo>
                <a:lnTo>
                  <a:pt x="25431" y="847"/>
                </a:lnTo>
                <a:lnTo>
                  <a:pt x="0" y="847"/>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cap="flat">
                <a:solidFill>
                  <a:srgbClr val="3465A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DejaVu Sans" charset="0"/>
                <a:cs typeface="DejaVu Sans"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DejaVu Sans" charset="0"/>
                <a:cs typeface="DejaVu Sans"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DejaVu Sans" charset="0"/>
                <a:cs typeface="DejaVu Sans"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DejaVu Sans" charset="0"/>
                <a:cs typeface="DejaVu Sans"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DejaVu Sans" charset="0"/>
                <a:cs typeface="DejaVu Sans" charset="0"/>
              </a:defRPr>
            </a:lvl5pPr>
            <a:lvl6pPr marL="25146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DejaVu Sans" charset="0"/>
                <a:cs typeface="DejaVu Sans" charset="0"/>
              </a:defRPr>
            </a:lvl6pPr>
            <a:lvl7pPr marL="29718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DejaVu Sans" charset="0"/>
                <a:cs typeface="DejaVu Sans" charset="0"/>
              </a:defRPr>
            </a:lvl7pPr>
            <a:lvl8pPr marL="34290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DejaVu Sans" charset="0"/>
                <a:cs typeface="DejaVu Sans" charset="0"/>
              </a:defRPr>
            </a:lvl8pPr>
            <a:lvl9pPr marL="38862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DejaVu Sans" charset="0"/>
                <a:cs typeface="DejaVu Sans" charset="0"/>
              </a:defRPr>
            </a:lvl9pPr>
          </a:lstStyle>
          <a:p>
            <a:pPr algn="r">
              <a:lnSpc>
                <a:spcPct val="100000"/>
              </a:lnSpc>
              <a:defRPr/>
            </a:pPr>
            <a:fld id="{00A7DD5A-4C91-4CB8-84C7-D2586033CE3C}" type="slidenum">
              <a:rPr lang="en-US" altLang="en-US" sz="1000" b="1" smtClean="0">
                <a:solidFill>
                  <a:srgbClr val="FFFFFF"/>
                </a:solidFill>
                <a:ea typeface="MS PGothic" pitchFamily="34" charset="-128"/>
              </a:rPr>
              <a:pPr algn="r">
                <a:lnSpc>
                  <a:spcPct val="100000"/>
                </a:lnSpc>
                <a:defRPr/>
              </a:pPr>
              <a:t>‹#›</a:t>
            </a:fld>
            <a:endParaRPr lang="en-US" altLang="en-US" sz="1000" b="1" smtClean="0">
              <a:solidFill>
                <a:srgbClr val="FFFFFF"/>
              </a:solidFill>
              <a:ea typeface="MS PGothic" pitchFamily="34" charset="-128"/>
            </a:endParaRPr>
          </a:p>
        </p:txBody>
      </p:sp>
      <p:pic>
        <p:nvPicPr>
          <p:cNvPr id="1028" name="Picture 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313738" y="73025"/>
            <a:ext cx="717550" cy="5937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360">
                <a:solidFill>
                  <a:srgbClr val="3465A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9" name="Line 4"/>
          <p:cNvSpPr>
            <a:spLocks noChangeShapeType="1"/>
          </p:cNvSpPr>
          <p:nvPr/>
        </p:nvSpPr>
        <p:spPr bwMode="auto">
          <a:xfrm>
            <a:off x="-11113" y="6637338"/>
            <a:ext cx="9155113" cy="1587"/>
          </a:xfrm>
          <a:prstGeom prst="line">
            <a:avLst/>
          </a:prstGeom>
          <a:noFill/>
          <a:ln w="9360">
            <a:solidFill>
              <a:srgbClr val="000000"/>
            </a:solidFill>
            <a:round/>
            <a:headEnd/>
            <a:tailEnd/>
          </a:ln>
          <a:effectLst>
            <a:outerShdw dist="17819" dir="2700000" algn="ctr" rotWithShape="0">
              <a:srgbClr val="000000">
                <a:alpha val="75014"/>
              </a:srgbClr>
            </a:outerShdw>
          </a:effectLst>
          <a:extLst>
            <a:ext uri="{909E8E84-426E-40DD-AFC4-6F175D3DCCD1}">
              <a14:hiddenFill xmlns:a14="http://schemas.microsoft.com/office/drawing/2010/main">
                <a:noFill/>
              </a14:hiddenFill>
            </a:ext>
          </a:extLst>
        </p:spPr>
        <p:txBody>
          <a:bodyPr/>
          <a:lstStyle/>
          <a:p>
            <a:endParaRPr lang="en-US"/>
          </a:p>
        </p:txBody>
      </p:sp>
      <p:sp>
        <p:nvSpPr>
          <p:cNvPr id="3" name="AutoShape 5"/>
          <p:cNvSpPr>
            <a:spLocks noChangeArrowheads="1"/>
          </p:cNvSpPr>
          <p:nvPr/>
        </p:nvSpPr>
        <p:spPr bwMode="auto">
          <a:xfrm>
            <a:off x="8520113" y="6623050"/>
            <a:ext cx="874712" cy="273050"/>
          </a:xfrm>
          <a:custGeom>
            <a:avLst/>
            <a:gdLst>
              <a:gd name="G0" fmla="*/ 2430 1 2"/>
              <a:gd name="G1" fmla="*/ 759 1 2"/>
              <a:gd name="G2" fmla="+- 759 0 0"/>
              <a:gd name="G3" fmla="+- 2430 0 0"/>
            </a:gdLst>
            <a:ahLst/>
            <a:cxnLst>
              <a:cxn ang="0">
                <a:pos x="r" y="vc"/>
              </a:cxn>
              <a:cxn ang="5400000">
                <a:pos x="hc" y="b"/>
              </a:cxn>
              <a:cxn ang="10800000">
                <a:pos x="l" y="vc"/>
              </a:cxn>
              <a:cxn ang="16200000">
                <a:pos x="hc" y="t"/>
              </a:cxn>
            </a:cxnLst>
            <a:rect l="0" t="0" r="0" b="0"/>
            <a:pathLst>
              <a:path>
                <a:moveTo>
                  <a:pt x="0" y="0"/>
                </a:moveTo>
                <a:lnTo>
                  <a:pt x="2430" y="0"/>
                </a:lnTo>
                <a:lnTo>
                  <a:pt x="2430" y="759"/>
                </a:lnTo>
                <a:lnTo>
                  <a:pt x="0" y="75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a:tabLst>
                <a:tab pos="457200" algn="l"/>
              </a:tabLst>
              <a:defRPr>
                <a:solidFill>
                  <a:srgbClr val="000000"/>
                </a:solidFill>
                <a:latin typeface="Arial" pitchFamily="34" charset="0"/>
                <a:ea typeface="DejaVu Sans" charset="0"/>
                <a:cs typeface="DejaVu Sans" charset="0"/>
              </a:defRPr>
            </a:lvl1pPr>
            <a:lvl2pPr>
              <a:tabLst>
                <a:tab pos="457200" algn="l"/>
              </a:tabLst>
              <a:defRPr>
                <a:solidFill>
                  <a:srgbClr val="000000"/>
                </a:solidFill>
                <a:latin typeface="Arial" pitchFamily="34" charset="0"/>
                <a:ea typeface="DejaVu Sans" charset="0"/>
                <a:cs typeface="DejaVu Sans" charset="0"/>
              </a:defRPr>
            </a:lvl2pPr>
            <a:lvl3pPr>
              <a:tabLst>
                <a:tab pos="457200" algn="l"/>
              </a:tabLst>
              <a:defRPr>
                <a:solidFill>
                  <a:srgbClr val="000000"/>
                </a:solidFill>
                <a:latin typeface="Arial" pitchFamily="34" charset="0"/>
                <a:ea typeface="DejaVu Sans" charset="0"/>
                <a:cs typeface="DejaVu Sans" charset="0"/>
              </a:defRPr>
            </a:lvl3pPr>
            <a:lvl4pPr>
              <a:tabLst>
                <a:tab pos="457200" algn="l"/>
              </a:tabLst>
              <a:defRPr>
                <a:solidFill>
                  <a:srgbClr val="000000"/>
                </a:solidFill>
                <a:latin typeface="Arial" pitchFamily="34" charset="0"/>
                <a:ea typeface="DejaVu Sans" charset="0"/>
                <a:cs typeface="DejaVu Sans" charset="0"/>
              </a:defRPr>
            </a:lvl4pPr>
            <a:lvl5pPr>
              <a:tabLst>
                <a:tab pos="457200" algn="l"/>
              </a:tabLst>
              <a:defRPr>
                <a:solidFill>
                  <a:srgbClr val="000000"/>
                </a:solidFill>
                <a:latin typeface="Arial" pitchFamily="34" charset="0"/>
                <a:ea typeface="DejaVu Sans" charset="0"/>
                <a:cs typeface="DejaVu Sans" charset="0"/>
              </a:defRPr>
            </a:lvl5pPr>
            <a:lvl6pPr marL="25146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Lst>
              <a:defRPr>
                <a:solidFill>
                  <a:srgbClr val="000000"/>
                </a:solidFill>
                <a:latin typeface="Arial" pitchFamily="34" charset="0"/>
                <a:ea typeface="DejaVu Sans" charset="0"/>
                <a:cs typeface="DejaVu Sans" charset="0"/>
              </a:defRPr>
            </a:lvl6pPr>
            <a:lvl7pPr marL="29718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Lst>
              <a:defRPr>
                <a:solidFill>
                  <a:srgbClr val="000000"/>
                </a:solidFill>
                <a:latin typeface="Arial" pitchFamily="34" charset="0"/>
                <a:ea typeface="DejaVu Sans" charset="0"/>
                <a:cs typeface="DejaVu Sans" charset="0"/>
              </a:defRPr>
            </a:lvl7pPr>
            <a:lvl8pPr marL="34290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Lst>
              <a:defRPr>
                <a:solidFill>
                  <a:srgbClr val="000000"/>
                </a:solidFill>
                <a:latin typeface="Arial" pitchFamily="34" charset="0"/>
                <a:ea typeface="DejaVu Sans" charset="0"/>
                <a:cs typeface="DejaVu Sans" charset="0"/>
              </a:defRPr>
            </a:lvl8pPr>
            <a:lvl9pPr marL="38862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Lst>
              <a:defRPr>
                <a:solidFill>
                  <a:srgbClr val="000000"/>
                </a:solidFill>
                <a:latin typeface="Arial" pitchFamily="34" charset="0"/>
                <a:ea typeface="DejaVu Sans" charset="0"/>
                <a:cs typeface="DejaVu Sans" charset="0"/>
              </a:defRPr>
            </a:lvl9pPr>
          </a:lstStyle>
          <a:p>
            <a:pPr>
              <a:lnSpc>
                <a:spcPct val="100000"/>
              </a:lnSpc>
              <a:defRPr/>
            </a:pPr>
            <a:fld id="{7DD15553-8755-44EC-ACF7-3C36FA2B0C13}" type="slidenum">
              <a:rPr lang="en-US" altLang="en-US" sz="1200" smtClean="0">
                <a:ea typeface="ヒラギノ角ゴ Pro W3"/>
                <a:cs typeface="ヒラギノ角ゴ Pro W3"/>
              </a:rPr>
              <a:pPr>
                <a:lnSpc>
                  <a:spcPct val="100000"/>
                </a:lnSpc>
                <a:defRPr/>
              </a:pPr>
              <a:t>‹#›</a:t>
            </a:fld>
            <a:endParaRPr lang="en-US" altLang="en-US" sz="1200" smtClean="0">
              <a:ea typeface="ヒラギノ角ゴ Pro W3"/>
              <a:cs typeface="ヒラギノ角ゴ Pro W3"/>
            </a:endParaRPr>
          </a:p>
        </p:txBody>
      </p:sp>
      <p:pic>
        <p:nvPicPr>
          <p:cNvPr id="1031" name="Picture 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450" y="-14288"/>
            <a:ext cx="9191625" cy="6872288"/>
          </a:xfrm>
          <a:prstGeom prst="rect">
            <a:avLst/>
          </a:prstGeom>
          <a:noFill/>
          <a:ln w="9360">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32" name="Line 7"/>
          <p:cNvSpPr>
            <a:spLocks noChangeShapeType="1"/>
          </p:cNvSpPr>
          <p:nvPr/>
        </p:nvSpPr>
        <p:spPr bwMode="auto">
          <a:xfrm>
            <a:off x="0" y="1603375"/>
            <a:ext cx="57912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3" name="Line 8"/>
          <p:cNvSpPr>
            <a:spLocks noChangeShapeType="1"/>
          </p:cNvSpPr>
          <p:nvPr/>
        </p:nvSpPr>
        <p:spPr bwMode="auto">
          <a:xfrm>
            <a:off x="0" y="1835150"/>
            <a:ext cx="55626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4" name="Line 9"/>
          <p:cNvSpPr>
            <a:spLocks noChangeShapeType="1"/>
          </p:cNvSpPr>
          <p:nvPr/>
        </p:nvSpPr>
        <p:spPr bwMode="auto">
          <a:xfrm>
            <a:off x="0" y="2062163"/>
            <a:ext cx="5410200" cy="1587"/>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5" name="Line 10"/>
          <p:cNvSpPr>
            <a:spLocks noChangeShapeType="1"/>
          </p:cNvSpPr>
          <p:nvPr/>
        </p:nvSpPr>
        <p:spPr bwMode="auto">
          <a:xfrm>
            <a:off x="0" y="1371600"/>
            <a:ext cx="60198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6" name="Line 11"/>
          <p:cNvSpPr>
            <a:spLocks noChangeShapeType="1"/>
          </p:cNvSpPr>
          <p:nvPr/>
        </p:nvSpPr>
        <p:spPr bwMode="auto">
          <a:xfrm flipV="1">
            <a:off x="4119563" y="6170613"/>
            <a:ext cx="1587" cy="688975"/>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7" name="Line 12"/>
          <p:cNvSpPr>
            <a:spLocks noChangeShapeType="1"/>
          </p:cNvSpPr>
          <p:nvPr/>
        </p:nvSpPr>
        <p:spPr bwMode="auto">
          <a:xfrm flipV="1">
            <a:off x="3894138" y="6018213"/>
            <a:ext cx="1587" cy="841375"/>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8" name="Line 13"/>
          <p:cNvSpPr>
            <a:spLocks noChangeShapeType="1"/>
          </p:cNvSpPr>
          <p:nvPr/>
        </p:nvSpPr>
        <p:spPr bwMode="auto">
          <a:xfrm flipV="1">
            <a:off x="3208338" y="5256213"/>
            <a:ext cx="1587" cy="1603375"/>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39" name="Line 14"/>
          <p:cNvSpPr>
            <a:spLocks noChangeShapeType="1"/>
          </p:cNvSpPr>
          <p:nvPr/>
        </p:nvSpPr>
        <p:spPr bwMode="auto">
          <a:xfrm flipV="1">
            <a:off x="3440113" y="5637213"/>
            <a:ext cx="1587" cy="1222375"/>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40" name="Line 15"/>
          <p:cNvSpPr>
            <a:spLocks noChangeShapeType="1"/>
          </p:cNvSpPr>
          <p:nvPr/>
        </p:nvSpPr>
        <p:spPr bwMode="auto">
          <a:xfrm flipV="1">
            <a:off x="3668713" y="5865813"/>
            <a:ext cx="1587" cy="993775"/>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41" name="Line 16"/>
          <p:cNvSpPr>
            <a:spLocks noChangeShapeType="1"/>
          </p:cNvSpPr>
          <p:nvPr/>
        </p:nvSpPr>
        <p:spPr bwMode="auto">
          <a:xfrm flipV="1">
            <a:off x="2976563" y="4875213"/>
            <a:ext cx="1587" cy="1984375"/>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 name="AutoShape 17"/>
          <p:cNvSpPr>
            <a:spLocks noChangeArrowheads="1"/>
          </p:cNvSpPr>
          <p:nvPr/>
        </p:nvSpPr>
        <p:spPr bwMode="auto">
          <a:xfrm>
            <a:off x="468313" y="423863"/>
            <a:ext cx="6618287" cy="242887"/>
          </a:xfrm>
          <a:custGeom>
            <a:avLst/>
            <a:gdLst>
              <a:gd name="G0" fmla="*/ 18384 1 2"/>
              <a:gd name="G1" fmla="*/ 675 1 2"/>
              <a:gd name="G2" fmla="+- 675 0 0"/>
              <a:gd name="G3" fmla="+- 18384 0 0"/>
            </a:gdLst>
            <a:ahLst/>
            <a:cxnLst>
              <a:cxn ang="0">
                <a:pos x="r" y="vc"/>
              </a:cxn>
              <a:cxn ang="5400000">
                <a:pos x="hc" y="b"/>
              </a:cxn>
              <a:cxn ang="10800000">
                <a:pos x="l" y="vc"/>
              </a:cxn>
              <a:cxn ang="16200000">
                <a:pos x="hc" y="t"/>
              </a:cxn>
            </a:cxnLst>
            <a:rect l="0" t="0" r="0" b="0"/>
            <a:pathLst>
              <a:path>
                <a:moveTo>
                  <a:pt x="0" y="0"/>
                </a:moveTo>
                <a:lnTo>
                  <a:pt x="18384" y="0"/>
                </a:lnTo>
                <a:lnTo>
                  <a:pt x="18384" y="675"/>
                </a:lnTo>
                <a:lnTo>
                  <a:pt x="0" y="675"/>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cap="flat">
                <a:solidFill>
                  <a:srgbClr val="3465A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itchFamily="34" charset="0"/>
                <a:ea typeface="DejaVu Sans" charset="0"/>
                <a:cs typeface="DejaVu Sans"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itchFamily="34" charset="0"/>
                <a:ea typeface="DejaVu Sans" charset="0"/>
                <a:cs typeface="DejaVu Sans"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itchFamily="34" charset="0"/>
                <a:ea typeface="DejaVu Sans" charset="0"/>
                <a:cs typeface="DejaVu Sans"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itchFamily="34" charset="0"/>
                <a:ea typeface="DejaVu Sans" charset="0"/>
                <a:cs typeface="DejaVu Sans"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itchFamily="34" charset="0"/>
                <a:ea typeface="DejaVu Sans" charset="0"/>
                <a:cs typeface="DejaVu Sans" charset="0"/>
              </a:defRPr>
            </a:lvl5pPr>
            <a:lvl6pPr marL="25146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itchFamily="34" charset="0"/>
                <a:ea typeface="DejaVu Sans" charset="0"/>
                <a:cs typeface="DejaVu Sans" charset="0"/>
              </a:defRPr>
            </a:lvl6pPr>
            <a:lvl7pPr marL="29718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itchFamily="34" charset="0"/>
                <a:ea typeface="DejaVu Sans" charset="0"/>
                <a:cs typeface="DejaVu Sans" charset="0"/>
              </a:defRPr>
            </a:lvl7pPr>
            <a:lvl8pPr marL="34290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itchFamily="34" charset="0"/>
                <a:ea typeface="DejaVu Sans" charset="0"/>
                <a:cs typeface="DejaVu Sans" charset="0"/>
              </a:defRPr>
            </a:lvl8pPr>
            <a:lvl9pPr marL="38862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a:solidFill>
                  <a:srgbClr val="000000"/>
                </a:solidFill>
                <a:latin typeface="Arial" pitchFamily="34" charset="0"/>
                <a:ea typeface="DejaVu Sans" charset="0"/>
                <a:cs typeface="DejaVu Sans" charset="0"/>
              </a:defRPr>
            </a:lvl9pPr>
          </a:lstStyle>
          <a:p>
            <a:pPr>
              <a:lnSpc>
                <a:spcPct val="100000"/>
              </a:lnSpc>
              <a:spcBef>
                <a:spcPts val="500"/>
              </a:spcBef>
              <a:defRPr/>
            </a:pPr>
            <a:r>
              <a:rPr lang="en-US" altLang="en-US" sz="1000" smtClean="0">
                <a:ea typeface="MS PGothic" pitchFamily="34" charset="-128"/>
              </a:rPr>
              <a:t>National Aeronautics and Space Administration</a:t>
            </a:r>
          </a:p>
        </p:txBody>
      </p:sp>
      <p:sp>
        <p:nvSpPr>
          <p:cNvPr id="1043" name="Line 18"/>
          <p:cNvSpPr>
            <a:spLocks noChangeShapeType="1"/>
          </p:cNvSpPr>
          <p:nvPr/>
        </p:nvSpPr>
        <p:spPr bwMode="auto">
          <a:xfrm flipV="1">
            <a:off x="4343400" y="6323013"/>
            <a:ext cx="1588" cy="536575"/>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44" name="Line 19"/>
          <p:cNvSpPr>
            <a:spLocks noChangeShapeType="1"/>
          </p:cNvSpPr>
          <p:nvPr/>
        </p:nvSpPr>
        <p:spPr bwMode="auto">
          <a:xfrm>
            <a:off x="0" y="2284413"/>
            <a:ext cx="5029200" cy="1587"/>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45" name="Line 20"/>
          <p:cNvSpPr>
            <a:spLocks noChangeShapeType="1"/>
          </p:cNvSpPr>
          <p:nvPr/>
        </p:nvSpPr>
        <p:spPr bwMode="auto">
          <a:xfrm>
            <a:off x="0" y="2516188"/>
            <a:ext cx="4191000" cy="1587"/>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46" name="Line 21"/>
          <p:cNvSpPr>
            <a:spLocks noChangeShapeType="1"/>
          </p:cNvSpPr>
          <p:nvPr/>
        </p:nvSpPr>
        <p:spPr bwMode="auto">
          <a:xfrm>
            <a:off x="0" y="2743200"/>
            <a:ext cx="39624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47" name="Line 22"/>
          <p:cNvSpPr>
            <a:spLocks noChangeShapeType="1"/>
          </p:cNvSpPr>
          <p:nvPr/>
        </p:nvSpPr>
        <p:spPr bwMode="auto">
          <a:xfrm>
            <a:off x="0" y="2974975"/>
            <a:ext cx="37338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48" name="Line 23"/>
          <p:cNvSpPr>
            <a:spLocks noChangeShapeType="1"/>
          </p:cNvSpPr>
          <p:nvPr/>
        </p:nvSpPr>
        <p:spPr bwMode="auto">
          <a:xfrm>
            <a:off x="0" y="3206750"/>
            <a:ext cx="35052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49" name="Line 24"/>
          <p:cNvSpPr>
            <a:spLocks noChangeShapeType="1"/>
          </p:cNvSpPr>
          <p:nvPr/>
        </p:nvSpPr>
        <p:spPr bwMode="auto">
          <a:xfrm>
            <a:off x="0" y="3433763"/>
            <a:ext cx="3276600" cy="1587"/>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50" name="Line 25"/>
          <p:cNvSpPr>
            <a:spLocks noChangeShapeType="1"/>
          </p:cNvSpPr>
          <p:nvPr/>
        </p:nvSpPr>
        <p:spPr bwMode="auto">
          <a:xfrm>
            <a:off x="0" y="3656013"/>
            <a:ext cx="3048000" cy="1587"/>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51" name="Line 26"/>
          <p:cNvSpPr>
            <a:spLocks noChangeShapeType="1"/>
          </p:cNvSpPr>
          <p:nvPr/>
        </p:nvSpPr>
        <p:spPr bwMode="auto">
          <a:xfrm>
            <a:off x="0" y="3887788"/>
            <a:ext cx="2895600" cy="1587"/>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52" name="Line 27"/>
          <p:cNvSpPr>
            <a:spLocks noChangeShapeType="1"/>
          </p:cNvSpPr>
          <p:nvPr/>
        </p:nvSpPr>
        <p:spPr bwMode="auto">
          <a:xfrm>
            <a:off x="0" y="4114800"/>
            <a:ext cx="27432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53" name="Line 28"/>
          <p:cNvSpPr>
            <a:spLocks noChangeShapeType="1"/>
          </p:cNvSpPr>
          <p:nvPr/>
        </p:nvSpPr>
        <p:spPr bwMode="auto">
          <a:xfrm>
            <a:off x="0" y="4344988"/>
            <a:ext cx="2743200" cy="1587"/>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54" name="Line 29"/>
          <p:cNvSpPr>
            <a:spLocks noChangeShapeType="1"/>
          </p:cNvSpPr>
          <p:nvPr/>
        </p:nvSpPr>
        <p:spPr bwMode="auto">
          <a:xfrm>
            <a:off x="0" y="4576763"/>
            <a:ext cx="2895600" cy="1587"/>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55" name="Line 30"/>
          <p:cNvSpPr>
            <a:spLocks noChangeShapeType="1"/>
          </p:cNvSpPr>
          <p:nvPr/>
        </p:nvSpPr>
        <p:spPr bwMode="auto">
          <a:xfrm>
            <a:off x="0" y="4803775"/>
            <a:ext cx="30480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56" name="Line 31"/>
          <p:cNvSpPr>
            <a:spLocks noChangeShapeType="1"/>
          </p:cNvSpPr>
          <p:nvPr/>
        </p:nvSpPr>
        <p:spPr bwMode="auto">
          <a:xfrm>
            <a:off x="0" y="5026025"/>
            <a:ext cx="30480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57" name="Line 32"/>
          <p:cNvSpPr>
            <a:spLocks noChangeShapeType="1"/>
          </p:cNvSpPr>
          <p:nvPr/>
        </p:nvSpPr>
        <p:spPr bwMode="auto">
          <a:xfrm>
            <a:off x="0" y="5257800"/>
            <a:ext cx="33528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58" name="Line 33"/>
          <p:cNvSpPr>
            <a:spLocks noChangeShapeType="1"/>
          </p:cNvSpPr>
          <p:nvPr/>
        </p:nvSpPr>
        <p:spPr bwMode="auto">
          <a:xfrm>
            <a:off x="0" y="5484813"/>
            <a:ext cx="3352800" cy="1587"/>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59" name="Line 34"/>
          <p:cNvSpPr>
            <a:spLocks noChangeShapeType="1"/>
          </p:cNvSpPr>
          <p:nvPr/>
        </p:nvSpPr>
        <p:spPr bwMode="auto">
          <a:xfrm>
            <a:off x="0" y="5716588"/>
            <a:ext cx="3581400" cy="1587"/>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60" name="Line 35"/>
          <p:cNvSpPr>
            <a:spLocks noChangeShapeType="1"/>
          </p:cNvSpPr>
          <p:nvPr/>
        </p:nvSpPr>
        <p:spPr bwMode="auto">
          <a:xfrm>
            <a:off x="0" y="5948363"/>
            <a:ext cx="3810000" cy="1587"/>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61" name="Line 36"/>
          <p:cNvSpPr>
            <a:spLocks noChangeShapeType="1"/>
          </p:cNvSpPr>
          <p:nvPr/>
        </p:nvSpPr>
        <p:spPr bwMode="auto">
          <a:xfrm>
            <a:off x="0" y="6175375"/>
            <a:ext cx="41910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62" name="Line 37"/>
          <p:cNvSpPr>
            <a:spLocks noChangeShapeType="1"/>
          </p:cNvSpPr>
          <p:nvPr/>
        </p:nvSpPr>
        <p:spPr bwMode="auto">
          <a:xfrm>
            <a:off x="0" y="6397625"/>
            <a:ext cx="44196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63" name="Line 38"/>
          <p:cNvSpPr>
            <a:spLocks noChangeShapeType="1"/>
          </p:cNvSpPr>
          <p:nvPr/>
        </p:nvSpPr>
        <p:spPr bwMode="auto">
          <a:xfrm>
            <a:off x="0" y="6629400"/>
            <a:ext cx="46482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064" name="Group 39"/>
          <p:cNvGrpSpPr>
            <a:grpSpLocks/>
          </p:cNvGrpSpPr>
          <p:nvPr/>
        </p:nvGrpSpPr>
        <p:grpSpPr bwMode="auto">
          <a:xfrm>
            <a:off x="236538" y="1065213"/>
            <a:ext cx="5703887" cy="5794375"/>
            <a:chOff x="149" y="671"/>
            <a:chExt cx="3593" cy="3650"/>
          </a:xfrm>
        </p:grpSpPr>
        <p:sp>
          <p:nvSpPr>
            <p:cNvPr id="1070" name="Line 40"/>
            <p:cNvSpPr>
              <a:spLocks noChangeShapeType="1"/>
            </p:cNvSpPr>
            <p:nvPr/>
          </p:nvSpPr>
          <p:spPr bwMode="auto">
            <a:xfrm flipV="1">
              <a:off x="149" y="670"/>
              <a:ext cx="0" cy="3649"/>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nvGrpSpPr>
            <p:cNvPr id="1071" name="Group 41"/>
            <p:cNvGrpSpPr>
              <a:grpSpLocks/>
            </p:cNvGrpSpPr>
            <p:nvPr/>
          </p:nvGrpSpPr>
          <p:grpSpPr bwMode="auto">
            <a:xfrm>
              <a:off x="270" y="671"/>
              <a:ext cx="3472" cy="3650"/>
              <a:chOff x="270" y="671"/>
              <a:chExt cx="3472" cy="3650"/>
            </a:xfrm>
          </p:grpSpPr>
          <p:sp>
            <p:nvSpPr>
              <p:cNvPr id="1072" name="Line 42"/>
              <p:cNvSpPr>
                <a:spLocks noChangeShapeType="1"/>
              </p:cNvSpPr>
              <p:nvPr/>
            </p:nvSpPr>
            <p:spPr bwMode="auto">
              <a:xfrm flipV="1">
                <a:off x="3173" y="672"/>
                <a:ext cx="0" cy="731"/>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73" name="Line 43"/>
              <p:cNvSpPr>
                <a:spLocks noChangeShapeType="1"/>
              </p:cNvSpPr>
              <p:nvPr/>
            </p:nvSpPr>
            <p:spPr bwMode="auto">
              <a:xfrm flipV="1">
                <a:off x="2890" y="670"/>
                <a:ext cx="0" cy="779"/>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74" name="Line 44"/>
              <p:cNvSpPr>
                <a:spLocks noChangeShapeType="1"/>
              </p:cNvSpPr>
              <p:nvPr/>
            </p:nvSpPr>
            <p:spPr bwMode="auto">
              <a:xfrm flipV="1">
                <a:off x="3030" y="671"/>
                <a:ext cx="0" cy="780"/>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75" name="Line 45"/>
              <p:cNvSpPr>
                <a:spLocks noChangeShapeType="1"/>
              </p:cNvSpPr>
              <p:nvPr/>
            </p:nvSpPr>
            <p:spPr bwMode="auto">
              <a:xfrm flipV="1">
                <a:off x="1420" y="670"/>
                <a:ext cx="0" cy="3652"/>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76" name="Line 46"/>
              <p:cNvSpPr>
                <a:spLocks noChangeShapeType="1"/>
              </p:cNvSpPr>
              <p:nvPr/>
            </p:nvSpPr>
            <p:spPr bwMode="auto">
              <a:xfrm flipV="1">
                <a:off x="1562" y="670"/>
                <a:ext cx="0" cy="3652"/>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77" name="Line 47"/>
              <p:cNvSpPr>
                <a:spLocks noChangeShapeType="1"/>
              </p:cNvSpPr>
              <p:nvPr/>
            </p:nvSpPr>
            <p:spPr bwMode="auto">
              <a:xfrm flipV="1">
                <a:off x="1704" y="670"/>
                <a:ext cx="0" cy="3652"/>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78" name="Line 48"/>
              <p:cNvSpPr>
                <a:spLocks noChangeShapeType="1"/>
              </p:cNvSpPr>
              <p:nvPr/>
            </p:nvSpPr>
            <p:spPr bwMode="auto">
              <a:xfrm flipV="1">
                <a:off x="1276" y="670"/>
                <a:ext cx="0" cy="3652"/>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79" name="Line 49"/>
              <p:cNvSpPr>
                <a:spLocks noChangeShapeType="1"/>
              </p:cNvSpPr>
              <p:nvPr/>
            </p:nvSpPr>
            <p:spPr bwMode="auto">
              <a:xfrm flipV="1">
                <a:off x="844" y="670"/>
                <a:ext cx="0" cy="3652"/>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80" name="Line 50"/>
              <p:cNvSpPr>
                <a:spLocks noChangeShapeType="1"/>
              </p:cNvSpPr>
              <p:nvPr/>
            </p:nvSpPr>
            <p:spPr bwMode="auto">
              <a:xfrm flipV="1">
                <a:off x="990" y="670"/>
                <a:ext cx="0" cy="3652"/>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81" name="Line 51"/>
              <p:cNvSpPr>
                <a:spLocks noChangeShapeType="1"/>
              </p:cNvSpPr>
              <p:nvPr/>
            </p:nvSpPr>
            <p:spPr bwMode="auto">
              <a:xfrm flipV="1">
                <a:off x="1132" y="670"/>
                <a:ext cx="0" cy="3652"/>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82" name="Line 52"/>
              <p:cNvSpPr>
                <a:spLocks noChangeShapeType="1"/>
              </p:cNvSpPr>
              <p:nvPr/>
            </p:nvSpPr>
            <p:spPr bwMode="auto">
              <a:xfrm flipV="1">
                <a:off x="698" y="670"/>
                <a:ext cx="0" cy="3652"/>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83" name="Line 53"/>
              <p:cNvSpPr>
                <a:spLocks noChangeShapeType="1"/>
              </p:cNvSpPr>
              <p:nvPr/>
            </p:nvSpPr>
            <p:spPr bwMode="auto">
              <a:xfrm flipV="1">
                <a:off x="270" y="670"/>
                <a:ext cx="0" cy="3652"/>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84" name="Line 54"/>
              <p:cNvSpPr>
                <a:spLocks noChangeShapeType="1"/>
              </p:cNvSpPr>
              <p:nvPr/>
            </p:nvSpPr>
            <p:spPr bwMode="auto">
              <a:xfrm flipV="1">
                <a:off x="412" y="670"/>
                <a:ext cx="0" cy="3652"/>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85" name="Line 55"/>
              <p:cNvSpPr>
                <a:spLocks noChangeShapeType="1"/>
              </p:cNvSpPr>
              <p:nvPr/>
            </p:nvSpPr>
            <p:spPr bwMode="auto">
              <a:xfrm flipV="1">
                <a:off x="554" y="670"/>
                <a:ext cx="0" cy="3652"/>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86" name="Line 56"/>
              <p:cNvSpPr>
                <a:spLocks noChangeShapeType="1"/>
              </p:cNvSpPr>
              <p:nvPr/>
            </p:nvSpPr>
            <p:spPr bwMode="auto">
              <a:xfrm flipV="1">
                <a:off x="2741" y="672"/>
                <a:ext cx="0" cy="82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87" name="Line 57"/>
              <p:cNvSpPr>
                <a:spLocks noChangeShapeType="1"/>
              </p:cNvSpPr>
              <p:nvPr/>
            </p:nvSpPr>
            <p:spPr bwMode="auto">
              <a:xfrm flipV="1">
                <a:off x="2592" y="671"/>
                <a:ext cx="0" cy="926"/>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88" name="Line 58"/>
              <p:cNvSpPr>
                <a:spLocks noChangeShapeType="1"/>
              </p:cNvSpPr>
              <p:nvPr/>
            </p:nvSpPr>
            <p:spPr bwMode="auto">
              <a:xfrm flipV="1">
                <a:off x="2448" y="671"/>
                <a:ext cx="0" cy="1072"/>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89" name="Line 59"/>
              <p:cNvSpPr>
                <a:spLocks noChangeShapeType="1"/>
              </p:cNvSpPr>
              <p:nvPr/>
            </p:nvSpPr>
            <p:spPr bwMode="auto">
              <a:xfrm flipV="1">
                <a:off x="2304" y="672"/>
                <a:ext cx="0" cy="1169"/>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90" name="Line 60"/>
              <p:cNvSpPr>
                <a:spLocks noChangeShapeType="1"/>
              </p:cNvSpPr>
              <p:nvPr/>
            </p:nvSpPr>
            <p:spPr bwMode="auto">
              <a:xfrm flipV="1">
                <a:off x="2160" y="672"/>
                <a:ext cx="0" cy="1364"/>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91" name="Line 61"/>
              <p:cNvSpPr>
                <a:spLocks noChangeShapeType="1"/>
              </p:cNvSpPr>
              <p:nvPr/>
            </p:nvSpPr>
            <p:spPr bwMode="auto">
              <a:xfrm flipV="1">
                <a:off x="2016" y="672"/>
                <a:ext cx="0" cy="1461"/>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5" name="Line 62"/>
              <p:cNvSpPr>
                <a:spLocks noChangeShapeType="1"/>
              </p:cNvSpPr>
              <p:nvPr/>
            </p:nvSpPr>
            <p:spPr bwMode="auto">
              <a:xfrm flipV="1">
                <a:off x="1872" y="672"/>
                <a:ext cx="0" cy="1607"/>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93" name="Line 63"/>
              <p:cNvSpPr>
                <a:spLocks noChangeShapeType="1"/>
              </p:cNvSpPr>
              <p:nvPr/>
            </p:nvSpPr>
            <p:spPr bwMode="auto">
              <a:xfrm flipV="1">
                <a:off x="3456" y="671"/>
                <a:ext cx="0" cy="53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94" name="Line 64"/>
              <p:cNvSpPr>
                <a:spLocks noChangeShapeType="1"/>
              </p:cNvSpPr>
              <p:nvPr/>
            </p:nvSpPr>
            <p:spPr bwMode="auto">
              <a:xfrm flipV="1">
                <a:off x="3312" y="672"/>
                <a:ext cx="0" cy="682"/>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95" name="Line 65"/>
              <p:cNvSpPr>
                <a:spLocks noChangeShapeType="1"/>
              </p:cNvSpPr>
              <p:nvPr/>
            </p:nvSpPr>
            <p:spPr bwMode="auto">
              <a:xfrm flipV="1">
                <a:off x="3599" y="671"/>
                <a:ext cx="0" cy="391"/>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96" name="Line 66"/>
              <p:cNvSpPr>
                <a:spLocks noChangeShapeType="1"/>
              </p:cNvSpPr>
              <p:nvPr/>
            </p:nvSpPr>
            <p:spPr bwMode="auto">
              <a:xfrm flipV="1">
                <a:off x="3743" y="671"/>
                <a:ext cx="0" cy="245"/>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sp>
        <p:nvSpPr>
          <p:cNvPr id="1065" name="Line 67"/>
          <p:cNvSpPr>
            <a:spLocks noChangeShapeType="1"/>
          </p:cNvSpPr>
          <p:nvPr/>
        </p:nvSpPr>
        <p:spPr bwMode="auto">
          <a:xfrm>
            <a:off x="0" y="1139825"/>
            <a:ext cx="6172200" cy="1588"/>
          </a:xfrm>
          <a:prstGeom prst="line">
            <a:avLst/>
          </a:prstGeom>
          <a:noFill/>
          <a:ln w="3240">
            <a:solidFill>
              <a:srgbClr val="FFFFFF">
                <a:alpha val="14902"/>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092" name="AutoShape 68"/>
          <p:cNvSpPr>
            <a:spLocks noChangeArrowheads="1"/>
          </p:cNvSpPr>
          <p:nvPr/>
        </p:nvSpPr>
        <p:spPr bwMode="auto">
          <a:xfrm>
            <a:off x="762000" y="381000"/>
            <a:ext cx="5029200" cy="212725"/>
          </a:xfrm>
          <a:custGeom>
            <a:avLst/>
            <a:gdLst>
              <a:gd name="G0" fmla="*/ 13970 1 2"/>
              <a:gd name="G1" fmla="*/ 590 1 2"/>
              <a:gd name="G2" fmla="+- 590 0 0"/>
              <a:gd name="G3" fmla="+- 13970 0 0"/>
            </a:gdLst>
            <a:ahLst/>
            <a:cxnLst>
              <a:cxn ang="0">
                <a:pos x="r" y="vc"/>
              </a:cxn>
              <a:cxn ang="5400000">
                <a:pos x="hc" y="b"/>
              </a:cxn>
              <a:cxn ang="10800000">
                <a:pos x="l" y="vc"/>
              </a:cxn>
              <a:cxn ang="16200000">
                <a:pos x="hc" y="t"/>
              </a:cxn>
            </a:cxnLst>
            <a:rect l="0" t="0" r="0" b="0"/>
            <a:pathLst>
              <a:path>
                <a:moveTo>
                  <a:pt x="0" y="0"/>
                </a:moveTo>
                <a:lnTo>
                  <a:pt x="13970" y="0"/>
                </a:lnTo>
                <a:lnTo>
                  <a:pt x="13970" y="590"/>
                </a:lnTo>
                <a:lnTo>
                  <a:pt x="0" y="59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457200" algn="l"/>
                <a:tab pos="914400" algn="l"/>
                <a:tab pos="1371600" algn="l"/>
                <a:tab pos="1828800" algn="l"/>
                <a:tab pos="2286000" algn="l"/>
                <a:tab pos="2743200" algn="l"/>
                <a:tab pos="3200400" algn="l"/>
                <a:tab pos="3657600" algn="l"/>
                <a:tab pos="4114800" algn="l"/>
                <a:tab pos="4572000" algn="l"/>
                <a:tab pos="5029200" algn="l"/>
              </a:tabLst>
              <a:defRPr>
                <a:solidFill>
                  <a:srgbClr val="000000"/>
                </a:solidFill>
                <a:latin typeface="Arial" pitchFamily="34" charset="0"/>
                <a:ea typeface="DejaVu Sans" charset="0"/>
                <a:cs typeface="DejaVu Sans"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Lst>
              <a:defRPr>
                <a:solidFill>
                  <a:srgbClr val="000000"/>
                </a:solidFill>
                <a:latin typeface="Arial" pitchFamily="34" charset="0"/>
                <a:ea typeface="DejaVu Sans" charset="0"/>
                <a:cs typeface="DejaVu Sans"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Lst>
              <a:defRPr>
                <a:solidFill>
                  <a:srgbClr val="000000"/>
                </a:solidFill>
                <a:latin typeface="Arial" pitchFamily="34" charset="0"/>
                <a:ea typeface="DejaVu Sans" charset="0"/>
                <a:cs typeface="DejaVu Sans"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Lst>
              <a:defRPr>
                <a:solidFill>
                  <a:srgbClr val="000000"/>
                </a:solidFill>
                <a:latin typeface="Arial" pitchFamily="34" charset="0"/>
                <a:ea typeface="DejaVu Sans" charset="0"/>
                <a:cs typeface="DejaVu Sans"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Lst>
              <a:defRPr>
                <a:solidFill>
                  <a:srgbClr val="000000"/>
                </a:solidFill>
                <a:latin typeface="Arial" pitchFamily="34" charset="0"/>
                <a:ea typeface="DejaVu Sans" charset="0"/>
                <a:cs typeface="DejaVu Sans" charset="0"/>
              </a:defRPr>
            </a:lvl5pPr>
            <a:lvl6pPr marL="25146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 pos="914400" algn="l"/>
                <a:tab pos="1371600" algn="l"/>
                <a:tab pos="1828800" algn="l"/>
                <a:tab pos="2286000" algn="l"/>
                <a:tab pos="2743200" algn="l"/>
                <a:tab pos="3200400" algn="l"/>
                <a:tab pos="3657600" algn="l"/>
                <a:tab pos="4114800" algn="l"/>
                <a:tab pos="4572000" algn="l"/>
                <a:tab pos="5029200" algn="l"/>
              </a:tabLst>
              <a:defRPr>
                <a:solidFill>
                  <a:srgbClr val="000000"/>
                </a:solidFill>
                <a:latin typeface="Arial" pitchFamily="34" charset="0"/>
                <a:ea typeface="DejaVu Sans" charset="0"/>
                <a:cs typeface="DejaVu Sans" charset="0"/>
              </a:defRPr>
            </a:lvl6pPr>
            <a:lvl7pPr marL="29718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 pos="914400" algn="l"/>
                <a:tab pos="1371600" algn="l"/>
                <a:tab pos="1828800" algn="l"/>
                <a:tab pos="2286000" algn="l"/>
                <a:tab pos="2743200" algn="l"/>
                <a:tab pos="3200400" algn="l"/>
                <a:tab pos="3657600" algn="l"/>
                <a:tab pos="4114800" algn="l"/>
                <a:tab pos="4572000" algn="l"/>
                <a:tab pos="5029200" algn="l"/>
              </a:tabLst>
              <a:defRPr>
                <a:solidFill>
                  <a:srgbClr val="000000"/>
                </a:solidFill>
                <a:latin typeface="Arial" pitchFamily="34" charset="0"/>
                <a:ea typeface="DejaVu Sans" charset="0"/>
                <a:cs typeface="DejaVu Sans" charset="0"/>
              </a:defRPr>
            </a:lvl7pPr>
            <a:lvl8pPr marL="34290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 pos="914400" algn="l"/>
                <a:tab pos="1371600" algn="l"/>
                <a:tab pos="1828800" algn="l"/>
                <a:tab pos="2286000" algn="l"/>
                <a:tab pos="2743200" algn="l"/>
                <a:tab pos="3200400" algn="l"/>
                <a:tab pos="3657600" algn="l"/>
                <a:tab pos="4114800" algn="l"/>
                <a:tab pos="4572000" algn="l"/>
                <a:tab pos="5029200" algn="l"/>
              </a:tabLst>
              <a:defRPr>
                <a:solidFill>
                  <a:srgbClr val="000000"/>
                </a:solidFill>
                <a:latin typeface="Arial" pitchFamily="34" charset="0"/>
                <a:ea typeface="DejaVu Sans" charset="0"/>
                <a:cs typeface="DejaVu Sans" charset="0"/>
              </a:defRPr>
            </a:lvl8pPr>
            <a:lvl9pPr marL="38862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 pos="914400" algn="l"/>
                <a:tab pos="1371600" algn="l"/>
                <a:tab pos="1828800" algn="l"/>
                <a:tab pos="2286000" algn="l"/>
                <a:tab pos="2743200" algn="l"/>
                <a:tab pos="3200400" algn="l"/>
                <a:tab pos="3657600" algn="l"/>
                <a:tab pos="4114800" algn="l"/>
                <a:tab pos="4572000" algn="l"/>
                <a:tab pos="5029200" algn="l"/>
              </a:tabLst>
              <a:defRPr>
                <a:solidFill>
                  <a:srgbClr val="000000"/>
                </a:solidFill>
                <a:latin typeface="Arial" pitchFamily="34" charset="0"/>
                <a:ea typeface="DejaVu Sans" charset="0"/>
                <a:cs typeface="DejaVu Sans" charset="0"/>
              </a:defRPr>
            </a:lvl9pPr>
          </a:lstStyle>
          <a:p>
            <a:pPr>
              <a:lnSpc>
                <a:spcPct val="100000"/>
              </a:lnSpc>
              <a:spcBef>
                <a:spcPts val="400"/>
              </a:spcBef>
              <a:defRPr/>
            </a:pPr>
            <a:r>
              <a:rPr lang="en-US" altLang="en-US" sz="800" dirty="0" smtClean="0">
                <a:solidFill>
                  <a:srgbClr val="FFFFFF"/>
                </a:solidFill>
                <a:ea typeface="ヒラギノ角ゴ Pro W3"/>
                <a:cs typeface="ヒラギノ角ゴ Pro W3"/>
              </a:rPr>
              <a:t>National Aeronautics and Space Administration</a:t>
            </a:r>
          </a:p>
        </p:txBody>
      </p:sp>
      <p:pic>
        <p:nvPicPr>
          <p:cNvPr id="1067" name="Picture 6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4450" y="152400"/>
            <a:ext cx="717550" cy="5937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360">
                <a:solidFill>
                  <a:srgbClr val="3465A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68" name="Rectangle 70"/>
          <p:cNvSpPr>
            <a:spLocks noGrp="1" noChangeArrowheads="1"/>
          </p:cNvSpPr>
          <p:nvPr>
            <p:ph type="title"/>
          </p:nvPr>
        </p:nvSpPr>
        <p:spPr bwMode="auto">
          <a:xfrm>
            <a:off x="458788" y="1728788"/>
            <a:ext cx="8196262" cy="1089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3465A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the title text formatClick to edit Master title style</a:t>
            </a:r>
          </a:p>
        </p:txBody>
      </p:sp>
      <p:sp>
        <p:nvSpPr>
          <p:cNvPr id="1069" name="Rectangle 71"/>
          <p:cNvSpPr>
            <a:spLocks noGrp="1" noChangeArrowheads="1"/>
          </p:cNvSpPr>
          <p:nvPr>
            <p:ph type="body" idx="1"/>
          </p:nvPr>
        </p:nvSpPr>
        <p:spPr bwMode="auto">
          <a:xfrm>
            <a:off x="457200" y="1604963"/>
            <a:ext cx="8228013" cy="3976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3607"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p:txBody>
      </p:sp>
      <p:pic>
        <p:nvPicPr>
          <p:cNvPr id="7" name="Picture 6"/>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8201026" y="152400"/>
            <a:ext cx="790574" cy="580686"/>
          </a:xfrm>
          <a:prstGeom prst="rect">
            <a:avLst/>
          </a:prstGeom>
        </p:spPr>
      </p:pic>
    </p:spTree>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847" r:id="rId12"/>
  </p:sldLayoutIdLst>
  <p:txStyles>
    <p:titleStyle>
      <a:lvl1pPr algn="l" defTabSz="457200" rtl="0" eaLnBrk="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mj-lt"/>
          <a:ea typeface="+mj-ea"/>
          <a:cs typeface="+mj-cs"/>
        </a:defRPr>
      </a:lvl1pPr>
      <a:lvl2pPr algn="l" defTabSz="457200" rtl="0" eaLnBrk="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2pPr>
      <a:lvl3pPr algn="l" defTabSz="457200" rtl="0" eaLnBrk="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3pPr>
      <a:lvl4pPr algn="l" defTabSz="457200" rtl="0" eaLnBrk="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4pPr>
      <a:lvl5pPr algn="l" defTabSz="457200" rtl="0" eaLnBrk="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5pPr>
      <a:lvl6pPr marL="2514600" indent="-228600" algn="l" defTabSz="457200" rtl="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6pPr>
      <a:lvl7pPr marL="2971800" indent="-228600" algn="l" defTabSz="457200" rtl="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7pPr>
      <a:lvl8pPr marL="3429000" indent="-228600" algn="l" defTabSz="457200" rtl="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8pPr>
      <a:lvl9pPr marL="3886200" indent="-228600" algn="l" defTabSz="457200" rtl="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9pPr>
    </p:titleStyle>
    <p:bodyStyle>
      <a:lvl1pPr marL="342900" indent="-342900" algn="l" defTabSz="457200" rtl="0" eaLnBrk="0" fontAlgn="base" hangingPunct="0">
        <a:lnSpc>
          <a:spcPct val="94000"/>
        </a:lnSpc>
        <a:spcBef>
          <a:spcPct val="0"/>
        </a:spcBef>
        <a:spcAft>
          <a:spcPts val="1425"/>
        </a:spcAft>
        <a:buClr>
          <a:srgbClr val="000000"/>
        </a:buClr>
        <a:buSzPct val="100000"/>
        <a:buFont typeface="Times New Roman" pitchFamily="18" charset="0"/>
        <a:defRPr>
          <a:solidFill>
            <a:srgbClr val="000000"/>
          </a:solidFill>
          <a:latin typeface="+mn-lt"/>
          <a:ea typeface="+mn-ea"/>
          <a:cs typeface="+mn-cs"/>
        </a:defRPr>
      </a:lvl1pPr>
      <a:lvl2pPr marL="742950" indent="-285750" algn="l" defTabSz="457200" rtl="0" eaLnBrk="0" fontAlgn="base" hangingPunct="0">
        <a:lnSpc>
          <a:spcPct val="94000"/>
        </a:lnSpc>
        <a:spcBef>
          <a:spcPct val="0"/>
        </a:spcBef>
        <a:spcAft>
          <a:spcPts val="1138"/>
        </a:spcAft>
        <a:buClr>
          <a:srgbClr val="000000"/>
        </a:buClr>
        <a:buSzPct val="100000"/>
        <a:buFont typeface="Times New Roman" pitchFamily="18" charset="0"/>
        <a:defRPr>
          <a:solidFill>
            <a:srgbClr val="000000"/>
          </a:solidFill>
          <a:latin typeface="+mn-lt"/>
          <a:ea typeface="+mj-ea"/>
          <a:cs typeface="+mj-cs"/>
        </a:defRPr>
      </a:lvl2pPr>
      <a:lvl3pPr marL="1143000" indent="-228600" algn="l" defTabSz="457200" rtl="0" eaLnBrk="0" fontAlgn="base" hangingPunct="0">
        <a:lnSpc>
          <a:spcPct val="94000"/>
        </a:lnSpc>
        <a:spcBef>
          <a:spcPct val="0"/>
        </a:spcBef>
        <a:spcAft>
          <a:spcPts val="850"/>
        </a:spcAft>
        <a:buClr>
          <a:srgbClr val="000000"/>
        </a:buClr>
        <a:buSzPct val="100000"/>
        <a:buFont typeface="Times New Roman" pitchFamily="18" charset="0"/>
        <a:defRPr>
          <a:solidFill>
            <a:srgbClr val="000000"/>
          </a:solidFill>
          <a:latin typeface="+mn-lt"/>
          <a:ea typeface="+mj-ea"/>
          <a:cs typeface="+mj-cs"/>
        </a:defRPr>
      </a:lvl3pPr>
      <a:lvl4pPr marL="1600200" indent="-228600" algn="l" defTabSz="457200" rtl="0" eaLnBrk="0" fontAlgn="base" hangingPunct="0">
        <a:lnSpc>
          <a:spcPct val="94000"/>
        </a:lnSpc>
        <a:spcBef>
          <a:spcPct val="0"/>
        </a:spcBef>
        <a:spcAft>
          <a:spcPts val="575"/>
        </a:spcAft>
        <a:buClr>
          <a:srgbClr val="000000"/>
        </a:buClr>
        <a:buSzPct val="100000"/>
        <a:buFont typeface="Times New Roman" pitchFamily="18" charset="0"/>
        <a:defRPr>
          <a:solidFill>
            <a:srgbClr val="000000"/>
          </a:solidFill>
          <a:latin typeface="+mn-lt"/>
          <a:ea typeface="+mj-ea"/>
          <a:cs typeface="+mj-cs"/>
        </a:defRPr>
      </a:lvl4pPr>
      <a:lvl5pPr marL="2057400" indent="-228600" algn="l" defTabSz="457200" rtl="0" eaLnBrk="0" fontAlgn="base" hangingPunct="0">
        <a:lnSpc>
          <a:spcPct val="94000"/>
        </a:lnSpc>
        <a:spcBef>
          <a:spcPct val="0"/>
        </a:spcBef>
        <a:spcAft>
          <a:spcPts val="288"/>
        </a:spcAft>
        <a:buClr>
          <a:srgbClr val="000000"/>
        </a:buClr>
        <a:buSzPct val="100000"/>
        <a:buFont typeface="Times New Roman" pitchFamily="18" charset="0"/>
        <a:defRPr sz="2000">
          <a:solidFill>
            <a:srgbClr val="000000"/>
          </a:solidFill>
          <a:latin typeface="+mn-lt"/>
          <a:ea typeface="+mj-ea"/>
          <a:cs typeface="+mj-cs"/>
        </a:defRPr>
      </a:lvl5pPr>
      <a:lvl6pPr marL="2514600" indent="-228600" algn="l" defTabSz="457200" rtl="0" fontAlgn="base" hangingPunct="0">
        <a:lnSpc>
          <a:spcPct val="94000"/>
        </a:lnSpc>
        <a:spcBef>
          <a:spcPct val="0"/>
        </a:spcBef>
        <a:spcAft>
          <a:spcPts val="288"/>
        </a:spcAft>
        <a:buClr>
          <a:srgbClr val="000000"/>
        </a:buClr>
        <a:buSzPct val="100000"/>
        <a:buFont typeface="Times New Roman" pitchFamily="18" charset="0"/>
        <a:defRPr sz="2000">
          <a:solidFill>
            <a:srgbClr val="000000"/>
          </a:solidFill>
          <a:latin typeface="+mn-lt"/>
          <a:ea typeface="+mj-ea"/>
          <a:cs typeface="+mj-cs"/>
        </a:defRPr>
      </a:lvl6pPr>
      <a:lvl7pPr marL="2971800" indent="-228600" algn="l" defTabSz="457200" rtl="0" fontAlgn="base" hangingPunct="0">
        <a:lnSpc>
          <a:spcPct val="94000"/>
        </a:lnSpc>
        <a:spcBef>
          <a:spcPct val="0"/>
        </a:spcBef>
        <a:spcAft>
          <a:spcPts val="288"/>
        </a:spcAft>
        <a:buClr>
          <a:srgbClr val="000000"/>
        </a:buClr>
        <a:buSzPct val="100000"/>
        <a:buFont typeface="Times New Roman" pitchFamily="18" charset="0"/>
        <a:defRPr sz="2000">
          <a:solidFill>
            <a:srgbClr val="000000"/>
          </a:solidFill>
          <a:latin typeface="+mn-lt"/>
          <a:ea typeface="+mj-ea"/>
          <a:cs typeface="+mj-cs"/>
        </a:defRPr>
      </a:lvl7pPr>
      <a:lvl8pPr marL="3429000" indent="-228600" algn="l" defTabSz="457200" rtl="0" fontAlgn="base" hangingPunct="0">
        <a:lnSpc>
          <a:spcPct val="94000"/>
        </a:lnSpc>
        <a:spcBef>
          <a:spcPct val="0"/>
        </a:spcBef>
        <a:spcAft>
          <a:spcPts val="288"/>
        </a:spcAft>
        <a:buClr>
          <a:srgbClr val="000000"/>
        </a:buClr>
        <a:buSzPct val="100000"/>
        <a:buFont typeface="Times New Roman" pitchFamily="18" charset="0"/>
        <a:defRPr sz="2000">
          <a:solidFill>
            <a:srgbClr val="000000"/>
          </a:solidFill>
          <a:latin typeface="+mn-lt"/>
          <a:ea typeface="+mj-ea"/>
          <a:cs typeface="+mj-cs"/>
        </a:defRPr>
      </a:lvl8pPr>
      <a:lvl9pPr marL="3886200" indent="-228600" algn="l" defTabSz="457200" rtl="0" fontAlgn="base" hangingPunct="0">
        <a:lnSpc>
          <a:spcPct val="94000"/>
        </a:lnSpc>
        <a:spcBef>
          <a:spcPct val="0"/>
        </a:spcBef>
        <a:spcAft>
          <a:spcPts val="288"/>
        </a:spcAft>
        <a:buClr>
          <a:srgbClr val="000000"/>
        </a:buClr>
        <a:buSzPct val="100000"/>
        <a:buFont typeface="Times New Roman" pitchFamily="18" charset="0"/>
        <a:defRPr sz="2000">
          <a:solidFill>
            <a:srgbClr val="000000"/>
          </a:solidFill>
          <a:latin typeface="+mn-lt"/>
          <a:ea typeface="+mj-ea"/>
          <a:cs typeface="+mj-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113" y="-23813"/>
            <a:ext cx="9155113" cy="785813"/>
          </a:xfrm>
          <a:prstGeom prst="rect">
            <a:avLst/>
          </a:prstGeom>
          <a:noFill/>
          <a:ln w="9525">
            <a:solidFill>
              <a:srgbClr val="000000"/>
            </a:solidFill>
            <a:miter lim="800000"/>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51"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200" y="73025"/>
            <a:ext cx="717550" cy="5937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360">
                <a:solidFill>
                  <a:srgbClr val="3465A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2" name="Line 4"/>
          <p:cNvSpPr>
            <a:spLocks noChangeShapeType="1"/>
          </p:cNvSpPr>
          <p:nvPr/>
        </p:nvSpPr>
        <p:spPr bwMode="auto">
          <a:xfrm>
            <a:off x="-11113" y="6637338"/>
            <a:ext cx="9155113" cy="1587"/>
          </a:xfrm>
          <a:prstGeom prst="line">
            <a:avLst/>
          </a:prstGeom>
          <a:noFill/>
          <a:ln w="9360">
            <a:solidFill>
              <a:srgbClr val="000000"/>
            </a:solidFill>
            <a:round/>
            <a:headEnd/>
            <a:tailEnd/>
          </a:ln>
          <a:effectLst>
            <a:outerShdw dist="17819" dir="2700000" algn="ctr" rotWithShape="0">
              <a:srgbClr val="000000">
                <a:alpha val="75014"/>
              </a:srgbClr>
            </a:outerShdw>
          </a:effectLst>
          <a:extLst>
            <a:ext uri="{909E8E84-426E-40DD-AFC4-6F175D3DCCD1}">
              <a14:hiddenFill xmlns:a14="http://schemas.microsoft.com/office/drawing/2010/main">
                <a:noFill/>
              </a14:hiddenFill>
            </a:ext>
          </a:extLst>
        </p:spPr>
        <p:txBody>
          <a:bodyPr/>
          <a:lstStyle/>
          <a:p>
            <a:endParaRPr lang="en-US"/>
          </a:p>
        </p:txBody>
      </p:sp>
      <p:sp>
        <p:nvSpPr>
          <p:cNvPr id="2053" name="AutoShape 5"/>
          <p:cNvSpPr>
            <a:spLocks noChangeArrowheads="1"/>
          </p:cNvSpPr>
          <p:nvPr/>
        </p:nvSpPr>
        <p:spPr bwMode="auto">
          <a:xfrm>
            <a:off x="8534400" y="6667500"/>
            <a:ext cx="304800" cy="266700"/>
          </a:xfrm>
          <a:custGeom>
            <a:avLst/>
            <a:gdLst>
              <a:gd name="G0" fmla="*/ 2430 1 2"/>
              <a:gd name="G1" fmla="*/ 759 1 2"/>
              <a:gd name="G2" fmla="+- 759 0 0"/>
              <a:gd name="G3" fmla="+- 2430 0 0"/>
            </a:gdLst>
            <a:ahLst/>
            <a:cxnLst>
              <a:cxn ang="0">
                <a:pos x="r" y="vc"/>
              </a:cxn>
              <a:cxn ang="5400000">
                <a:pos x="hc" y="b"/>
              </a:cxn>
              <a:cxn ang="10800000">
                <a:pos x="l" y="vc"/>
              </a:cxn>
              <a:cxn ang="16200000">
                <a:pos x="hc" y="t"/>
              </a:cxn>
            </a:cxnLst>
            <a:rect l="0" t="0" r="0" b="0"/>
            <a:pathLst>
              <a:path>
                <a:moveTo>
                  <a:pt x="0" y="0"/>
                </a:moveTo>
                <a:lnTo>
                  <a:pt x="2430" y="0"/>
                </a:lnTo>
                <a:lnTo>
                  <a:pt x="2430" y="759"/>
                </a:lnTo>
                <a:lnTo>
                  <a:pt x="0" y="759"/>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144" tIns="9144" rIns="9144" bIns="9144">
            <a:spAutoFit/>
          </a:bodyPr>
          <a:lstStyle>
            <a:lvl1pPr>
              <a:tabLst>
                <a:tab pos="457200" algn="l"/>
              </a:tabLst>
              <a:defRPr>
                <a:solidFill>
                  <a:srgbClr val="000000"/>
                </a:solidFill>
                <a:latin typeface="Arial" pitchFamily="34" charset="0"/>
                <a:ea typeface="DejaVu Sans" charset="0"/>
                <a:cs typeface="DejaVu Sans" charset="0"/>
              </a:defRPr>
            </a:lvl1pPr>
            <a:lvl2pPr>
              <a:tabLst>
                <a:tab pos="457200" algn="l"/>
              </a:tabLst>
              <a:defRPr>
                <a:solidFill>
                  <a:srgbClr val="000000"/>
                </a:solidFill>
                <a:latin typeface="Arial" pitchFamily="34" charset="0"/>
                <a:ea typeface="DejaVu Sans" charset="0"/>
                <a:cs typeface="DejaVu Sans" charset="0"/>
              </a:defRPr>
            </a:lvl2pPr>
            <a:lvl3pPr>
              <a:tabLst>
                <a:tab pos="457200" algn="l"/>
              </a:tabLst>
              <a:defRPr>
                <a:solidFill>
                  <a:srgbClr val="000000"/>
                </a:solidFill>
                <a:latin typeface="Arial" pitchFamily="34" charset="0"/>
                <a:ea typeface="DejaVu Sans" charset="0"/>
                <a:cs typeface="DejaVu Sans" charset="0"/>
              </a:defRPr>
            </a:lvl3pPr>
            <a:lvl4pPr>
              <a:tabLst>
                <a:tab pos="457200" algn="l"/>
              </a:tabLst>
              <a:defRPr>
                <a:solidFill>
                  <a:srgbClr val="000000"/>
                </a:solidFill>
                <a:latin typeface="Arial" pitchFamily="34" charset="0"/>
                <a:ea typeface="DejaVu Sans" charset="0"/>
                <a:cs typeface="DejaVu Sans" charset="0"/>
              </a:defRPr>
            </a:lvl4pPr>
            <a:lvl5pPr>
              <a:tabLst>
                <a:tab pos="457200" algn="l"/>
              </a:tabLst>
              <a:defRPr>
                <a:solidFill>
                  <a:srgbClr val="000000"/>
                </a:solidFill>
                <a:latin typeface="Arial" pitchFamily="34" charset="0"/>
                <a:ea typeface="DejaVu Sans" charset="0"/>
                <a:cs typeface="DejaVu Sans" charset="0"/>
              </a:defRPr>
            </a:lvl5pPr>
            <a:lvl6pPr marL="25146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Lst>
              <a:defRPr>
                <a:solidFill>
                  <a:srgbClr val="000000"/>
                </a:solidFill>
                <a:latin typeface="Arial" pitchFamily="34" charset="0"/>
                <a:ea typeface="DejaVu Sans" charset="0"/>
                <a:cs typeface="DejaVu Sans" charset="0"/>
              </a:defRPr>
            </a:lvl6pPr>
            <a:lvl7pPr marL="29718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Lst>
              <a:defRPr>
                <a:solidFill>
                  <a:srgbClr val="000000"/>
                </a:solidFill>
                <a:latin typeface="Arial" pitchFamily="34" charset="0"/>
                <a:ea typeface="DejaVu Sans" charset="0"/>
                <a:cs typeface="DejaVu Sans" charset="0"/>
              </a:defRPr>
            </a:lvl7pPr>
            <a:lvl8pPr marL="34290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Lst>
              <a:defRPr>
                <a:solidFill>
                  <a:srgbClr val="000000"/>
                </a:solidFill>
                <a:latin typeface="Arial" pitchFamily="34" charset="0"/>
                <a:ea typeface="DejaVu Sans" charset="0"/>
                <a:cs typeface="DejaVu Sans" charset="0"/>
              </a:defRPr>
            </a:lvl8pPr>
            <a:lvl9pPr marL="3886200" indent="-228600" defTabSz="457200" fontAlgn="base" hangingPunct="0">
              <a:lnSpc>
                <a:spcPct val="94000"/>
              </a:lnSpc>
              <a:spcBef>
                <a:spcPct val="0"/>
              </a:spcBef>
              <a:spcAft>
                <a:spcPct val="0"/>
              </a:spcAft>
              <a:buClr>
                <a:srgbClr val="000000"/>
              </a:buClr>
              <a:buSzPct val="100000"/>
              <a:buFont typeface="Times New Roman" pitchFamily="18" charset="0"/>
              <a:tabLst>
                <a:tab pos="457200" algn="l"/>
              </a:tabLst>
              <a:defRPr>
                <a:solidFill>
                  <a:srgbClr val="000000"/>
                </a:solidFill>
                <a:latin typeface="Arial" pitchFamily="34" charset="0"/>
                <a:ea typeface="DejaVu Sans" charset="0"/>
                <a:cs typeface="DejaVu Sans" charset="0"/>
              </a:defRPr>
            </a:lvl9pPr>
          </a:lstStyle>
          <a:p>
            <a:pPr>
              <a:lnSpc>
                <a:spcPct val="100000"/>
              </a:lnSpc>
              <a:defRPr/>
            </a:pPr>
            <a:fld id="{CD2E07DB-A7F8-4578-80AC-230FD5D2EA1D}" type="slidenum">
              <a:rPr lang="en-US" altLang="en-US" sz="1200" smtClean="0">
                <a:ea typeface="ヒラギノ角ゴ Pro W3"/>
                <a:cs typeface="ヒラギノ角ゴ Pro W3"/>
              </a:rPr>
              <a:pPr>
                <a:lnSpc>
                  <a:spcPct val="100000"/>
                </a:lnSpc>
                <a:defRPr/>
              </a:pPr>
              <a:t>‹#›</a:t>
            </a:fld>
            <a:endParaRPr lang="en-US" altLang="en-US" sz="1200" dirty="0" smtClean="0">
              <a:ea typeface="ヒラギノ角ゴ Pro W3"/>
              <a:cs typeface="ヒラギノ角ゴ Pro W3"/>
            </a:endParaRPr>
          </a:p>
        </p:txBody>
      </p:sp>
      <p:sp>
        <p:nvSpPr>
          <p:cNvPr id="2054" name="Rectangle 6"/>
          <p:cNvSpPr>
            <a:spLocks noGrp="1" noChangeArrowheads="1"/>
          </p:cNvSpPr>
          <p:nvPr>
            <p:ph type="title"/>
          </p:nvPr>
        </p:nvSpPr>
        <p:spPr bwMode="auto">
          <a:xfrm>
            <a:off x="457200" y="-152400"/>
            <a:ext cx="8228013"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dirty="0" smtClean="0"/>
              <a:t>Click to edit the title text format</a:t>
            </a:r>
          </a:p>
        </p:txBody>
      </p:sp>
      <p:sp>
        <p:nvSpPr>
          <p:cNvPr id="2055" name="Rectangle 7"/>
          <p:cNvSpPr>
            <a:spLocks noGrp="1" noChangeArrowheads="1"/>
          </p:cNvSpPr>
          <p:nvPr>
            <p:ph type="body" idx="1"/>
          </p:nvPr>
        </p:nvSpPr>
        <p:spPr bwMode="auto">
          <a:xfrm>
            <a:off x="457200" y="1604963"/>
            <a:ext cx="8228013" cy="3976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3607" rIns="0" bIns="0" numCol="1" anchor="t" anchorCtr="0" compatLnSpc="1">
            <a:prstTxWarp prst="textNoShape">
              <a:avLst/>
            </a:prstTxWarp>
          </a:bodyPr>
          <a:lstStyle/>
          <a:p>
            <a:pPr lvl="0"/>
            <a:r>
              <a:rPr lang="en-GB" altLang="en-US" dirty="0" smtClean="0"/>
              <a:t>Click to edit the outline text format</a:t>
            </a:r>
          </a:p>
          <a:p>
            <a:pPr lvl="1"/>
            <a:r>
              <a:rPr lang="en-GB" altLang="en-US" dirty="0" smtClean="0"/>
              <a:t>Second Outline Level</a:t>
            </a:r>
          </a:p>
          <a:p>
            <a:pPr lvl="2"/>
            <a:r>
              <a:rPr lang="en-GB" altLang="en-US" dirty="0" smtClean="0"/>
              <a:t>Third Outline Level</a:t>
            </a:r>
          </a:p>
          <a:p>
            <a:pPr lvl="3"/>
            <a:r>
              <a:rPr lang="en-GB" altLang="en-US" dirty="0" smtClean="0"/>
              <a:t>Fourth Outline Level</a:t>
            </a:r>
          </a:p>
          <a:p>
            <a:pPr lvl="4"/>
            <a:r>
              <a:rPr lang="en-GB" altLang="en-US" dirty="0" smtClean="0"/>
              <a:t>Fifth Outline Level</a:t>
            </a:r>
          </a:p>
          <a:p>
            <a:pPr lvl="4"/>
            <a:r>
              <a:rPr lang="en-GB" altLang="en-US" dirty="0" smtClean="0"/>
              <a:t>Sixth Outline Level</a:t>
            </a:r>
          </a:p>
          <a:p>
            <a:pPr lvl="4"/>
            <a:r>
              <a:rPr lang="en-GB" altLang="en-US" dirty="0" smtClean="0"/>
              <a:t>Seventh Outline Level</a:t>
            </a:r>
          </a:p>
        </p:txBody>
      </p:sp>
      <p:pic>
        <p:nvPicPr>
          <p:cNvPr id="2" name="Picture 1"/>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8153400" y="67784"/>
            <a:ext cx="841396" cy="618016"/>
          </a:xfrm>
          <a:prstGeom prst="rect">
            <a:avLst/>
          </a:prstGeom>
        </p:spPr>
      </p:pic>
    </p:spTree>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txStyles>
    <p:titleStyle>
      <a:lvl1pPr algn="ctr" defTabSz="457200" rtl="0" eaLnBrk="0" fontAlgn="base" hangingPunct="0">
        <a:lnSpc>
          <a:spcPct val="94000"/>
        </a:lnSpc>
        <a:spcBef>
          <a:spcPct val="0"/>
        </a:spcBef>
        <a:spcAft>
          <a:spcPct val="0"/>
        </a:spcAft>
        <a:buClr>
          <a:srgbClr val="000000"/>
        </a:buClr>
        <a:buSzPct val="100000"/>
        <a:buFont typeface="Times New Roman" pitchFamily="18" charset="0"/>
        <a:defRPr sz="2800" b="1">
          <a:solidFill>
            <a:schemeClr val="bg1"/>
          </a:solidFill>
          <a:latin typeface="+mj-lt"/>
          <a:ea typeface="+mj-ea"/>
          <a:cs typeface="+mj-cs"/>
        </a:defRPr>
      </a:lvl1pPr>
      <a:lvl2pPr algn="l" defTabSz="457200" rtl="0" eaLnBrk="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2pPr>
      <a:lvl3pPr algn="l" defTabSz="457200" rtl="0" eaLnBrk="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3pPr>
      <a:lvl4pPr algn="l" defTabSz="457200" rtl="0" eaLnBrk="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4pPr>
      <a:lvl5pPr algn="l" defTabSz="457200" rtl="0" eaLnBrk="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5pPr>
      <a:lvl6pPr marL="2514600" indent="-228600" algn="l" defTabSz="457200" rtl="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6pPr>
      <a:lvl7pPr marL="2971800" indent="-228600" algn="l" defTabSz="457200" rtl="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7pPr>
      <a:lvl8pPr marL="3429000" indent="-228600" algn="l" defTabSz="457200" rtl="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8pPr>
      <a:lvl9pPr marL="3886200" indent="-228600" algn="l" defTabSz="457200" rtl="0" fontAlgn="base" hangingPunct="0">
        <a:lnSpc>
          <a:spcPct val="94000"/>
        </a:lnSpc>
        <a:spcBef>
          <a:spcPct val="0"/>
        </a:spcBef>
        <a:spcAft>
          <a:spcPct val="0"/>
        </a:spcAft>
        <a:buClr>
          <a:srgbClr val="000000"/>
        </a:buClr>
        <a:buSzPct val="100000"/>
        <a:buFont typeface="Times New Roman" pitchFamily="18" charset="0"/>
        <a:defRPr sz="2400">
          <a:solidFill>
            <a:srgbClr val="000000"/>
          </a:solidFill>
          <a:latin typeface="Arial" pitchFamily="34" charset="0"/>
          <a:ea typeface="ヒラギノ角ゴ Pro W3"/>
          <a:cs typeface="ヒラギノ角ゴ Pro W3"/>
        </a:defRPr>
      </a:lvl9pPr>
    </p:titleStyle>
    <p:bodyStyle>
      <a:lvl1pPr marL="342900" indent="-342900" algn="l" defTabSz="457200" rtl="0" eaLnBrk="0" fontAlgn="base" hangingPunct="0">
        <a:lnSpc>
          <a:spcPct val="94000"/>
        </a:lnSpc>
        <a:spcBef>
          <a:spcPct val="0"/>
        </a:spcBef>
        <a:spcAft>
          <a:spcPts val="1425"/>
        </a:spcAft>
        <a:buClr>
          <a:srgbClr val="000000"/>
        </a:buClr>
        <a:buSzPct val="100000"/>
        <a:buFont typeface="Arial" panose="020B0604020202020204" pitchFamily="34" charset="0"/>
        <a:buChar char="•"/>
        <a:defRPr sz="2000">
          <a:solidFill>
            <a:srgbClr val="000000"/>
          </a:solidFill>
          <a:latin typeface="+mn-lt"/>
          <a:ea typeface="+mn-ea"/>
          <a:cs typeface="+mn-cs"/>
        </a:defRPr>
      </a:lvl1pPr>
      <a:lvl2pPr marL="742950" indent="-285750" algn="l" defTabSz="457200" rtl="0" eaLnBrk="0" fontAlgn="base" hangingPunct="0">
        <a:lnSpc>
          <a:spcPct val="94000"/>
        </a:lnSpc>
        <a:spcBef>
          <a:spcPct val="0"/>
        </a:spcBef>
        <a:spcAft>
          <a:spcPts val="1138"/>
        </a:spcAft>
        <a:buClr>
          <a:srgbClr val="000000"/>
        </a:buClr>
        <a:buSzPct val="100000"/>
        <a:buFont typeface="Arial" panose="020B0604020202020204" pitchFamily="34" charset="0"/>
        <a:buChar char="-"/>
        <a:defRPr>
          <a:solidFill>
            <a:srgbClr val="000000"/>
          </a:solidFill>
          <a:latin typeface="+mn-lt"/>
          <a:ea typeface="+mj-ea"/>
          <a:cs typeface="+mj-cs"/>
        </a:defRPr>
      </a:lvl2pPr>
      <a:lvl3pPr marL="1200150" indent="-285750" algn="l" defTabSz="457200" rtl="0" eaLnBrk="0" fontAlgn="base" hangingPunct="0">
        <a:lnSpc>
          <a:spcPct val="94000"/>
        </a:lnSpc>
        <a:spcBef>
          <a:spcPct val="0"/>
        </a:spcBef>
        <a:spcAft>
          <a:spcPts val="850"/>
        </a:spcAft>
        <a:buClr>
          <a:srgbClr val="000000"/>
        </a:buClr>
        <a:buSzPct val="100000"/>
        <a:buFont typeface="Arial" panose="020B0604020202020204" pitchFamily="34" charset="0"/>
        <a:buChar char="•"/>
        <a:defRPr sz="1600">
          <a:solidFill>
            <a:srgbClr val="000000"/>
          </a:solidFill>
          <a:latin typeface="+mn-lt"/>
          <a:ea typeface="+mj-ea"/>
          <a:cs typeface="+mj-cs"/>
        </a:defRPr>
      </a:lvl3pPr>
      <a:lvl4pPr marL="1657350" indent="-285750" algn="l" defTabSz="457200" rtl="0" eaLnBrk="0" fontAlgn="base" hangingPunct="0">
        <a:lnSpc>
          <a:spcPct val="94000"/>
        </a:lnSpc>
        <a:spcBef>
          <a:spcPct val="0"/>
        </a:spcBef>
        <a:spcAft>
          <a:spcPts val="575"/>
        </a:spcAft>
        <a:buClr>
          <a:srgbClr val="000000"/>
        </a:buClr>
        <a:buSzPct val="100000"/>
        <a:buFont typeface="Courier New" panose="02070309020205020404" pitchFamily="49" charset="0"/>
        <a:buChar char="o"/>
        <a:defRPr sz="1400">
          <a:solidFill>
            <a:srgbClr val="000000"/>
          </a:solidFill>
          <a:latin typeface="+mn-lt"/>
          <a:ea typeface="+mj-ea"/>
          <a:cs typeface="+mj-cs"/>
        </a:defRPr>
      </a:lvl4pPr>
      <a:lvl5pPr marL="2114550" indent="-285750" algn="l" defTabSz="457200" rtl="0" eaLnBrk="0" fontAlgn="base" hangingPunct="0">
        <a:lnSpc>
          <a:spcPct val="94000"/>
        </a:lnSpc>
        <a:spcBef>
          <a:spcPct val="0"/>
        </a:spcBef>
        <a:spcAft>
          <a:spcPts val="288"/>
        </a:spcAft>
        <a:buClr>
          <a:srgbClr val="000000"/>
        </a:buClr>
        <a:buSzPct val="100000"/>
        <a:buFont typeface="Arial" panose="020B0604020202020204" pitchFamily="34" charset="0"/>
        <a:buChar char="•"/>
        <a:defRPr sz="1400">
          <a:solidFill>
            <a:srgbClr val="000000"/>
          </a:solidFill>
          <a:latin typeface="+mn-lt"/>
          <a:ea typeface="+mj-ea"/>
          <a:cs typeface="+mj-cs"/>
        </a:defRPr>
      </a:lvl5pPr>
      <a:lvl6pPr marL="2514600" indent="-228600" algn="l" defTabSz="457200" rtl="0" fontAlgn="base" hangingPunct="0">
        <a:lnSpc>
          <a:spcPct val="94000"/>
        </a:lnSpc>
        <a:spcBef>
          <a:spcPct val="0"/>
        </a:spcBef>
        <a:spcAft>
          <a:spcPts val="288"/>
        </a:spcAft>
        <a:buClr>
          <a:srgbClr val="000000"/>
        </a:buClr>
        <a:buSzPct val="100000"/>
        <a:buFont typeface="Times New Roman" pitchFamily="18" charset="0"/>
        <a:defRPr sz="2000">
          <a:solidFill>
            <a:srgbClr val="000000"/>
          </a:solidFill>
          <a:latin typeface="+mn-lt"/>
          <a:ea typeface="+mj-ea"/>
          <a:cs typeface="+mj-cs"/>
        </a:defRPr>
      </a:lvl6pPr>
      <a:lvl7pPr marL="2971800" indent="-228600" algn="l" defTabSz="457200" rtl="0" fontAlgn="base" hangingPunct="0">
        <a:lnSpc>
          <a:spcPct val="94000"/>
        </a:lnSpc>
        <a:spcBef>
          <a:spcPct val="0"/>
        </a:spcBef>
        <a:spcAft>
          <a:spcPts val="288"/>
        </a:spcAft>
        <a:buClr>
          <a:srgbClr val="000000"/>
        </a:buClr>
        <a:buSzPct val="100000"/>
        <a:buFont typeface="Times New Roman" pitchFamily="18" charset="0"/>
        <a:defRPr sz="2000">
          <a:solidFill>
            <a:srgbClr val="000000"/>
          </a:solidFill>
          <a:latin typeface="+mn-lt"/>
          <a:ea typeface="+mj-ea"/>
          <a:cs typeface="+mj-cs"/>
        </a:defRPr>
      </a:lvl7pPr>
      <a:lvl8pPr marL="3429000" indent="-228600" algn="l" defTabSz="457200" rtl="0" fontAlgn="base" hangingPunct="0">
        <a:lnSpc>
          <a:spcPct val="94000"/>
        </a:lnSpc>
        <a:spcBef>
          <a:spcPct val="0"/>
        </a:spcBef>
        <a:spcAft>
          <a:spcPts val="288"/>
        </a:spcAft>
        <a:buClr>
          <a:srgbClr val="000000"/>
        </a:buClr>
        <a:buSzPct val="100000"/>
        <a:buFont typeface="Times New Roman" pitchFamily="18" charset="0"/>
        <a:defRPr sz="2000">
          <a:solidFill>
            <a:srgbClr val="000000"/>
          </a:solidFill>
          <a:latin typeface="+mn-lt"/>
          <a:ea typeface="+mj-ea"/>
          <a:cs typeface="+mj-cs"/>
        </a:defRPr>
      </a:lvl8pPr>
      <a:lvl9pPr marL="3886200" indent="-228600" algn="l" defTabSz="457200" rtl="0" fontAlgn="base" hangingPunct="0">
        <a:lnSpc>
          <a:spcPct val="94000"/>
        </a:lnSpc>
        <a:spcBef>
          <a:spcPct val="0"/>
        </a:spcBef>
        <a:spcAft>
          <a:spcPts val="288"/>
        </a:spcAft>
        <a:buClr>
          <a:srgbClr val="000000"/>
        </a:buClr>
        <a:buSzPct val="100000"/>
        <a:buFont typeface="Times New Roman" pitchFamily="18" charset="0"/>
        <a:defRPr sz="2000">
          <a:solidFill>
            <a:srgbClr val="000000"/>
          </a:solidFill>
          <a:latin typeface="+mn-lt"/>
          <a:ea typeface="+mj-ea"/>
          <a:cs typeface="+mj-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lstStyle/>
          <a:p>
            <a:r>
              <a:rPr lang="en-US" dirty="0" err="1" smtClean="0"/>
              <a:t>cFS</a:t>
            </a:r>
            <a:r>
              <a:rPr lang="en-US" dirty="0" smtClean="0"/>
              <a:t> Workshop</a:t>
            </a:r>
            <a:br>
              <a:rPr lang="en-US" dirty="0" smtClean="0"/>
            </a:br>
            <a:r>
              <a:rPr lang="en-US" dirty="0" smtClean="0"/>
              <a:t>Product Management</a:t>
            </a:r>
            <a:endParaRPr lang="en-US" dirty="0"/>
          </a:p>
        </p:txBody>
      </p:sp>
      <p:sp>
        <p:nvSpPr>
          <p:cNvPr id="3" name="Subtitle 2"/>
          <p:cNvSpPr>
            <a:spLocks noGrp="1"/>
          </p:cNvSpPr>
          <p:nvPr>
            <p:ph type="subTitle" idx="1"/>
          </p:nvPr>
        </p:nvSpPr>
        <p:spPr>
          <a:xfrm>
            <a:off x="1371600" y="3733800"/>
            <a:ext cx="6400800" cy="1752600"/>
          </a:xfrm>
        </p:spPr>
        <p:txBody>
          <a:bodyPr/>
          <a:lstStyle/>
          <a:p>
            <a:r>
              <a:rPr lang="en-US" sz="1800" dirty="0" smtClean="0"/>
              <a:t>core Flight System Workshop</a:t>
            </a:r>
          </a:p>
          <a:p>
            <a:r>
              <a:rPr lang="en-US" sz="1800" dirty="0" smtClean="0"/>
              <a:t>Caltec</a:t>
            </a:r>
            <a:r>
              <a:rPr lang="en-US" dirty="0"/>
              <a:t>h</a:t>
            </a:r>
            <a:endParaRPr lang="en-US" sz="1800" dirty="0" smtClean="0"/>
          </a:p>
          <a:p>
            <a:r>
              <a:rPr lang="en-US" sz="1800" b="0" dirty="0" smtClean="0"/>
              <a:t>December 12, 2016</a:t>
            </a:r>
            <a:endParaRPr lang="en-US" sz="1800" b="0" dirty="0"/>
          </a:p>
        </p:txBody>
      </p:sp>
      <p:sp>
        <p:nvSpPr>
          <p:cNvPr id="4" name="Subtitle 2"/>
          <p:cNvSpPr txBox="1">
            <a:spLocks/>
          </p:cNvSpPr>
          <p:nvPr/>
        </p:nvSpPr>
        <p:spPr bwMode="auto">
          <a:xfrm>
            <a:off x="1447800" y="5486400"/>
            <a:ext cx="6400800" cy="68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3607" rIns="0" bIns="0" numCol="1" anchor="t" anchorCtr="0" compatLnSpc="1">
            <a:prstTxWarp prst="textNoShape">
              <a:avLst/>
            </a:prstTxWarp>
          </a:bodyPr>
          <a:lstStyle>
            <a:lvl1pPr marL="0" indent="0" algn="ctr" defTabSz="457200" rtl="0" eaLnBrk="0" fontAlgn="base" hangingPunct="0">
              <a:lnSpc>
                <a:spcPct val="94000"/>
              </a:lnSpc>
              <a:spcBef>
                <a:spcPct val="0"/>
              </a:spcBef>
              <a:spcAft>
                <a:spcPts val="1425"/>
              </a:spcAft>
              <a:buClr>
                <a:srgbClr val="000000"/>
              </a:buClr>
              <a:buSzPct val="100000"/>
              <a:buFont typeface="Times New Roman" pitchFamily="18" charset="0"/>
              <a:buNone/>
              <a:defRPr sz="1800" b="1">
                <a:solidFill>
                  <a:schemeClr val="bg1"/>
                </a:solidFill>
                <a:latin typeface="+mn-lt"/>
                <a:ea typeface="+mn-ea"/>
                <a:cs typeface="+mn-cs"/>
              </a:defRPr>
            </a:lvl1pPr>
            <a:lvl2pPr marL="457200" indent="0" algn="ctr" defTabSz="457200" rtl="0" eaLnBrk="0" fontAlgn="base" hangingPunct="0">
              <a:lnSpc>
                <a:spcPct val="94000"/>
              </a:lnSpc>
              <a:spcBef>
                <a:spcPct val="0"/>
              </a:spcBef>
              <a:spcAft>
                <a:spcPts val="1138"/>
              </a:spcAft>
              <a:buClr>
                <a:srgbClr val="000000"/>
              </a:buClr>
              <a:buSzPct val="100000"/>
              <a:buFont typeface="Times New Roman" pitchFamily="18" charset="0"/>
              <a:buNone/>
              <a:defRPr>
                <a:solidFill>
                  <a:srgbClr val="000000"/>
                </a:solidFill>
                <a:latin typeface="+mn-lt"/>
                <a:ea typeface="+mj-ea"/>
                <a:cs typeface="+mj-cs"/>
              </a:defRPr>
            </a:lvl2pPr>
            <a:lvl3pPr marL="914400" indent="0" algn="ctr" defTabSz="457200" rtl="0" eaLnBrk="0" fontAlgn="base" hangingPunct="0">
              <a:lnSpc>
                <a:spcPct val="94000"/>
              </a:lnSpc>
              <a:spcBef>
                <a:spcPct val="0"/>
              </a:spcBef>
              <a:spcAft>
                <a:spcPts val="850"/>
              </a:spcAft>
              <a:buClr>
                <a:srgbClr val="000000"/>
              </a:buClr>
              <a:buSzPct val="100000"/>
              <a:buFont typeface="Times New Roman" pitchFamily="18" charset="0"/>
              <a:buNone/>
              <a:defRPr>
                <a:solidFill>
                  <a:srgbClr val="000000"/>
                </a:solidFill>
                <a:latin typeface="+mn-lt"/>
                <a:ea typeface="+mj-ea"/>
                <a:cs typeface="+mj-cs"/>
              </a:defRPr>
            </a:lvl3pPr>
            <a:lvl4pPr marL="1371600" indent="0" algn="ctr" defTabSz="457200" rtl="0" eaLnBrk="0" fontAlgn="base" hangingPunct="0">
              <a:lnSpc>
                <a:spcPct val="94000"/>
              </a:lnSpc>
              <a:spcBef>
                <a:spcPct val="0"/>
              </a:spcBef>
              <a:spcAft>
                <a:spcPts val="575"/>
              </a:spcAft>
              <a:buClr>
                <a:srgbClr val="000000"/>
              </a:buClr>
              <a:buSzPct val="100000"/>
              <a:buFont typeface="Times New Roman" pitchFamily="18" charset="0"/>
              <a:buNone/>
              <a:defRPr>
                <a:solidFill>
                  <a:srgbClr val="000000"/>
                </a:solidFill>
                <a:latin typeface="+mn-lt"/>
                <a:ea typeface="+mj-ea"/>
                <a:cs typeface="+mj-cs"/>
              </a:defRPr>
            </a:lvl4pPr>
            <a:lvl5pPr marL="1828800" indent="0" algn="ctr" defTabSz="457200" rtl="0" eaLnBrk="0" fontAlgn="base" hangingPunct="0">
              <a:lnSpc>
                <a:spcPct val="94000"/>
              </a:lnSpc>
              <a:spcBef>
                <a:spcPct val="0"/>
              </a:spcBef>
              <a:spcAft>
                <a:spcPts val="288"/>
              </a:spcAft>
              <a:buClr>
                <a:srgbClr val="000000"/>
              </a:buClr>
              <a:buSzPct val="100000"/>
              <a:buFont typeface="Times New Roman" pitchFamily="18" charset="0"/>
              <a:buNone/>
              <a:defRPr sz="2000">
                <a:solidFill>
                  <a:srgbClr val="000000"/>
                </a:solidFill>
                <a:latin typeface="+mn-lt"/>
                <a:ea typeface="+mj-ea"/>
                <a:cs typeface="+mj-cs"/>
              </a:defRPr>
            </a:lvl5pPr>
            <a:lvl6pPr marL="2286000" indent="0" algn="ctr" defTabSz="457200" rtl="0" fontAlgn="base" hangingPunct="0">
              <a:lnSpc>
                <a:spcPct val="94000"/>
              </a:lnSpc>
              <a:spcBef>
                <a:spcPct val="0"/>
              </a:spcBef>
              <a:spcAft>
                <a:spcPts val="288"/>
              </a:spcAft>
              <a:buClr>
                <a:srgbClr val="000000"/>
              </a:buClr>
              <a:buSzPct val="100000"/>
              <a:buFont typeface="Times New Roman" pitchFamily="18" charset="0"/>
              <a:buNone/>
              <a:defRPr sz="2000">
                <a:solidFill>
                  <a:srgbClr val="000000"/>
                </a:solidFill>
                <a:latin typeface="+mn-lt"/>
                <a:ea typeface="+mj-ea"/>
                <a:cs typeface="+mj-cs"/>
              </a:defRPr>
            </a:lvl6pPr>
            <a:lvl7pPr marL="2743200" indent="0" algn="ctr" defTabSz="457200" rtl="0" fontAlgn="base" hangingPunct="0">
              <a:lnSpc>
                <a:spcPct val="94000"/>
              </a:lnSpc>
              <a:spcBef>
                <a:spcPct val="0"/>
              </a:spcBef>
              <a:spcAft>
                <a:spcPts val="288"/>
              </a:spcAft>
              <a:buClr>
                <a:srgbClr val="000000"/>
              </a:buClr>
              <a:buSzPct val="100000"/>
              <a:buFont typeface="Times New Roman" pitchFamily="18" charset="0"/>
              <a:buNone/>
              <a:defRPr sz="2000">
                <a:solidFill>
                  <a:srgbClr val="000000"/>
                </a:solidFill>
                <a:latin typeface="+mn-lt"/>
                <a:ea typeface="+mj-ea"/>
                <a:cs typeface="+mj-cs"/>
              </a:defRPr>
            </a:lvl7pPr>
            <a:lvl8pPr marL="3200400" indent="0" algn="ctr" defTabSz="457200" rtl="0" fontAlgn="base" hangingPunct="0">
              <a:lnSpc>
                <a:spcPct val="94000"/>
              </a:lnSpc>
              <a:spcBef>
                <a:spcPct val="0"/>
              </a:spcBef>
              <a:spcAft>
                <a:spcPts val="288"/>
              </a:spcAft>
              <a:buClr>
                <a:srgbClr val="000000"/>
              </a:buClr>
              <a:buSzPct val="100000"/>
              <a:buFont typeface="Times New Roman" pitchFamily="18" charset="0"/>
              <a:buNone/>
              <a:defRPr sz="2000">
                <a:solidFill>
                  <a:srgbClr val="000000"/>
                </a:solidFill>
                <a:latin typeface="+mn-lt"/>
                <a:ea typeface="+mj-ea"/>
                <a:cs typeface="+mj-cs"/>
              </a:defRPr>
            </a:lvl8pPr>
            <a:lvl9pPr marL="3657600" indent="0" algn="ctr" defTabSz="457200" rtl="0" fontAlgn="base" hangingPunct="0">
              <a:lnSpc>
                <a:spcPct val="94000"/>
              </a:lnSpc>
              <a:spcBef>
                <a:spcPct val="0"/>
              </a:spcBef>
              <a:spcAft>
                <a:spcPts val="288"/>
              </a:spcAft>
              <a:buClr>
                <a:srgbClr val="000000"/>
              </a:buClr>
              <a:buSzPct val="100000"/>
              <a:buFont typeface="Times New Roman" pitchFamily="18" charset="0"/>
              <a:buNone/>
              <a:defRPr sz="2000">
                <a:solidFill>
                  <a:srgbClr val="000000"/>
                </a:solidFill>
                <a:latin typeface="+mn-lt"/>
                <a:ea typeface="+mj-ea"/>
                <a:cs typeface="+mj-cs"/>
              </a:defRPr>
            </a:lvl9pPr>
          </a:lstStyle>
          <a:p>
            <a:r>
              <a:rPr lang="en-US" kern="0" dirty="0" smtClean="0"/>
              <a:t>David McComas – NASA Goddard Space Flight Center</a:t>
            </a:r>
            <a:endParaRPr lang="en-US" b="0" kern="0" dirty="0"/>
          </a:p>
        </p:txBody>
      </p:sp>
    </p:spTree>
    <p:extLst>
      <p:ext uri="{BB962C8B-B14F-4D97-AF65-F5344CB8AC3E}">
        <p14:creationId xmlns:p14="http://schemas.microsoft.com/office/powerpoint/2010/main" val="25251941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Challenges</a:t>
            </a:r>
            <a:endParaRPr lang="en-US" dirty="0"/>
          </a:p>
        </p:txBody>
      </p:sp>
      <p:sp>
        <p:nvSpPr>
          <p:cNvPr id="3" name="Content Placeholder 2"/>
          <p:cNvSpPr>
            <a:spLocks noGrp="1"/>
          </p:cNvSpPr>
          <p:nvPr>
            <p:ph idx="1"/>
          </p:nvPr>
        </p:nvSpPr>
        <p:spPr>
          <a:xfrm>
            <a:off x="468086" y="1143000"/>
            <a:ext cx="8228013" cy="5181600"/>
          </a:xfrm>
        </p:spPr>
        <p:txBody>
          <a:bodyPr/>
          <a:lstStyle/>
          <a:p>
            <a:r>
              <a:rPr lang="en-US" dirty="0" smtClean="0"/>
              <a:t>We </a:t>
            </a:r>
            <a:r>
              <a:rPr lang="en-US" dirty="0"/>
              <a:t>may not </a:t>
            </a:r>
            <a:r>
              <a:rPr lang="en-US" dirty="0" smtClean="0"/>
              <a:t>share the same vision or sense of purpose</a:t>
            </a:r>
            <a:endParaRPr lang="en-US" dirty="0"/>
          </a:p>
          <a:p>
            <a:pPr lvl="1"/>
            <a:r>
              <a:rPr lang="en-US" dirty="0"/>
              <a:t>Therefore we may not agree on what needs </a:t>
            </a:r>
            <a:r>
              <a:rPr lang="en-US" dirty="0" smtClean="0"/>
              <a:t>to change</a:t>
            </a:r>
            <a:endParaRPr lang="en-US" dirty="0"/>
          </a:p>
          <a:p>
            <a:pPr>
              <a:lnSpc>
                <a:spcPct val="100000"/>
              </a:lnSpc>
              <a:spcAft>
                <a:spcPts val="0"/>
              </a:spcAft>
            </a:pPr>
            <a:endParaRPr lang="en-US" dirty="0" smtClean="0"/>
          </a:p>
          <a:p>
            <a:pPr>
              <a:lnSpc>
                <a:spcPct val="100000"/>
              </a:lnSpc>
              <a:spcAft>
                <a:spcPts val="0"/>
              </a:spcAft>
            </a:pPr>
            <a:r>
              <a:rPr lang="en-US" dirty="0" smtClean="0"/>
              <a:t>NASA is a government organization so inherent obstacles</a:t>
            </a:r>
          </a:p>
          <a:p>
            <a:pPr lvl="1">
              <a:lnSpc>
                <a:spcPct val="100000"/>
              </a:lnSpc>
              <a:spcAft>
                <a:spcPts val="0"/>
              </a:spcAft>
            </a:pPr>
            <a:r>
              <a:rPr lang="en-US" dirty="0" smtClean="0"/>
              <a:t>First about think why &amp; what without getting bogged down with how</a:t>
            </a:r>
          </a:p>
          <a:p>
            <a:pPr lvl="1">
              <a:lnSpc>
                <a:spcPct val="100000"/>
              </a:lnSpc>
              <a:spcAft>
                <a:spcPts val="0"/>
              </a:spcAft>
            </a:pPr>
            <a:r>
              <a:rPr lang="en-US" dirty="0" smtClean="0"/>
              <a:t>Second ask </a:t>
            </a:r>
            <a:r>
              <a:rPr lang="en-US" dirty="0"/>
              <a:t>questions of how this could be realized. What type of governance model would take us to our </a:t>
            </a:r>
            <a:r>
              <a:rPr lang="en-US" dirty="0" smtClean="0"/>
              <a:t>goals?</a:t>
            </a:r>
          </a:p>
          <a:p>
            <a:pPr>
              <a:lnSpc>
                <a:spcPct val="100000"/>
              </a:lnSpc>
              <a:spcAft>
                <a:spcPts val="0"/>
              </a:spcAft>
            </a:pPr>
            <a:endParaRPr lang="en-US" dirty="0"/>
          </a:p>
          <a:p>
            <a:pPr>
              <a:lnSpc>
                <a:spcPct val="100000"/>
              </a:lnSpc>
              <a:spcAft>
                <a:spcPts val="0"/>
              </a:spcAft>
            </a:pPr>
            <a:r>
              <a:rPr lang="en-US" dirty="0" smtClean="0"/>
              <a:t>Once we align </a:t>
            </a:r>
            <a:r>
              <a:rPr lang="en-US" dirty="0"/>
              <a:t>to a common mission </a:t>
            </a:r>
            <a:r>
              <a:rPr lang="en-US" dirty="0" smtClean="0"/>
              <a:t>then we can create </a:t>
            </a:r>
            <a:r>
              <a:rPr lang="en-US" dirty="0"/>
              <a:t>the right infrastructure that </a:t>
            </a:r>
            <a:r>
              <a:rPr lang="en-US" dirty="0" smtClean="0"/>
              <a:t>enables </a:t>
            </a:r>
            <a:r>
              <a:rPr lang="en-US" dirty="0"/>
              <a:t>us to achieve the mission</a:t>
            </a:r>
          </a:p>
          <a:p>
            <a:pPr>
              <a:lnSpc>
                <a:spcPct val="100000"/>
              </a:lnSpc>
              <a:spcAft>
                <a:spcPts val="0"/>
              </a:spcAft>
            </a:pPr>
            <a:endParaRPr lang="en-US" dirty="0" smtClean="0"/>
          </a:p>
          <a:p>
            <a:pPr>
              <a:lnSpc>
                <a:spcPct val="100000"/>
              </a:lnSpc>
              <a:spcAft>
                <a:spcPts val="0"/>
              </a:spcAft>
            </a:pPr>
            <a:r>
              <a:rPr lang="en-US" dirty="0" smtClean="0"/>
              <a:t>Remainder of session</a:t>
            </a:r>
          </a:p>
          <a:p>
            <a:pPr lvl="1">
              <a:lnSpc>
                <a:spcPct val="100000"/>
              </a:lnSpc>
              <a:spcAft>
                <a:spcPts val="0"/>
              </a:spcAft>
            </a:pPr>
            <a:r>
              <a:rPr lang="en-US" dirty="0" smtClean="0"/>
              <a:t>Propose a </a:t>
            </a:r>
            <a:r>
              <a:rPr lang="en-US" dirty="0" err="1" smtClean="0"/>
              <a:t>cFS</a:t>
            </a:r>
            <a:r>
              <a:rPr lang="en-US" dirty="0" smtClean="0"/>
              <a:t> mission statement</a:t>
            </a:r>
          </a:p>
          <a:p>
            <a:pPr lvl="1">
              <a:lnSpc>
                <a:spcPct val="100000"/>
              </a:lnSpc>
              <a:spcAft>
                <a:spcPts val="0"/>
              </a:spcAft>
            </a:pPr>
            <a:r>
              <a:rPr lang="en-US" dirty="0" smtClean="0"/>
              <a:t>Present a couple of ideas for discussion</a:t>
            </a:r>
          </a:p>
          <a:p>
            <a:pPr lvl="1">
              <a:lnSpc>
                <a:spcPct val="100000"/>
              </a:lnSpc>
              <a:spcAft>
                <a:spcPts val="0"/>
              </a:spcAft>
            </a:pPr>
            <a:r>
              <a:rPr lang="en-US" dirty="0" smtClean="0"/>
              <a:t>Not trying to solve today, trying create a starting point for a working group</a:t>
            </a:r>
          </a:p>
          <a:p>
            <a:pPr>
              <a:lnSpc>
                <a:spcPct val="100000"/>
              </a:lnSpc>
              <a:spcAft>
                <a:spcPts val="0"/>
              </a:spcAft>
            </a:pPr>
            <a:endParaRPr lang="en-US" dirty="0"/>
          </a:p>
        </p:txBody>
      </p:sp>
    </p:spTree>
    <p:extLst>
      <p:ext uri="{BB962C8B-B14F-4D97-AF65-F5344CB8AC3E}">
        <p14:creationId xmlns:p14="http://schemas.microsoft.com/office/powerpoint/2010/main" val="4011345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cFS</a:t>
            </a:r>
            <a:r>
              <a:rPr lang="en-US" dirty="0" smtClean="0"/>
              <a:t> Community Purpose</a:t>
            </a:r>
            <a:endParaRPr lang="en-US" dirty="0"/>
          </a:p>
        </p:txBody>
      </p:sp>
      <p:sp>
        <p:nvSpPr>
          <p:cNvPr id="3" name="Content Placeholder 2"/>
          <p:cNvSpPr>
            <a:spLocks noGrp="1"/>
          </p:cNvSpPr>
          <p:nvPr>
            <p:ph idx="1"/>
          </p:nvPr>
        </p:nvSpPr>
        <p:spPr>
          <a:xfrm>
            <a:off x="685800" y="1219200"/>
            <a:ext cx="8042276" cy="5181600"/>
          </a:xfrm>
        </p:spPr>
        <p:txBody>
          <a:bodyPr>
            <a:normAutofit/>
          </a:bodyPr>
          <a:lstStyle/>
          <a:p>
            <a:r>
              <a:rPr lang="en-US" sz="2400" dirty="0" smtClean="0"/>
              <a:t>Advance </a:t>
            </a:r>
            <a:r>
              <a:rPr lang="en-US" sz="2400" dirty="0"/>
              <a:t>the creation, evolution, promotion, and support of </a:t>
            </a:r>
            <a:r>
              <a:rPr lang="en-US" sz="2400" dirty="0" smtClean="0"/>
              <a:t>a NASA Class B flight software system</a:t>
            </a:r>
          </a:p>
          <a:p>
            <a:pPr lvl="1"/>
            <a:r>
              <a:rPr lang="en-US" sz="2000" dirty="0" smtClean="0"/>
              <a:t>Important we stay focused on our domain</a:t>
            </a:r>
            <a:endParaRPr lang="en-US" sz="2000" dirty="0"/>
          </a:p>
          <a:p>
            <a:endParaRPr lang="en-US" sz="2400" dirty="0" smtClean="0"/>
          </a:p>
          <a:p>
            <a:r>
              <a:rPr lang="en-US" sz="2400" dirty="0" smtClean="0"/>
              <a:t>Cultivate </a:t>
            </a:r>
            <a:r>
              <a:rPr lang="en-US" sz="2400" dirty="0"/>
              <a:t>both an open source community and an ecosystem of complementary products, capabilities, and services. </a:t>
            </a:r>
            <a:endParaRPr lang="en-US" sz="2400" dirty="0" smtClean="0"/>
          </a:p>
          <a:p>
            <a:pPr lvl="1"/>
            <a:r>
              <a:rPr lang="en-US" sz="2000" dirty="0" smtClean="0"/>
              <a:t>All inclusive in terms of organizations</a:t>
            </a:r>
          </a:p>
          <a:p>
            <a:pPr lvl="1"/>
            <a:r>
              <a:rPr lang="en-US" sz="2000" dirty="0" smtClean="0"/>
              <a:t>No constraints on complementary products</a:t>
            </a:r>
          </a:p>
          <a:p>
            <a:pPr lvl="1"/>
            <a:endParaRPr lang="en-US" sz="2000" dirty="0"/>
          </a:p>
          <a:p>
            <a:pPr marL="0" indent="0">
              <a:buNone/>
            </a:pPr>
            <a:endParaRPr lang="en-US" sz="2400" dirty="0" smtClean="0"/>
          </a:p>
          <a:p>
            <a:endParaRPr lang="en-US" sz="2800" dirty="0" smtClean="0"/>
          </a:p>
        </p:txBody>
      </p:sp>
    </p:spTree>
    <p:extLst>
      <p:ext uri="{BB962C8B-B14F-4D97-AF65-F5344CB8AC3E}">
        <p14:creationId xmlns:p14="http://schemas.microsoft.com/office/powerpoint/2010/main" val="2184759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 #1 – NASA Centric</a:t>
            </a:r>
            <a:endParaRPr lang="en-US" dirty="0"/>
          </a:p>
        </p:txBody>
      </p:sp>
      <p:sp>
        <p:nvSpPr>
          <p:cNvPr id="3" name="Content Placeholder 2"/>
          <p:cNvSpPr>
            <a:spLocks noGrp="1"/>
          </p:cNvSpPr>
          <p:nvPr>
            <p:ph idx="1"/>
          </p:nvPr>
        </p:nvSpPr>
        <p:spPr>
          <a:xfrm>
            <a:off x="478971" y="1143000"/>
            <a:ext cx="8042276" cy="3505200"/>
          </a:xfrm>
        </p:spPr>
        <p:txBody>
          <a:bodyPr>
            <a:normAutofit/>
          </a:bodyPr>
          <a:lstStyle/>
          <a:p>
            <a:r>
              <a:rPr lang="en-US" b="1" dirty="0" smtClean="0"/>
              <a:t>Transition from</a:t>
            </a:r>
          </a:p>
          <a:p>
            <a:pPr lvl="1"/>
            <a:r>
              <a:rPr lang="en-US" dirty="0" smtClean="0"/>
              <a:t>A NASA board that collects and maintains NASA assets </a:t>
            </a:r>
          </a:p>
          <a:p>
            <a:endParaRPr lang="en-US" dirty="0" smtClean="0"/>
          </a:p>
          <a:p>
            <a:endParaRPr lang="en-US" dirty="0"/>
          </a:p>
          <a:p>
            <a:r>
              <a:rPr lang="en-US" b="1" dirty="0" smtClean="0"/>
              <a:t>To</a:t>
            </a:r>
          </a:p>
          <a:p>
            <a:pPr lvl="1"/>
            <a:r>
              <a:rPr lang="en-US" dirty="0" smtClean="0"/>
              <a:t>A NASA managed organization that provides</a:t>
            </a:r>
          </a:p>
          <a:p>
            <a:pPr lvl="2"/>
            <a:r>
              <a:rPr lang="en-US" dirty="0" smtClean="0"/>
              <a:t>Products, processes, and tools that allow distributors to integrate and distribute complete solutions</a:t>
            </a:r>
          </a:p>
          <a:p>
            <a:pPr lvl="2"/>
            <a:endParaRPr lang="en-US" dirty="0" smtClean="0"/>
          </a:p>
          <a:p>
            <a:pPr lvl="1"/>
            <a:endParaRPr lang="en-US" dirty="0"/>
          </a:p>
        </p:txBody>
      </p:sp>
    </p:spTree>
    <p:extLst>
      <p:ext uri="{BB962C8B-B14F-4D97-AF65-F5344CB8AC3E}">
        <p14:creationId xmlns:p14="http://schemas.microsoft.com/office/powerpoint/2010/main" val="3627879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154735" y="2241262"/>
            <a:ext cx="3558295" cy="3199345"/>
          </a:xfrm>
          <a:prstGeom prst="ellipse">
            <a:avLst/>
          </a:prstGeom>
          <a:gradFill>
            <a:gsLst>
              <a:gs pos="0">
                <a:srgbClr val="00B0F0"/>
              </a:gs>
              <a:gs pos="80000">
                <a:schemeClr val="accent1">
                  <a:shade val="93000"/>
                  <a:satMod val="130000"/>
                </a:schemeClr>
              </a:gs>
              <a:gs pos="100000">
                <a:schemeClr val="accent1">
                  <a:shade val="94000"/>
                  <a:satMod val="135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96433" y="-40922"/>
            <a:ext cx="6870700" cy="711292"/>
          </a:xfrm>
        </p:spPr>
        <p:txBody>
          <a:bodyPr/>
          <a:lstStyle/>
          <a:p>
            <a:r>
              <a:rPr lang="en-US" dirty="0" smtClean="0"/>
              <a:t>Idea #1 - NASA Centric</a:t>
            </a:r>
            <a:endParaRPr lang="en-US" sz="1800" dirty="0"/>
          </a:p>
        </p:txBody>
      </p:sp>
      <p:sp>
        <p:nvSpPr>
          <p:cNvPr id="20" name="Oval 19"/>
          <p:cNvSpPr/>
          <p:nvPr/>
        </p:nvSpPr>
        <p:spPr>
          <a:xfrm>
            <a:off x="1548501" y="2780791"/>
            <a:ext cx="1151712" cy="940920"/>
          </a:xfrm>
          <a:prstGeom prst="ellipse">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NASA</a:t>
            </a:r>
          </a:p>
          <a:p>
            <a:pPr algn="ctr"/>
            <a:r>
              <a:rPr lang="en-US" sz="1600" dirty="0" smtClean="0">
                <a:solidFill>
                  <a:schemeClr val="tx1"/>
                </a:solidFill>
              </a:rPr>
              <a:t>CCB</a:t>
            </a:r>
            <a:endParaRPr lang="en-US" sz="1600" dirty="0">
              <a:solidFill>
                <a:schemeClr val="tx1"/>
              </a:solidFill>
            </a:endParaRPr>
          </a:p>
        </p:txBody>
      </p:sp>
      <p:sp>
        <p:nvSpPr>
          <p:cNvPr id="67" name="Oval 66"/>
          <p:cNvSpPr/>
          <p:nvPr/>
        </p:nvSpPr>
        <p:spPr>
          <a:xfrm>
            <a:off x="4344829" y="3256338"/>
            <a:ext cx="1305901" cy="840692"/>
          </a:xfrm>
          <a:prstGeom prst="ellipse">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solidFill>
                <a:schemeClr val="tx1"/>
              </a:solidFill>
            </a:endParaRPr>
          </a:p>
        </p:txBody>
      </p:sp>
      <p:cxnSp>
        <p:nvCxnSpPr>
          <p:cNvPr id="73" name="Straight Connector 72"/>
          <p:cNvCxnSpPr>
            <a:stCxn id="3" idx="1"/>
          </p:cNvCxnSpPr>
          <p:nvPr/>
        </p:nvCxnSpPr>
        <p:spPr>
          <a:xfrm flipV="1">
            <a:off x="2104365" y="3752434"/>
            <a:ext cx="7905" cy="743540"/>
          </a:xfrm>
          <a:prstGeom prst="line">
            <a:avLst/>
          </a:prstGeom>
          <a:ln>
            <a:headEnd type="triangle"/>
            <a:tailEnd type="triangle"/>
          </a:ln>
        </p:spPr>
        <p:style>
          <a:lnRef idx="1">
            <a:schemeClr val="dk1"/>
          </a:lnRef>
          <a:fillRef idx="0">
            <a:schemeClr val="dk1"/>
          </a:fillRef>
          <a:effectRef idx="0">
            <a:schemeClr val="dk1"/>
          </a:effectRef>
          <a:fontRef idx="minor">
            <a:schemeClr val="tx1"/>
          </a:fontRef>
        </p:style>
      </p:cxnSp>
      <p:grpSp>
        <p:nvGrpSpPr>
          <p:cNvPr id="10" name="Group 9"/>
          <p:cNvGrpSpPr/>
          <p:nvPr/>
        </p:nvGrpSpPr>
        <p:grpSpPr>
          <a:xfrm>
            <a:off x="1489076" y="4495974"/>
            <a:ext cx="1053626" cy="707806"/>
            <a:chOff x="3644253" y="3758938"/>
            <a:chExt cx="1053626" cy="707806"/>
          </a:xfrm>
        </p:grpSpPr>
        <p:sp>
          <p:nvSpPr>
            <p:cNvPr id="3" name="Parallelogram 2"/>
            <p:cNvSpPr/>
            <p:nvPr/>
          </p:nvSpPr>
          <p:spPr>
            <a:xfrm>
              <a:off x="3644253" y="3758938"/>
              <a:ext cx="1053626" cy="707806"/>
            </a:xfrm>
            <a:prstGeom prst="parallelogram">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spcAft>
                  <a:spcPts val="600"/>
                </a:spcAft>
              </a:pPr>
              <a:r>
                <a:rPr lang="en-US" sz="800" dirty="0" smtClean="0">
                  <a:solidFill>
                    <a:schemeClr val="tx1"/>
                  </a:solidFill>
                </a:rPr>
                <a:t>      Tools</a:t>
              </a:r>
            </a:p>
            <a:p>
              <a:pPr>
                <a:spcAft>
                  <a:spcPts val="600"/>
                </a:spcAft>
              </a:pPr>
              <a:r>
                <a:rPr lang="en-US" sz="800" dirty="0" smtClean="0">
                  <a:solidFill>
                    <a:schemeClr val="tx1"/>
                  </a:solidFill>
                </a:rPr>
                <a:t>    Apps</a:t>
              </a:r>
            </a:p>
            <a:p>
              <a:pPr>
                <a:spcAft>
                  <a:spcPts val="600"/>
                </a:spcAft>
              </a:pPr>
              <a:r>
                <a:rPr lang="en-US" sz="800" dirty="0" smtClean="0">
                  <a:solidFill>
                    <a:schemeClr val="tx1"/>
                  </a:solidFill>
                </a:rPr>
                <a:t>  Executive</a:t>
              </a:r>
            </a:p>
            <a:p>
              <a:pPr>
                <a:spcAft>
                  <a:spcPts val="600"/>
                </a:spcAft>
              </a:pPr>
              <a:r>
                <a:rPr lang="en-US" sz="800" dirty="0" smtClean="0">
                  <a:solidFill>
                    <a:schemeClr val="tx1"/>
                  </a:solidFill>
                </a:rPr>
                <a:t>Platform</a:t>
              </a:r>
            </a:p>
          </p:txBody>
        </p:sp>
        <p:cxnSp>
          <p:nvCxnSpPr>
            <p:cNvPr id="53" name="Straight Connector 52"/>
            <p:cNvCxnSpPr/>
            <p:nvPr/>
          </p:nvCxnSpPr>
          <p:spPr>
            <a:xfrm flipV="1">
              <a:off x="3843896" y="3927615"/>
              <a:ext cx="721754" cy="1609"/>
            </a:xfrm>
            <a:prstGeom prst="line">
              <a:avLst/>
            </a:prstGeom>
            <a:ln w="952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flipV="1">
              <a:off x="3774757" y="4122775"/>
              <a:ext cx="721754" cy="1609"/>
            </a:xfrm>
            <a:prstGeom prst="line">
              <a:avLst/>
            </a:prstGeom>
            <a:ln w="952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flipV="1">
              <a:off x="3705618" y="4317935"/>
              <a:ext cx="721754" cy="1609"/>
            </a:xfrm>
            <a:prstGeom prst="line">
              <a:avLst/>
            </a:prstGeom>
            <a:ln w="952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grpSp>
      <p:sp>
        <p:nvSpPr>
          <p:cNvPr id="11" name="Cloud 10"/>
          <p:cNvSpPr/>
          <p:nvPr/>
        </p:nvSpPr>
        <p:spPr>
          <a:xfrm>
            <a:off x="3307479" y="696901"/>
            <a:ext cx="3371076" cy="1310818"/>
          </a:xfrm>
          <a:prstGeom prst="cloud">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solidFill>
                  <a:schemeClr val="tx1"/>
                </a:solidFill>
              </a:rPr>
              <a:t>cFS</a:t>
            </a:r>
            <a:r>
              <a:rPr lang="en-US" dirty="0" smtClean="0">
                <a:solidFill>
                  <a:schemeClr val="tx1"/>
                </a:solidFill>
              </a:rPr>
              <a:t> Community</a:t>
            </a:r>
          </a:p>
          <a:p>
            <a:pPr algn="ctr"/>
            <a:r>
              <a:rPr lang="en-US" dirty="0" smtClean="0">
                <a:solidFill>
                  <a:schemeClr val="tx1"/>
                </a:solidFill>
              </a:rPr>
              <a:t>Assets</a:t>
            </a:r>
            <a:endParaRPr lang="en-US" dirty="0">
              <a:solidFill>
                <a:schemeClr val="tx1"/>
              </a:solidFill>
            </a:endParaRPr>
          </a:p>
        </p:txBody>
      </p:sp>
      <p:cxnSp>
        <p:nvCxnSpPr>
          <p:cNvPr id="64" name="Straight Connector 63"/>
          <p:cNvCxnSpPr>
            <a:endCxn id="20" idx="3"/>
          </p:cNvCxnSpPr>
          <p:nvPr/>
        </p:nvCxnSpPr>
        <p:spPr>
          <a:xfrm flipV="1">
            <a:off x="1487164" y="3583916"/>
            <a:ext cx="230001" cy="303736"/>
          </a:xfrm>
          <a:prstGeom prst="line">
            <a:avLst/>
          </a:prstGeom>
          <a:ln>
            <a:tailEnd type="triangle"/>
          </a:ln>
        </p:spPr>
        <p:style>
          <a:lnRef idx="1">
            <a:schemeClr val="dk1"/>
          </a:lnRef>
          <a:fillRef idx="0">
            <a:schemeClr val="dk1"/>
          </a:fillRef>
          <a:effectRef idx="0">
            <a:schemeClr val="dk1"/>
          </a:effectRef>
          <a:fontRef idx="minor">
            <a:schemeClr val="tx1"/>
          </a:fontRef>
        </p:style>
      </p:cxnSp>
      <p:grpSp>
        <p:nvGrpSpPr>
          <p:cNvPr id="68" name="Group 67"/>
          <p:cNvGrpSpPr/>
          <p:nvPr/>
        </p:nvGrpSpPr>
        <p:grpSpPr>
          <a:xfrm>
            <a:off x="3969447" y="4813474"/>
            <a:ext cx="1053626" cy="707806"/>
            <a:chOff x="3644253" y="3758938"/>
            <a:chExt cx="1053626" cy="707806"/>
          </a:xfrm>
        </p:grpSpPr>
        <p:sp>
          <p:nvSpPr>
            <p:cNvPr id="69" name="Parallelogram 68"/>
            <p:cNvSpPr/>
            <p:nvPr/>
          </p:nvSpPr>
          <p:spPr>
            <a:xfrm>
              <a:off x="3644253" y="3758938"/>
              <a:ext cx="1053626" cy="707806"/>
            </a:xfrm>
            <a:prstGeom prst="parallelogram">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spcAft>
                  <a:spcPts val="600"/>
                </a:spcAft>
              </a:pPr>
              <a:r>
                <a:rPr lang="en-US" sz="800" dirty="0" smtClean="0">
                  <a:solidFill>
                    <a:schemeClr val="tx1"/>
                  </a:solidFill>
                </a:rPr>
                <a:t>      Tools</a:t>
              </a:r>
            </a:p>
            <a:p>
              <a:pPr>
                <a:spcAft>
                  <a:spcPts val="600"/>
                </a:spcAft>
              </a:pPr>
              <a:r>
                <a:rPr lang="en-US" sz="800" dirty="0" smtClean="0">
                  <a:solidFill>
                    <a:schemeClr val="tx1"/>
                  </a:solidFill>
                </a:rPr>
                <a:t>    Apps</a:t>
              </a:r>
            </a:p>
            <a:p>
              <a:pPr>
                <a:spcAft>
                  <a:spcPts val="600"/>
                </a:spcAft>
              </a:pPr>
              <a:r>
                <a:rPr lang="en-US" sz="800" dirty="0" smtClean="0">
                  <a:solidFill>
                    <a:schemeClr val="tx1"/>
                  </a:solidFill>
                </a:rPr>
                <a:t>  Executive</a:t>
              </a:r>
            </a:p>
            <a:p>
              <a:pPr>
                <a:spcAft>
                  <a:spcPts val="600"/>
                </a:spcAft>
              </a:pPr>
              <a:r>
                <a:rPr lang="en-US" sz="800" dirty="0" smtClean="0">
                  <a:solidFill>
                    <a:schemeClr val="tx1"/>
                  </a:solidFill>
                </a:rPr>
                <a:t>Platform</a:t>
              </a:r>
            </a:p>
          </p:txBody>
        </p:sp>
        <p:cxnSp>
          <p:nvCxnSpPr>
            <p:cNvPr id="70" name="Straight Connector 69"/>
            <p:cNvCxnSpPr/>
            <p:nvPr/>
          </p:nvCxnSpPr>
          <p:spPr>
            <a:xfrm flipV="1">
              <a:off x="3843896" y="3927615"/>
              <a:ext cx="721754" cy="1609"/>
            </a:xfrm>
            <a:prstGeom prst="line">
              <a:avLst/>
            </a:prstGeom>
            <a:ln w="952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V="1">
              <a:off x="3774757" y="4122775"/>
              <a:ext cx="721754" cy="1609"/>
            </a:xfrm>
            <a:prstGeom prst="line">
              <a:avLst/>
            </a:prstGeom>
            <a:ln w="952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flipV="1">
              <a:off x="3705618" y="4317935"/>
              <a:ext cx="721754" cy="1609"/>
            </a:xfrm>
            <a:prstGeom prst="line">
              <a:avLst/>
            </a:prstGeom>
            <a:ln w="952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grpSp>
      <p:cxnSp>
        <p:nvCxnSpPr>
          <p:cNvPr id="80" name="Straight Connector 79"/>
          <p:cNvCxnSpPr>
            <a:stCxn id="81" idx="2"/>
            <a:endCxn id="20" idx="1"/>
          </p:cNvCxnSpPr>
          <p:nvPr/>
        </p:nvCxnSpPr>
        <p:spPr>
          <a:xfrm>
            <a:off x="781682" y="2029599"/>
            <a:ext cx="935483" cy="888987"/>
          </a:xfrm>
          <a:prstGeom prst="line">
            <a:avLst/>
          </a:prstGeom>
          <a:ln>
            <a:prstDash val="dash"/>
            <a:tailEnd type="triangle"/>
          </a:ln>
        </p:spPr>
        <p:style>
          <a:lnRef idx="1">
            <a:schemeClr val="dk1"/>
          </a:lnRef>
          <a:fillRef idx="0">
            <a:schemeClr val="dk1"/>
          </a:fillRef>
          <a:effectRef idx="0">
            <a:schemeClr val="dk1"/>
          </a:effectRef>
          <a:fontRef idx="minor">
            <a:schemeClr val="tx1"/>
          </a:fontRef>
        </p:style>
      </p:cxnSp>
      <p:sp>
        <p:nvSpPr>
          <p:cNvPr id="81" name="TextBox 80"/>
          <p:cNvSpPr txBox="1"/>
          <p:nvPr/>
        </p:nvSpPr>
        <p:spPr>
          <a:xfrm>
            <a:off x="76200" y="1752600"/>
            <a:ext cx="1410964" cy="276999"/>
          </a:xfrm>
          <a:prstGeom prst="rect">
            <a:avLst/>
          </a:prstGeom>
          <a:noFill/>
        </p:spPr>
        <p:txBody>
          <a:bodyPr wrap="none" rtlCol="0">
            <a:spAutoFit/>
          </a:bodyPr>
          <a:lstStyle/>
          <a:p>
            <a:r>
              <a:rPr lang="en-US" sz="1200" dirty="0" smtClean="0"/>
              <a:t>Change Requests</a:t>
            </a:r>
          </a:p>
        </p:txBody>
      </p:sp>
      <p:sp>
        <p:nvSpPr>
          <p:cNvPr id="82" name="TextBox 81"/>
          <p:cNvSpPr txBox="1"/>
          <p:nvPr/>
        </p:nvSpPr>
        <p:spPr>
          <a:xfrm>
            <a:off x="218788" y="3865704"/>
            <a:ext cx="1410964" cy="461665"/>
          </a:xfrm>
          <a:prstGeom prst="rect">
            <a:avLst/>
          </a:prstGeom>
          <a:noFill/>
        </p:spPr>
        <p:txBody>
          <a:bodyPr wrap="none" rtlCol="0">
            <a:spAutoFit/>
          </a:bodyPr>
          <a:lstStyle/>
          <a:p>
            <a:r>
              <a:rPr lang="en-US" sz="1200" dirty="0" smtClean="0"/>
              <a:t>Change Requests</a:t>
            </a:r>
          </a:p>
          <a:p>
            <a:r>
              <a:rPr lang="en-US" sz="1200" dirty="0" smtClean="0"/>
              <a:t>Contributions</a:t>
            </a:r>
          </a:p>
        </p:txBody>
      </p:sp>
      <p:sp>
        <p:nvSpPr>
          <p:cNvPr id="83" name="Oval 82"/>
          <p:cNvSpPr/>
          <p:nvPr/>
        </p:nvSpPr>
        <p:spPr>
          <a:xfrm>
            <a:off x="4434695" y="3273120"/>
            <a:ext cx="1536599" cy="840692"/>
          </a:xfrm>
          <a:prstGeom prst="ellipse">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Distributor</a:t>
            </a:r>
          </a:p>
        </p:txBody>
      </p:sp>
      <p:cxnSp>
        <p:nvCxnSpPr>
          <p:cNvPr id="84" name="Straight Connector 83"/>
          <p:cNvCxnSpPr/>
          <p:nvPr/>
        </p:nvCxnSpPr>
        <p:spPr>
          <a:xfrm flipV="1">
            <a:off x="4701705" y="4163981"/>
            <a:ext cx="184653" cy="573607"/>
          </a:xfrm>
          <a:prstGeom prst="line">
            <a:avLst/>
          </a:prstGeom>
          <a:ln>
            <a:tailEnd type="triangle"/>
          </a:ln>
        </p:spPr>
        <p:style>
          <a:lnRef idx="1">
            <a:schemeClr val="dk1"/>
          </a:lnRef>
          <a:fillRef idx="0">
            <a:schemeClr val="dk1"/>
          </a:fillRef>
          <a:effectRef idx="0">
            <a:schemeClr val="dk1"/>
          </a:effectRef>
          <a:fontRef idx="minor">
            <a:schemeClr val="tx1"/>
          </a:fontRef>
        </p:style>
      </p:cxnSp>
      <p:sp>
        <p:nvSpPr>
          <p:cNvPr id="94" name="TextBox 93"/>
          <p:cNvSpPr txBox="1"/>
          <p:nvPr/>
        </p:nvSpPr>
        <p:spPr>
          <a:xfrm>
            <a:off x="6394627" y="4036198"/>
            <a:ext cx="1311578" cy="584775"/>
          </a:xfrm>
          <a:prstGeom prst="rect">
            <a:avLst/>
          </a:prstGeom>
          <a:noFill/>
        </p:spPr>
        <p:txBody>
          <a:bodyPr wrap="none" rtlCol="0">
            <a:spAutoFit/>
          </a:bodyPr>
          <a:lstStyle/>
          <a:p>
            <a:pPr algn="ctr"/>
            <a:r>
              <a:rPr lang="en-US" sz="1600" dirty="0" smtClean="0"/>
              <a:t>Custom</a:t>
            </a:r>
          </a:p>
          <a:p>
            <a:pPr algn="ctr"/>
            <a:r>
              <a:rPr lang="en-US" sz="1600" dirty="0" smtClean="0"/>
              <a:t>Distributions</a:t>
            </a:r>
          </a:p>
        </p:txBody>
      </p:sp>
      <p:grpSp>
        <p:nvGrpSpPr>
          <p:cNvPr id="99" name="Group 98"/>
          <p:cNvGrpSpPr/>
          <p:nvPr/>
        </p:nvGrpSpPr>
        <p:grpSpPr>
          <a:xfrm>
            <a:off x="6412714" y="4608380"/>
            <a:ext cx="1053626" cy="707806"/>
            <a:chOff x="3644253" y="3758938"/>
            <a:chExt cx="1053626" cy="707806"/>
          </a:xfrm>
        </p:grpSpPr>
        <p:sp>
          <p:nvSpPr>
            <p:cNvPr id="101" name="Parallelogram 100"/>
            <p:cNvSpPr/>
            <p:nvPr/>
          </p:nvSpPr>
          <p:spPr>
            <a:xfrm>
              <a:off x="3644253" y="3758938"/>
              <a:ext cx="1053626" cy="707806"/>
            </a:xfrm>
            <a:prstGeom prst="parallelogram">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spcAft>
                  <a:spcPts val="600"/>
                </a:spcAft>
              </a:pPr>
              <a:r>
                <a:rPr lang="en-US" sz="800" dirty="0" smtClean="0">
                  <a:solidFill>
                    <a:schemeClr val="tx1"/>
                  </a:solidFill>
                </a:rPr>
                <a:t>      Tools</a:t>
              </a:r>
            </a:p>
            <a:p>
              <a:pPr>
                <a:spcAft>
                  <a:spcPts val="600"/>
                </a:spcAft>
              </a:pPr>
              <a:r>
                <a:rPr lang="en-US" sz="800" dirty="0" smtClean="0">
                  <a:solidFill>
                    <a:schemeClr val="tx1"/>
                  </a:solidFill>
                </a:rPr>
                <a:t>    Apps</a:t>
              </a:r>
            </a:p>
            <a:p>
              <a:pPr>
                <a:spcAft>
                  <a:spcPts val="600"/>
                </a:spcAft>
              </a:pPr>
              <a:r>
                <a:rPr lang="en-US" sz="800" dirty="0" smtClean="0">
                  <a:solidFill>
                    <a:schemeClr val="tx1"/>
                  </a:solidFill>
                </a:rPr>
                <a:t>  Executive</a:t>
              </a:r>
            </a:p>
            <a:p>
              <a:pPr>
                <a:spcAft>
                  <a:spcPts val="600"/>
                </a:spcAft>
              </a:pPr>
              <a:r>
                <a:rPr lang="en-US" sz="800" dirty="0" smtClean="0">
                  <a:solidFill>
                    <a:schemeClr val="tx1"/>
                  </a:solidFill>
                </a:rPr>
                <a:t>Platform</a:t>
              </a:r>
            </a:p>
          </p:txBody>
        </p:sp>
        <p:cxnSp>
          <p:nvCxnSpPr>
            <p:cNvPr id="104" name="Straight Connector 103"/>
            <p:cNvCxnSpPr/>
            <p:nvPr/>
          </p:nvCxnSpPr>
          <p:spPr>
            <a:xfrm flipV="1">
              <a:off x="3843896" y="3927615"/>
              <a:ext cx="721754" cy="1609"/>
            </a:xfrm>
            <a:prstGeom prst="line">
              <a:avLst/>
            </a:prstGeom>
            <a:ln w="952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flipV="1">
              <a:off x="3774757" y="4122775"/>
              <a:ext cx="721754" cy="1609"/>
            </a:xfrm>
            <a:prstGeom prst="line">
              <a:avLst/>
            </a:prstGeom>
            <a:ln w="952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9" name="Straight Connector 108"/>
            <p:cNvCxnSpPr/>
            <p:nvPr/>
          </p:nvCxnSpPr>
          <p:spPr>
            <a:xfrm flipV="1">
              <a:off x="3705618" y="4317935"/>
              <a:ext cx="721754" cy="1609"/>
            </a:xfrm>
            <a:prstGeom prst="line">
              <a:avLst/>
            </a:prstGeom>
            <a:ln w="952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grpSp>
      <p:cxnSp>
        <p:nvCxnSpPr>
          <p:cNvPr id="111" name="Straight Connector 110"/>
          <p:cNvCxnSpPr/>
          <p:nvPr/>
        </p:nvCxnSpPr>
        <p:spPr>
          <a:xfrm flipH="1">
            <a:off x="5108950" y="2074469"/>
            <a:ext cx="16903" cy="1127202"/>
          </a:xfrm>
          <a:prstGeom prst="line">
            <a:avLst/>
          </a:prstGeom>
          <a:ln>
            <a:prstDash val="dash"/>
            <a:tailEnd type="triangle"/>
          </a:ln>
        </p:spPr>
        <p:style>
          <a:lnRef idx="1">
            <a:schemeClr val="dk1"/>
          </a:lnRef>
          <a:fillRef idx="0">
            <a:schemeClr val="dk1"/>
          </a:fillRef>
          <a:effectRef idx="0">
            <a:schemeClr val="dk1"/>
          </a:effectRef>
          <a:fontRef idx="minor">
            <a:schemeClr val="tx1"/>
          </a:fontRef>
        </p:style>
      </p:cxnSp>
      <p:sp>
        <p:nvSpPr>
          <p:cNvPr id="120" name="TextBox 119"/>
          <p:cNvSpPr txBox="1"/>
          <p:nvPr/>
        </p:nvSpPr>
        <p:spPr>
          <a:xfrm>
            <a:off x="6198613" y="2561171"/>
            <a:ext cx="1410964" cy="461665"/>
          </a:xfrm>
          <a:prstGeom prst="rect">
            <a:avLst/>
          </a:prstGeom>
          <a:noFill/>
        </p:spPr>
        <p:txBody>
          <a:bodyPr wrap="none" rtlCol="0">
            <a:spAutoFit/>
          </a:bodyPr>
          <a:lstStyle/>
          <a:p>
            <a:r>
              <a:rPr lang="en-US" sz="1200" dirty="0" smtClean="0"/>
              <a:t>Change Requests</a:t>
            </a:r>
          </a:p>
          <a:p>
            <a:r>
              <a:rPr lang="en-US" sz="1200" dirty="0" smtClean="0"/>
              <a:t>Contributions</a:t>
            </a:r>
          </a:p>
        </p:txBody>
      </p:sp>
      <p:sp>
        <p:nvSpPr>
          <p:cNvPr id="39" name="TextBox 38"/>
          <p:cNvSpPr txBox="1"/>
          <p:nvPr/>
        </p:nvSpPr>
        <p:spPr>
          <a:xfrm>
            <a:off x="3817695" y="4168479"/>
            <a:ext cx="934871" cy="584775"/>
          </a:xfrm>
          <a:prstGeom prst="rect">
            <a:avLst/>
          </a:prstGeom>
          <a:noFill/>
        </p:spPr>
        <p:txBody>
          <a:bodyPr wrap="none" rtlCol="0">
            <a:spAutoFit/>
          </a:bodyPr>
          <a:lstStyle/>
          <a:p>
            <a:pPr algn="ctr"/>
            <a:r>
              <a:rPr lang="en-US" sz="1600" dirty="0" smtClean="0"/>
              <a:t>NASA</a:t>
            </a:r>
          </a:p>
          <a:p>
            <a:pPr algn="ctr"/>
            <a:r>
              <a:rPr lang="en-US" sz="1600" dirty="0" smtClean="0"/>
              <a:t>Release</a:t>
            </a:r>
          </a:p>
        </p:txBody>
      </p:sp>
      <p:cxnSp>
        <p:nvCxnSpPr>
          <p:cNvPr id="43" name="Straight Connector 42"/>
          <p:cNvCxnSpPr/>
          <p:nvPr/>
        </p:nvCxnSpPr>
        <p:spPr>
          <a:xfrm flipH="1" flipV="1">
            <a:off x="6179666" y="1836487"/>
            <a:ext cx="600535" cy="717028"/>
          </a:xfrm>
          <a:prstGeom prst="line">
            <a:avLst/>
          </a:prstGeom>
          <a:ln>
            <a:prstDash val="dash"/>
            <a:tailEnd type="triangle"/>
          </a:ln>
        </p:spPr>
        <p:style>
          <a:lnRef idx="1">
            <a:schemeClr val="dk1"/>
          </a:lnRef>
          <a:fillRef idx="0">
            <a:schemeClr val="dk1"/>
          </a:fillRef>
          <a:effectRef idx="0">
            <a:schemeClr val="dk1"/>
          </a:effectRef>
          <a:fontRef idx="minor">
            <a:schemeClr val="tx1"/>
          </a:fontRef>
        </p:style>
      </p:cxnSp>
      <p:sp>
        <p:nvSpPr>
          <p:cNvPr id="48" name="Oval 47"/>
          <p:cNvSpPr/>
          <p:nvPr/>
        </p:nvSpPr>
        <p:spPr>
          <a:xfrm>
            <a:off x="5031640" y="5802325"/>
            <a:ext cx="1329391" cy="768842"/>
          </a:xfrm>
          <a:prstGeom prst="ellipse">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Mission</a:t>
            </a:r>
          </a:p>
        </p:txBody>
      </p:sp>
      <p:cxnSp>
        <p:nvCxnSpPr>
          <p:cNvPr id="63" name="Straight Connector 62"/>
          <p:cNvCxnSpPr/>
          <p:nvPr/>
        </p:nvCxnSpPr>
        <p:spPr>
          <a:xfrm>
            <a:off x="2553148" y="3583916"/>
            <a:ext cx="1477664" cy="1471055"/>
          </a:xfrm>
          <a:prstGeom prst="line">
            <a:avLst/>
          </a:prstGeom>
          <a:ln>
            <a:tailEnd type="triangle"/>
          </a:ln>
        </p:spPr>
        <p:style>
          <a:lnRef idx="1">
            <a:schemeClr val="dk1"/>
          </a:lnRef>
          <a:fillRef idx="0">
            <a:schemeClr val="dk1"/>
          </a:fillRef>
          <a:effectRef idx="0">
            <a:schemeClr val="dk1"/>
          </a:effectRef>
          <a:fontRef idx="minor">
            <a:schemeClr val="tx1"/>
          </a:fontRef>
        </p:style>
      </p:cxnSp>
      <p:cxnSp>
        <p:nvCxnSpPr>
          <p:cNvPr id="66" name="Straight Connector 65"/>
          <p:cNvCxnSpPr/>
          <p:nvPr/>
        </p:nvCxnSpPr>
        <p:spPr>
          <a:xfrm flipH="1">
            <a:off x="6338312" y="6166615"/>
            <a:ext cx="1967488" cy="0"/>
          </a:xfrm>
          <a:prstGeom prst="line">
            <a:avLst/>
          </a:prstGeom>
          <a:ln>
            <a:tailEnd type="triangle"/>
          </a:ln>
        </p:spPr>
        <p:style>
          <a:lnRef idx="1">
            <a:schemeClr val="dk1"/>
          </a:lnRef>
          <a:fillRef idx="0">
            <a:schemeClr val="dk1"/>
          </a:fillRef>
          <a:effectRef idx="0">
            <a:schemeClr val="dk1"/>
          </a:effectRef>
          <a:fontRef idx="minor">
            <a:schemeClr val="tx1"/>
          </a:fontRef>
        </p:style>
      </p:cxnSp>
      <p:cxnSp>
        <p:nvCxnSpPr>
          <p:cNvPr id="32" name="Straight Connector 31"/>
          <p:cNvCxnSpPr>
            <a:stCxn id="11" idx="0"/>
          </p:cNvCxnSpPr>
          <p:nvPr/>
        </p:nvCxnSpPr>
        <p:spPr>
          <a:xfrm>
            <a:off x="6675746" y="1352310"/>
            <a:ext cx="1630054" cy="0"/>
          </a:xfrm>
          <a:prstGeom prst="line">
            <a:avLst/>
          </a:prstGeom>
          <a:ln w="158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8305800" y="1352310"/>
            <a:ext cx="0" cy="4814305"/>
          </a:xfrm>
          <a:prstGeom prst="line">
            <a:avLst/>
          </a:prstGeom>
          <a:ln w="158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6" name="Straight Connector 75"/>
          <p:cNvCxnSpPr>
            <a:stCxn id="120" idx="2"/>
          </p:cNvCxnSpPr>
          <p:nvPr/>
        </p:nvCxnSpPr>
        <p:spPr>
          <a:xfrm flipH="1">
            <a:off x="6047536" y="3022836"/>
            <a:ext cx="856559" cy="572182"/>
          </a:xfrm>
          <a:prstGeom prst="line">
            <a:avLst/>
          </a:prstGeom>
          <a:ln>
            <a:prstDash val="dash"/>
            <a:tailEnd type="triangle"/>
          </a:ln>
        </p:spPr>
        <p:style>
          <a:lnRef idx="1">
            <a:schemeClr val="dk1"/>
          </a:lnRef>
          <a:fillRef idx="0">
            <a:schemeClr val="dk1"/>
          </a:fillRef>
          <a:effectRef idx="0">
            <a:schemeClr val="dk1"/>
          </a:effectRef>
          <a:fontRef idx="minor">
            <a:schemeClr val="tx1"/>
          </a:fontRef>
        </p:style>
      </p:cxnSp>
      <p:sp>
        <p:nvSpPr>
          <p:cNvPr id="79" name="TextBox 78"/>
          <p:cNvSpPr txBox="1"/>
          <p:nvPr/>
        </p:nvSpPr>
        <p:spPr>
          <a:xfrm>
            <a:off x="4466929" y="2225300"/>
            <a:ext cx="646331" cy="276999"/>
          </a:xfrm>
          <a:prstGeom prst="rect">
            <a:avLst/>
          </a:prstGeom>
          <a:noFill/>
        </p:spPr>
        <p:txBody>
          <a:bodyPr wrap="none" rtlCol="0">
            <a:spAutoFit/>
          </a:bodyPr>
          <a:lstStyle/>
          <a:p>
            <a:r>
              <a:rPr lang="en-US" sz="1200" dirty="0" smtClean="0"/>
              <a:t>Assets</a:t>
            </a:r>
          </a:p>
        </p:txBody>
      </p:sp>
      <p:cxnSp>
        <p:nvCxnSpPr>
          <p:cNvPr id="85" name="Straight Connector 84"/>
          <p:cNvCxnSpPr/>
          <p:nvPr/>
        </p:nvCxnSpPr>
        <p:spPr>
          <a:xfrm>
            <a:off x="5825429" y="4053747"/>
            <a:ext cx="648650" cy="734010"/>
          </a:xfrm>
          <a:prstGeom prst="line">
            <a:avLst/>
          </a:prstGeom>
          <a:ln>
            <a:tailEnd type="triangle"/>
          </a:ln>
        </p:spPr>
        <p:style>
          <a:lnRef idx="1">
            <a:schemeClr val="dk1"/>
          </a:lnRef>
          <a:fillRef idx="0">
            <a:schemeClr val="dk1"/>
          </a:fillRef>
          <a:effectRef idx="0">
            <a:schemeClr val="dk1"/>
          </a:effectRef>
          <a:fontRef idx="minor">
            <a:schemeClr val="tx1"/>
          </a:fontRef>
        </p:style>
      </p:cxnSp>
      <p:cxnSp>
        <p:nvCxnSpPr>
          <p:cNvPr id="87" name="Straight Connector 86"/>
          <p:cNvCxnSpPr/>
          <p:nvPr/>
        </p:nvCxnSpPr>
        <p:spPr>
          <a:xfrm>
            <a:off x="4522409" y="5613356"/>
            <a:ext cx="519194" cy="466921"/>
          </a:xfrm>
          <a:prstGeom prst="line">
            <a:avLst/>
          </a:prstGeom>
          <a:ln>
            <a:tailEnd type="triangle"/>
          </a:ln>
        </p:spPr>
        <p:style>
          <a:lnRef idx="1">
            <a:schemeClr val="dk1"/>
          </a:lnRef>
          <a:fillRef idx="0">
            <a:schemeClr val="dk1"/>
          </a:fillRef>
          <a:effectRef idx="0">
            <a:schemeClr val="dk1"/>
          </a:effectRef>
          <a:fontRef idx="minor">
            <a:schemeClr val="tx1"/>
          </a:fontRef>
        </p:style>
      </p:cxnSp>
      <p:cxnSp>
        <p:nvCxnSpPr>
          <p:cNvPr id="88" name="Straight Connector 87"/>
          <p:cNvCxnSpPr/>
          <p:nvPr/>
        </p:nvCxnSpPr>
        <p:spPr>
          <a:xfrm flipH="1">
            <a:off x="6317000" y="5437250"/>
            <a:ext cx="484324" cy="551144"/>
          </a:xfrm>
          <a:prstGeom prst="line">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392849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 #1 – NASA Centric </a:t>
            </a:r>
            <a:endParaRPr lang="en-US" dirty="0"/>
          </a:p>
        </p:txBody>
      </p:sp>
      <p:sp>
        <p:nvSpPr>
          <p:cNvPr id="3" name="Content Placeholder 2"/>
          <p:cNvSpPr>
            <a:spLocks noGrp="1"/>
          </p:cNvSpPr>
          <p:nvPr>
            <p:ph idx="1"/>
          </p:nvPr>
        </p:nvSpPr>
        <p:spPr>
          <a:xfrm>
            <a:off x="702129" y="1556233"/>
            <a:ext cx="8042276" cy="4343400"/>
          </a:xfrm>
        </p:spPr>
        <p:txBody>
          <a:bodyPr>
            <a:normAutofit fontScale="92500" lnSpcReduction="10000"/>
          </a:bodyPr>
          <a:lstStyle/>
          <a:p>
            <a:r>
              <a:rPr lang="en-US" dirty="0" smtClean="0"/>
              <a:t>Clearly identify what NASA CCB controls and releases</a:t>
            </a:r>
          </a:p>
          <a:p>
            <a:pPr lvl="1"/>
            <a:r>
              <a:rPr lang="en-US" dirty="0" smtClean="0"/>
              <a:t>NASA Release would be a small set of platforms abstractions, </a:t>
            </a:r>
            <a:r>
              <a:rPr lang="en-US" dirty="0" err="1" smtClean="0"/>
              <a:t>cFE</a:t>
            </a:r>
            <a:r>
              <a:rPr lang="en-US" dirty="0" smtClean="0"/>
              <a:t>, and a set of architectural significant applications such as SCH, CI, TO, HS, CF, FM, &amp; SBN.</a:t>
            </a:r>
          </a:p>
          <a:p>
            <a:r>
              <a:rPr lang="en-US" dirty="0" smtClean="0"/>
              <a:t>Create clear architectural model, processes, and tools for community component contributions</a:t>
            </a:r>
          </a:p>
          <a:p>
            <a:pPr lvl="1"/>
            <a:r>
              <a:rPr lang="en-US" dirty="0" smtClean="0"/>
              <a:t>Platform abstractions: OSAL/PSP</a:t>
            </a:r>
          </a:p>
          <a:p>
            <a:pPr lvl="1"/>
            <a:r>
              <a:rPr lang="en-US" dirty="0"/>
              <a:t>Device drivers</a:t>
            </a:r>
          </a:p>
          <a:p>
            <a:pPr lvl="1"/>
            <a:r>
              <a:rPr lang="en-US" dirty="0" smtClean="0"/>
              <a:t>Apps</a:t>
            </a:r>
          </a:p>
          <a:p>
            <a:pPr lvl="1"/>
            <a:r>
              <a:rPr lang="en-US" dirty="0" err="1" smtClean="0"/>
              <a:t>cFS</a:t>
            </a:r>
            <a:r>
              <a:rPr lang="en-US" dirty="0" smtClean="0"/>
              <a:t> Developer Kits</a:t>
            </a:r>
          </a:p>
          <a:p>
            <a:r>
              <a:rPr lang="en-US" dirty="0"/>
              <a:t>D</a:t>
            </a:r>
            <a:r>
              <a:rPr lang="en-US" dirty="0" smtClean="0"/>
              <a:t>istributors assemble components into releases</a:t>
            </a:r>
          </a:p>
          <a:p>
            <a:pPr lvl="1"/>
            <a:r>
              <a:rPr lang="en-US" dirty="0" smtClean="0"/>
              <a:t>Any organization, including NASA, can be a distributor</a:t>
            </a:r>
          </a:p>
          <a:p>
            <a:pPr lvl="1"/>
            <a:r>
              <a:rPr lang="en-US" dirty="0" smtClean="0"/>
              <a:t>Releases could be targeted to specific user community</a:t>
            </a:r>
          </a:p>
        </p:txBody>
      </p:sp>
    </p:spTree>
    <p:extLst>
      <p:ext uri="{BB962C8B-B14F-4D97-AF65-F5344CB8AC3E}">
        <p14:creationId xmlns:p14="http://schemas.microsoft.com/office/powerpoint/2010/main" val="2503948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nvPr>
        </p:nvGraphicFramePr>
        <p:xfrm>
          <a:off x="590143" y="1166101"/>
          <a:ext cx="8081851" cy="5132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7" name="Group 6"/>
          <p:cNvGrpSpPr/>
          <p:nvPr/>
        </p:nvGrpSpPr>
        <p:grpSpPr>
          <a:xfrm>
            <a:off x="6594200" y="2142222"/>
            <a:ext cx="1574889" cy="497216"/>
            <a:chOff x="6594200" y="2142222"/>
            <a:chExt cx="1574889" cy="497216"/>
          </a:xfrm>
        </p:grpSpPr>
        <p:sp>
          <p:nvSpPr>
            <p:cNvPr id="4" name="Alternate Process 3"/>
            <p:cNvSpPr/>
            <p:nvPr/>
          </p:nvSpPr>
          <p:spPr>
            <a:xfrm>
              <a:off x="6594200" y="2142222"/>
              <a:ext cx="1270089" cy="192416"/>
            </a:xfrm>
            <a:prstGeom prst="flowChartAlternateProcess">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200" dirty="0" smtClean="0"/>
                <a:t>Committee</a:t>
              </a:r>
              <a:endParaRPr lang="en-US" sz="1200" dirty="0"/>
            </a:p>
          </p:txBody>
        </p:sp>
        <p:sp>
          <p:nvSpPr>
            <p:cNvPr id="5" name="Alternate Process 4"/>
            <p:cNvSpPr/>
            <p:nvPr/>
          </p:nvSpPr>
          <p:spPr>
            <a:xfrm>
              <a:off x="6746600" y="2294622"/>
              <a:ext cx="1270089" cy="192416"/>
            </a:xfrm>
            <a:prstGeom prst="flowChartAlternateProcess">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200" dirty="0" smtClean="0"/>
                <a:t>Committee</a:t>
              </a:r>
              <a:endParaRPr lang="en-US" sz="1200" dirty="0"/>
            </a:p>
          </p:txBody>
        </p:sp>
        <p:sp>
          <p:nvSpPr>
            <p:cNvPr id="6" name="Alternate Process 5"/>
            <p:cNvSpPr/>
            <p:nvPr/>
          </p:nvSpPr>
          <p:spPr>
            <a:xfrm>
              <a:off x="6899000" y="2447022"/>
              <a:ext cx="1270089" cy="192416"/>
            </a:xfrm>
            <a:prstGeom prst="flowChartAlternateProcess">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200" dirty="0" smtClean="0"/>
                <a:t>Committee</a:t>
              </a:r>
              <a:endParaRPr lang="en-US" sz="1200" dirty="0"/>
            </a:p>
          </p:txBody>
        </p:sp>
      </p:grpSp>
      <p:cxnSp>
        <p:nvCxnSpPr>
          <p:cNvPr id="11" name="Straight Connector 10"/>
          <p:cNvCxnSpPr/>
          <p:nvPr/>
        </p:nvCxnSpPr>
        <p:spPr>
          <a:xfrm>
            <a:off x="5208648" y="2487038"/>
            <a:ext cx="1385552" cy="0"/>
          </a:xfrm>
          <a:prstGeom prst="line">
            <a:avLst/>
          </a:prstGeom>
        </p:spPr>
        <p:style>
          <a:lnRef idx="1">
            <a:schemeClr val="accent2"/>
          </a:lnRef>
          <a:fillRef idx="0">
            <a:schemeClr val="accent2"/>
          </a:fillRef>
          <a:effectRef idx="0">
            <a:schemeClr val="accent2"/>
          </a:effectRef>
          <a:fontRef idx="minor">
            <a:schemeClr val="tx1"/>
          </a:fontRef>
        </p:style>
      </p:cxnSp>
      <p:sp>
        <p:nvSpPr>
          <p:cNvPr id="12" name="Left Brace 11"/>
          <p:cNvSpPr/>
          <p:nvPr/>
        </p:nvSpPr>
        <p:spPr>
          <a:xfrm rot="16200000">
            <a:off x="2982785" y="2539570"/>
            <a:ext cx="525996" cy="531128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Left Brace 12"/>
          <p:cNvSpPr/>
          <p:nvPr/>
        </p:nvSpPr>
        <p:spPr>
          <a:xfrm rot="16200000">
            <a:off x="7139176" y="3925389"/>
            <a:ext cx="525996" cy="253964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2270772" y="5580042"/>
            <a:ext cx="1877926" cy="369332"/>
          </a:xfrm>
          <a:prstGeom prst="rect">
            <a:avLst/>
          </a:prstGeom>
          <a:noFill/>
        </p:spPr>
        <p:txBody>
          <a:bodyPr wrap="none" rtlCol="0">
            <a:spAutoFit/>
          </a:bodyPr>
          <a:lstStyle/>
          <a:p>
            <a:r>
              <a:rPr lang="en-US" dirty="0" smtClean="0"/>
              <a:t>CF Core </a:t>
            </a:r>
            <a:r>
              <a:rPr lang="en-US" dirty="0"/>
              <a:t>G</a:t>
            </a:r>
            <a:r>
              <a:rPr lang="en-US" dirty="0" smtClean="0"/>
              <a:t>roups</a:t>
            </a:r>
            <a:endParaRPr lang="en-US" dirty="0"/>
          </a:p>
        </p:txBody>
      </p:sp>
      <p:sp>
        <p:nvSpPr>
          <p:cNvPr id="15" name="TextBox 14"/>
          <p:cNvSpPr txBox="1"/>
          <p:nvPr/>
        </p:nvSpPr>
        <p:spPr>
          <a:xfrm>
            <a:off x="6042553" y="5585120"/>
            <a:ext cx="2711762" cy="369332"/>
          </a:xfrm>
          <a:prstGeom prst="rect">
            <a:avLst/>
          </a:prstGeom>
          <a:noFill/>
        </p:spPr>
        <p:txBody>
          <a:bodyPr wrap="none" rtlCol="0">
            <a:spAutoFit/>
          </a:bodyPr>
          <a:lstStyle/>
          <a:p>
            <a:r>
              <a:rPr lang="en-US" dirty="0" err="1" smtClean="0"/>
              <a:t>cFS</a:t>
            </a:r>
            <a:r>
              <a:rPr lang="en-US" dirty="0" smtClean="0"/>
              <a:t> Distribution Groups</a:t>
            </a:r>
            <a:endParaRPr lang="en-US" dirty="0"/>
          </a:p>
        </p:txBody>
      </p:sp>
      <p:sp>
        <p:nvSpPr>
          <p:cNvPr id="16" name="Title 15"/>
          <p:cNvSpPr>
            <a:spLocks noGrp="1"/>
          </p:cNvSpPr>
          <p:nvPr>
            <p:ph type="title"/>
          </p:nvPr>
        </p:nvSpPr>
        <p:spPr/>
        <p:txBody>
          <a:bodyPr/>
          <a:lstStyle/>
          <a:p>
            <a:r>
              <a:rPr lang="en-US" dirty="0" smtClean="0"/>
              <a:t>Idea #2 - Governance Model</a:t>
            </a:r>
            <a:endParaRPr lang="en-US" dirty="0"/>
          </a:p>
        </p:txBody>
      </p:sp>
    </p:spTree>
    <p:extLst>
      <p:ext uri="{BB962C8B-B14F-4D97-AF65-F5344CB8AC3E}">
        <p14:creationId xmlns:p14="http://schemas.microsoft.com/office/powerpoint/2010/main" val="39043354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Top-Level Governance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Board of Directors</a:t>
            </a:r>
          </a:p>
          <a:p>
            <a:pPr lvl="1"/>
            <a:r>
              <a:rPr lang="en-US" dirty="0"/>
              <a:t>The Board of Directors provides strategic and financial oversight of Foundation resources and staff</a:t>
            </a:r>
            <a:r>
              <a:rPr lang="en-US" dirty="0" smtClean="0"/>
              <a:t>.</a:t>
            </a:r>
          </a:p>
          <a:p>
            <a:pPr lvl="1"/>
            <a:endParaRPr lang="en-US" dirty="0"/>
          </a:p>
          <a:p>
            <a:r>
              <a:rPr lang="en-US" dirty="0" smtClean="0"/>
              <a:t>Technical Steering Committee (TSC)</a:t>
            </a:r>
          </a:p>
          <a:p>
            <a:pPr lvl="1"/>
            <a:r>
              <a:rPr lang="en-US" dirty="0" smtClean="0"/>
              <a:t>Technical </a:t>
            </a:r>
            <a:r>
              <a:rPr lang="en-US" dirty="0"/>
              <a:t>Committee members define and steward the technical direction of </a:t>
            </a:r>
            <a:r>
              <a:rPr lang="en-US" dirty="0" err="1" smtClean="0"/>
              <a:t>cFS</a:t>
            </a:r>
            <a:r>
              <a:rPr lang="en-US" dirty="0" smtClean="0"/>
              <a:t> software</a:t>
            </a:r>
            <a:r>
              <a:rPr lang="en-US" dirty="0"/>
              <a:t>, including cross-program issues. The committee </a:t>
            </a:r>
            <a:r>
              <a:rPr lang="en-US" dirty="0" smtClean="0"/>
              <a:t>is made up of PTLs and members by </a:t>
            </a:r>
            <a:r>
              <a:rPr lang="en-US" dirty="0"/>
              <a:t>the project’s Active Technical </a:t>
            </a:r>
            <a:r>
              <a:rPr lang="en-US" dirty="0" smtClean="0"/>
              <a:t>Contributors</a:t>
            </a:r>
          </a:p>
          <a:p>
            <a:pPr lvl="1"/>
            <a:endParaRPr lang="en-US" dirty="0" smtClean="0"/>
          </a:p>
          <a:p>
            <a:r>
              <a:rPr lang="en-US" dirty="0" smtClean="0"/>
              <a:t>User Committee (UC)</a:t>
            </a:r>
          </a:p>
          <a:p>
            <a:pPr lvl="1"/>
            <a:r>
              <a:rPr lang="en-US" dirty="0" smtClean="0"/>
              <a:t>Represents </a:t>
            </a:r>
            <a:r>
              <a:rPr lang="en-US" dirty="0"/>
              <a:t>a broad set of </a:t>
            </a:r>
            <a:r>
              <a:rPr lang="en-US" dirty="0" smtClean="0"/>
              <a:t>users </a:t>
            </a:r>
            <a:r>
              <a:rPr lang="en-US" dirty="0"/>
              <a:t>with the Technical Committee and Board of Directors</a:t>
            </a:r>
          </a:p>
        </p:txBody>
      </p:sp>
    </p:spTree>
    <p:extLst>
      <p:ext uri="{BB962C8B-B14F-4D97-AF65-F5344CB8AC3E}">
        <p14:creationId xmlns:p14="http://schemas.microsoft.com/office/powerpoint/2010/main" val="2038023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Participation Categories</a:t>
            </a:r>
            <a:endParaRPr lang="en-US" dirty="0"/>
          </a:p>
        </p:txBody>
      </p:sp>
      <p:graphicFrame>
        <p:nvGraphicFramePr>
          <p:cNvPr id="4" name="Content Placeholder 3"/>
          <p:cNvGraphicFramePr>
            <a:graphicFrameLocks noGrp="1"/>
          </p:cNvGraphicFramePr>
          <p:nvPr>
            <p:ph idx="1"/>
            <p:extLst/>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7281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“Group”</a:t>
            </a:r>
            <a:endParaRPr lang="en-US" dirty="0"/>
          </a:p>
        </p:txBody>
      </p:sp>
      <p:sp>
        <p:nvSpPr>
          <p:cNvPr id="3" name="Content Placeholder 2"/>
          <p:cNvSpPr>
            <a:spLocks noGrp="1"/>
          </p:cNvSpPr>
          <p:nvPr>
            <p:ph idx="1"/>
          </p:nvPr>
        </p:nvSpPr>
        <p:spPr/>
        <p:txBody>
          <a:bodyPr>
            <a:normAutofit/>
          </a:bodyPr>
          <a:lstStyle/>
          <a:p>
            <a:r>
              <a:rPr lang="en-US" dirty="0" smtClean="0"/>
              <a:t>Independent &amp; Self-Governing</a:t>
            </a:r>
          </a:p>
          <a:p>
            <a:endParaRPr lang="en-US" dirty="0" smtClean="0"/>
          </a:p>
          <a:p>
            <a:r>
              <a:rPr lang="en-US" dirty="0" smtClean="0"/>
              <a:t>Utilize </a:t>
            </a:r>
            <a:r>
              <a:rPr lang="en-US" dirty="0" err="1" smtClean="0"/>
              <a:t>cF</a:t>
            </a:r>
            <a:r>
              <a:rPr lang="en-US" dirty="0" smtClean="0"/>
              <a:t> organizational framework, processes, policies and infrastructure</a:t>
            </a:r>
          </a:p>
          <a:p>
            <a:endParaRPr lang="en-US" dirty="0" smtClean="0"/>
          </a:p>
          <a:p>
            <a:r>
              <a:rPr lang="en-US" dirty="0" smtClean="0"/>
              <a:t>Led by participant-elected Group Team Lead (PTL)</a:t>
            </a:r>
          </a:p>
          <a:p>
            <a:pPr lvl="1"/>
            <a:r>
              <a:rPr lang="en-US" dirty="0" smtClean="0"/>
              <a:t>PTLs are elected for each project team. They manage day-to-day operations, drive the project team goals and resolve technical disputes within their project team.</a:t>
            </a:r>
          </a:p>
        </p:txBody>
      </p:sp>
    </p:spTree>
    <p:extLst>
      <p:ext uri="{BB962C8B-B14F-4D97-AF65-F5344CB8AC3E}">
        <p14:creationId xmlns:p14="http://schemas.microsoft.com/office/powerpoint/2010/main" val="3587462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cF</a:t>
            </a:r>
            <a:r>
              <a:rPr lang="en-US" dirty="0" smtClean="0"/>
              <a:t> Group Types</a:t>
            </a:r>
            <a:endParaRPr lang="en-US" dirty="0"/>
          </a:p>
        </p:txBody>
      </p:sp>
      <p:graphicFrame>
        <p:nvGraphicFramePr>
          <p:cNvPr id="4" name="Content Placeholder 3"/>
          <p:cNvGraphicFramePr>
            <a:graphicFrameLocks noGrp="1"/>
          </p:cNvGraphicFramePr>
          <p:nvPr>
            <p:ph idx="1"/>
            <p:extLst/>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Left Arrow 4"/>
          <p:cNvSpPr/>
          <p:nvPr/>
        </p:nvSpPr>
        <p:spPr>
          <a:xfrm>
            <a:off x="5131673" y="3976582"/>
            <a:ext cx="602971" cy="525935"/>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7421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457200" y="1604963"/>
            <a:ext cx="8228013" cy="4491037"/>
          </a:xfrm>
        </p:spPr>
        <p:txBody>
          <a:bodyPr/>
          <a:lstStyle/>
          <a:p>
            <a:r>
              <a:rPr lang="en-US" dirty="0" smtClean="0"/>
              <a:t>Historical context </a:t>
            </a:r>
          </a:p>
          <a:p>
            <a:endParaRPr lang="en-US" dirty="0" smtClean="0"/>
          </a:p>
          <a:p>
            <a:r>
              <a:rPr lang="en-US" dirty="0" smtClean="0"/>
              <a:t>Current state of product </a:t>
            </a:r>
            <a:r>
              <a:rPr lang="en-US" dirty="0"/>
              <a:t>m</a:t>
            </a:r>
            <a:r>
              <a:rPr lang="en-US" dirty="0" smtClean="0"/>
              <a:t>anagement &amp; governance</a:t>
            </a:r>
          </a:p>
          <a:p>
            <a:endParaRPr lang="en-US" dirty="0" smtClean="0"/>
          </a:p>
          <a:p>
            <a:r>
              <a:rPr lang="en-US" dirty="0" smtClean="0"/>
              <a:t>Challenges and risks with current state</a:t>
            </a:r>
          </a:p>
          <a:p>
            <a:endParaRPr lang="en-US" dirty="0"/>
          </a:p>
          <a:p>
            <a:r>
              <a:rPr lang="en-US" dirty="0" smtClean="0"/>
              <a:t>Potential transition options</a:t>
            </a:r>
          </a:p>
          <a:p>
            <a:endParaRPr lang="en-US" dirty="0"/>
          </a:p>
          <a:p>
            <a:r>
              <a:rPr lang="en-US" dirty="0" smtClean="0"/>
              <a:t>Call to serve</a:t>
            </a:r>
          </a:p>
          <a:p>
            <a:endParaRPr lang="en-US" dirty="0"/>
          </a:p>
        </p:txBody>
      </p:sp>
    </p:spTree>
    <p:extLst>
      <p:ext uri="{BB962C8B-B14F-4D97-AF65-F5344CB8AC3E}">
        <p14:creationId xmlns:p14="http://schemas.microsoft.com/office/powerpoint/2010/main" val="5766013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Sponsors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In-Kind Sponsors</a:t>
            </a:r>
          </a:p>
          <a:p>
            <a:pPr lvl="1"/>
            <a:r>
              <a:rPr lang="en-US" dirty="0" smtClean="0"/>
              <a:t>Organizations or individuals who contribute in-kind support (infrastructure, software, services,</a:t>
            </a:r>
            <a:r>
              <a:rPr lang="en-US" dirty="0"/>
              <a:t> </a:t>
            </a:r>
            <a:r>
              <a:rPr lang="en-US" dirty="0" smtClean="0"/>
              <a:t>etc.)</a:t>
            </a:r>
          </a:p>
          <a:p>
            <a:pPr lvl="1"/>
            <a:endParaRPr lang="en-US" dirty="0" smtClean="0"/>
          </a:p>
          <a:p>
            <a:r>
              <a:rPr lang="en-US" dirty="0" smtClean="0"/>
              <a:t>Paid Sponsorships</a:t>
            </a:r>
          </a:p>
          <a:p>
            <a:pPr lvl="1"/>
            <a:r>
              <a:rPr lang="en-US" dirty="0"/>
              <a:t>Organizations or individuals who contribute </a:t>
            </a:r>
            <a:r>
              <a:rPr lang="en-US" dirty="0" smtClean="0"/>
              <a:t>money</a:t>
            </a:r>
          </a:p>
          <a:p>
            <a:pPr lvl="1"/>
            <a:r>
              <a:rPr lang="en-US" dirty="0" smtClean="0"/>
              <a:t>Three Levels</a:t>
            </a:r>
          </a:p>
          <a:p>
            <a:pPr lvl="2"/>
            <a:r>
              <a:rPr lang="en-US" dirty="0" smtClean="0"/>
              <a:t>Bart</a:t>
            </a:r>
          </a:p>
          <a:p>
            <a:pPr lvl="2"/>
            <a:r>
              <a:rPr lang="en-US" dirty="0" smtClean="0"/>
              <a:t>Lisa</a:t>
            </a:r>
          </a:p>
          <a:p>
            <a:pPr lvl="2"/>
            <a:r>
              <a:rPr lang="en-US" dirty="0" smtClean="0"/>
              <a:t>Maggie</a:t>
            </a:r>
          </a:p>
          <a:p>
            <a:pPr lvl="2"/>
            <a:endParaRPr lang="en-US" dirty="0" smtClean="0"/>
          </a:p>
          <a:p>
            <a:r>
              <a:rPr lang="en-US" dirty="0" smtClean="0"/>
              <a:t>Sponsorship benefits TBD</a:t>
            </a:r>
            <a:endParaRPr lang="en-US" dirty="0"/>
          </a:p>
          <a:p>
            <a:pPr lvl="1"/>
            <a:endParaRPr lang="en-US" dirty="0"/>
          </a:p>
        </p:txBody>
      </p:sp>
    </p:spTree>
    <p:extLst>
      <p:ext uri="{BB962C8B-B14F-4D97-AF65-F5344CB8AC3E}">
        <p14:creationId xmlns:p14="http://schemas.microsoft.com/office/powerpoint/2010/main" val="400726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Board Committees</a:t>
            </a:r>
            <a:endParaRPr lang="en-US" dirty="0"/>
          </a:p>
        </p:txBody>
      </p:sp>
      <p:sp>
        <p:nvSpPr>
          <p:cNvPr id="3" name="Content Placeholder 2"/>
          <p:cNvSpPr>
            <a:spLocks noGrp="1"/>
          </p:cNvSpPr>
          <p:nvPr>
            <p:ph idx="1"/>
          </p:nvPr>
        </p:nvSpPr>
        <p:spPr/>
        <p:txBody>
          <a:bodyPr/>
          <a:lstStyle/>
          <a:p>
            <a:r>
              <a:rPr lang="en-US" dirty="0" smtClean="0"/>
              <a:t>Educational Outreach</a:t>
            </a:r>
          </a:p>
          <a:p>
            <a:r>
              <a:rPr lang="en-US" dirty="0" smtClean="0"/>
              <a:t>Evangelism / Marketing</a:t>
            </a:r>
          </a:p>
          <a:p>
            <a:r>
              <a:rPr lang="en-US" dirty="0" smtClean="0"/>
              <a:t>Operations</a:t>
            </a:r>
          </a:p>
          <a:p>
            <a:r>
              <a:rPr lang="en-US" dirty="0" smtClean="0"/>
              <a:t>Legal</a:t>
            </a:r>
          </a:p>
          <a:p>
            <a:r>
              <a:rPr lang="en-US" dirty="0" smtClean="0"/>
              <a:t>Community Management</a:t>
            </a:r>
          </a:p>
        </p:txBody>
      </p:sp>
    </p:spTree>
    <p:extLst>
      <p:ext uri="{BB962C8B-B14F-4D97-AF65-F5344CB8AC3E}">
        <p14:creationId xmlns:p14="http://schemas.microsoft.com/office/powerpoint/2010/main" val="3038229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Create a working group to </a:t>
            </a:r>
          </a:p>
          <a:p>
            <a:pPr lvl="1"/>
            <a:r>
              <a:rPr lang="en-US" dirty="0" smtClean="0"/>
              <a:t>Define a product management and governance model</a:t>
            </a:r>
          </a:p>
          <a:p>
            <a:pPr lvl="1"/>
            <a:r>
              <a:rPr lang="en-US" dirty="0" smtClean="0"/>
              <a:t>Lead a transition to the new model</a:t>
            </a:r>
          </a:p>
          <a:p>
            <a:pPr lvl="1"/>
            <a:endParaRPr lang="en-US" dirty="0"/>
          </a:p>
          <a:p>
            <a:r>
              <a:rPr lang="en-US" dirty="0" smtClean="0"/>
              <a:t>Mike Aguilar, NASA Engineering Safety Committee (NESC) will discuss some activities</a:t>
            </a:r>
            <a:endParaRPr lang="en-US" dirty="0"/>
          </a:p>
        </p:txBody>
      </p:sp>
    </p:spTree>
    <p:extLst>
      <p:ext uri="{BB962C8B-B14F-4D97-AF65-F5344CB8AC3E}">
        <p14:creationId xmlns:p14="http://schemas.microsoft.com/office/powerpoint/2010/main" val="1998827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0" y="3200400"/>
            <a:ext cx="3505200" cy="452437"/>
          </a:xfrm>
        </p:spPr>
        <p:txBody>
          <a:bodyPr/>
          <a:lstStyle/>
          <a:p>
            <a:pPr marL="0" indent="0">
              <a:buNone/>
            </a:pPr>
            <a:r>
              <a:rPr lang="en-US" sz="3600" b="1" dirty="0" smtClean="0"/>
              <a:t>Backup Slides</a:t>
            </a:r>
            <a:endParaRPr lang="en-US" sz="3600" b="1" dirty="0"/>
          </a:p>
        </p:txBody>
      </p:sp>
    </p:spTree>
    <p:extLst>
      <p:ext uri="{BB962C8B-B14F-4D97-AF65-F5344CB8AC3E}">
        <p14:creationId xmlns:p14="http://schemas.microsoft.com/office/powerpoint/2010/main" val="2506982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Questions...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Foundation or Not To Foundation?</a:t>
            </a:r>
          </a:p>
          <a:p>
            <a:r>
              <a:rPr lang="en-US" dirty="0" smtClean="0"/>
              <a:t>Governance model </a:t>
            </a:r>
          </a:p>
          <a:p>
            <a:r>
              <a:rPr lang="en-US" dirty="0" smtClean="0"/>
              <a:t>Board officer positions</a:t>
            </a:r>
          </a:p>
          <a:p>
            <a:r>
              <a:rPr lang="en-US" dirty="0" smtClean="0"/>
              <a:t>New software license?</a:t>
            </a:r>
          </a:p>
          <a:p>
            <a:r>
              <a:rPr lang="en-US" dirty="0" smtClean="0"/>
              <a:t>Member categories/types</a:t>
            </a:r>
          </a:p>
          <a:p>
            <a:r>
              <a:rPr lang="en-US" dirty="0" smtClean="0"/>
              <a:t>Contribution process definition</a:t>
            </a:r>
          </a:p>
          <a:p>
            <a:r>
              <a:rPr lang="en-US" dirty="0" smtClean="0"/>
              <a:t>Membership agreement</a:t>
            </a:r>
          </a:p>
          <a:p>
            <a:r>
              <a:rPr lang="en-US" dirty="0" smtClean="0"/>
              <a:t>Initial board and project members</a:t>
            </a:r>
          </a:p>
          <a:p>
            <a:r>
              <a:rPr lang="en-US" dirty="0" smtClean="0"/>
              <a:t>Etc.</a:t>
            </a:r>
          </a:p>
          <a:p>
            <a:endParaRPr lang="en-US" dirty="0" smtClean="0"/>
          </a:p>
          <a:p>
            <a:endParaRPr lang="en-US" dirty="0" smtClean="0"/>
          </a:p>
          <a:p>
            <a:endParaRPr lang="en-US" dirty="0" smtClean="0"/>
          </a:p>
        </p:txBody>
      </p:sp>
      <p:sp>
        <p:nvSpPr>
          <p:cNvPr id="4" name="Slide Number Placeholder 3"/>
          <p:cNvSpPr>
            <a:spLocks noGrp="1"/>
          </p:cNvSpPr>
          <p:nvPr>
            <p:ph type="sldNum" sz="quarter" idx="4294967295"/>
          </p:nvPr>
        </p:nvSpPr>
        <p:spPr>
          <a:xfrm>
            <a:off x="8153400" y="6422064"/>
            <a:ext cx="762000" cy="365125"/>
          </a:xfrm>
          <a:prstGeom prst="rect">
            <a:avLst/>
          </a:prstGeom>
        </p:spPr>
        <p:txBody>
          <a:bodyPr/>
          <a:lstStyle/>
          <a:p>
            <a:pPr eaLnBrk="1" latinLnBrk="0" hangingPunct="1"/>
            <a:fld id="{2AA957AF-53C0-420B-9C2D-77DB1416566C}" type="slidenum">
              <a:rPr kumimoji="0" lang="en-US" smtClean="0"/>
              <a:pPr eaLnBrk="1" latinLnBrk="0" hangingPunct="1"/>
              <a:t>24</a:t>
            </a:fld>
            <a:endParaRPr kumimoji="0" lang="en-US"/>
          </a:p>
        </p:txBody>
      </p:sp>
    </p:spTree>
    <p:extLst>
      <p:ext uri="{BB962C8B-B14F-4D97-AF65-F5344CB8AC3E}">
        <p14:creationId xmlns:p14="http://schemas.microsoft.com/office/powerpoint/2010/main" val="2190748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lowchart: Magnetic Disk 35"/>
          <p:cNvSpPr/>
          <p:nvPr/>
        </p:nvSpPr>
        <p:spPr bwMode="auto">
          <a:xfrm>
            <a:off x="4358354" y="2923700"/>
            <a:ext cx="966920" cy="279021"/>
          </a:xfrm>
          <a:prstGeom prst="flowChartMagneticDisk">
            <a:avLst/>
          </a:prstGeom>
          <a:solidFill>
            <a:srgbClr val="CCCCFF"/>
          </a:solidFill>
          <a:ln w="9525">
            <a:solidFill>
              <a:schemeClr val="tx1"/>
            </a:solidFill>
            <a:miter lim="800000"/>
            <a:headEnd/>
            <a:tailEnd/>
          </a:ln>
          <a:effectLst/>
        </p:spPr>
        <p:txBody>
          <a:bodyPr wrap="none" rtlCol="0" anchor="ctr"/>
          <a:lstStyle/>
          <a:p>
            <a:pPr algn="ctr"/>
            <a:r>
              <a:rPr lang="en-US" sz="900" b="1" dirty="0" smtClean="0"/>
              <a:t>Apps</a:t>
            </a:r>
          </a:p>
        </p:txBody>
      </p:sp>
      <p:sp>
        <p:nvSpPr>
          <p:cNvPr id="56" name="Cube 55"/>
          <p:cNvSpPr/>
          <p:nvPr/>
        </p:nvSpPr>
        <p:spPr bwMode="auto">
          <a:xfrm>
            <a:off x="4358354" y="3221388"/>
            <a:ext cx="966792" cy="187493"/>
          </a:xfrm>
          <a:prstGeom prst="cube">
            <a:avLst/>
          </a:prstGeom>
          <a:solidFill>
            <a:srgbClr val="CCCCFF"/>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App Libraries</a:t>
            </a:r>
          </a:p>
        </p:txBody>
      </p:sp>
      <p:sp>
        <p:nvSpPr>
          <p:cNvPr id="66" name="Cube 65"/>
          <p:cNvSpPr/>
          <p:nvPr/>
        </p:nvSpPr>
        <p:spPr bwMode="auto">
          <a:xfrm>
            <a:off x="3203545" y="4495597"/>
            <a:ext cx="610986" cy="418013"/>
          </a:xfrm>
          <a:prstGeom prst="cube">
            <a:avLst/>
          </a:prstGeom>
          <a:solidFill>
            <a:srgbClr val="99FF99"/>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OS</a:t>
            </a:r>
          </a:p>
          <a:p>
            <a:pPr algn="ctr"/>
            <a:r>
              <a:rPr lang="en-US" sz="900" b="1" dirty="0" smtClean="0"/>
              <a:t>Abstract</a:t>
            </a:r>
          </a:p>
        </p:txBody>
      </p:sp>
      <p:sp>
        <p:nvSpPr>
          <p:cNvPr id="71" name="Cube 70"/>
          <p:cNvSpPr/>
          <p:nvPr/>
        </p:nvSpPr>
        <p:spPr bwMode="auto">
          <a:xfrm>
            <a:off x="4371874" y="4421583"/>
            <a:ext cx="565105" cy="453584"/>
          </a:xfrm>
          <a:prstGeom prst="cube">
            <a:avLst/>
          </a:prstGeom>
          <a:solidFill>
            <a:srgbClr val="99FF99"/>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PSPs</a:t>
            </a:r>
          </a:p>
        </p:txBody>
      </p:sp>
      <p:sp>
        <p:nvSpPr>
          <p:cNvPr id="56341" name="TextBox 50"/>
          <p:cNvSpPr txBox="1">
            <a:spLocks noChangeArrowheads="1"/>
          </p:cNvSpPr>
          <p:nvPr/>
        </p:nvSpPr>
        <p:spPr bwMode="auto">
          <a:xfrm>
            <a:off x="2069483" y="2819645"/>
            <a:ext cx="1317768" cy="367195"/>
          </a:xfrm>
          <a:prstGeom prst="rect">
            <a:avLst/>
          </a:prstGeom>
          <a:solidFill>
            <a:schemeClr val="bg1"/>
          </a:solidFill>
          <a:ln w="9525">
            <a:noFill/>
            <a:miter lim="800000"/>
            <a:headEnd/>
            <a:tailEnd/>
          </a:ln>
        </p:spPr>
        <p:txBody>
          <a:bodyPr wrap="square">
            <a:noAutofit/>
          </a:bodyPr>
          <a:lstStyle/>
          <a:p>
            <a:pPr algn="ctr" eaLnBrk="0" hangingPunct="0"/>
            <a:r>
              <a:rPr lang="en-US" sz="1050" b="1" dirty="0" smtClean="0"/>
              <a:t>Applications</a:t>
            </a:r>
            <a:endParaRPr lang="en-US" sz="1050" b="1" dirty="0"/>
          </a:p>
        </p:txBody>
      </p:sp>
      <p:sp>
        <p:nvSpPr>
          <p:cNvPr id="2" name="Flowchart: Magnetic Disk 1"/>
          <p:cNvSpPr/>
          <p:nvPr/>
        </p:nvSpPr>
        <p:spPr bwMode="auto">
          <a:xfrm>
            <a:off x="3444986" y="2650034"/>
            <a:ext cx="828041" cy="244906"/>
          </a:xfrm>
          <a:prstGeom prst="flowChartMagneticDisk">
            <a:avLst/>
          </a:prstGeom>
          <a:solidFill>
            <a:srgbClr val="99FF99"/>
          </a:solidFill>
          <a:ln w="9525">
            <a:solidFill>
              <a:schemeClr val="tx1"/>
            </a:solidFill>
            <a:miter lim="800000"/>
            <a:headEnd/>
            <a:tailEnd/>
          </a:ln>
          <a:effectLst/>
        </p:spPr>
        <p:txBody>
          <a:bodyPr wrap="none" rtlCol="0" anchor="ctr"/>
          <a:lstStyle/>
          <a:p>
            <a:pPr algn="ctr"/>
            <a:r>
              <a:rPr lang="en-US" sz="900" b="1" dirty="0" err="1" smtClean="0"/>
              <a:t>cFE</a:t>
            </a:r>
            <a:r>
              <a:rPr lang="en-US" sz="900" b="1" dirty="0" smtClean="0"/>
              <a:t> Apps</a:t>
            </a:r>
          </a:p>
        </p:txBody>
      </p:sp>
      <p:sp>
        <p:nvSpPr>
          <p:cNvPr id="35" name="Flowchart: Magnetic Disk 34"/>
          <p:cNvSpPr/>
          <p:nvPr/>
        </p:nvSpPr>
        <p:spPr bwMode="auto">
          <a:xfrm>
            <a:off x="4382573" y="2650033"/>
            <a:ext cx="966921" cy="265506"/>
          </a:xfrm>
          <a:prstGeom prst="flowChartMagneticDisk">
            <a:avLst/>
          </a:prstGeom>
          <a:solidFill>
            <a:srgbClr val="99FF99"/>
          </a:solidFill>
          <a:ln w="9525">
            <a:solidFill>
              <a:schemeClr val="tx1"/>
            </a:solidFill>
            <a:miter lim="800000"/>
            <a:headEnd/>
            <a:tailEnd/>
          </a:ln>
          <a:effectLst/>
        </p:spPr>
        <p:txBody>
          <a:bodyPr wrap="none" rtlCol="0" anchor="ctr"/>
          <a:lstStyle/>
          <a:p>
            <a:pPr algn="ctr"/>
            <a:r>
              <a:rPr lang="en-US" sz="900" b="1" dirty="0" smtClean="0"/>
              <a:t>Core Lab Apps</a:t>
            </a:r>
          </a:p>
        </p:txBody>
      </p:sp>
      <p:sp>
        <p:nvSpPr>
          <p:cNvPr id="37" name="TextBox 50"/>
          <p:cNvSpPr txBox="1">
            <a:spLocks noChangeArrowheads="1"/>
          </p:cNvSpPr>
          <p:nvPr/>
        </p:nvSpPr>
        <p:spPr bwMode="auto">
          <a:xfrm>
            <a:off x="1967263" y="1659246"/>
            <a:ext cx="1317768" cy="273160"/>
          </a:xfrm>
          <a:prstGeom prst="rect">
            <a:avLst/>
          </a:prstGeom>
          <a:solidFill>
            <a:schemeClr val="bg1"/>
          </a:solidFill>
          <a:ln w="9525">
            <a:noFill/>
            <a:miter lim="800000"/>
            <a:headEnd/>
            <a:tailEnd/>
          </a:ln>
        </p:spPr>
        <p:txBody>
          <a:bodyPr wrap="square">
            <a:noAutofit/>
          </a:bodyPr>
          <a:lstStyle/>
          <a:p>
            <a:pPr algn="ctr" eaLnBrk="0" hangingPunct="0"/>
            <a:r>
              <a:rPr lang="en-US" sz="1050" b="1" dirty="0" smtClean="0"/>
              <a:t>Ground Systems</a:t>
            </a:r>
            <a:endParaRPr lang="en-US" sz="1050" b="1" dirty="0"/>
          </a:p>
        </p:txBody>
      </p:sp>
      <p:sp>
        <p:nvSpPr>
          <p:cNvPr id="38" name="TextBox 50"/>
          <p:cNvSpPr txBox="1">
            <a:spLocks noChangeArrowheads="1"/>
          </p:cNvSpPr>
          <p:nvPr/>
        </p:nvSpPr>
        <p:spPr bwMode="auto">
          <a:xfrm>
            <a:off x="2069483" y="2069616"/>
            <a:ext cx="1317768" cy="385742"/>
          </a:xfrm>
          <a:prstGeom prst="rect">
            <a:avLst/>
          </a:prstGeom>
          <a:solidFill>
            <a:schemeClr val="bg1"/>
          </a:solidFill>
          <a:ln w="9525">
            <a:noFill/>
            <a:miter lim="800000"/>
            <a:headEnd/>
            <a:tailEnd/>
          </a:ln>
        </p:spPr>
        <p:txBody>
          <a:bodyPr wrap="square">
            <a:noAutofit/>
          </a:bodyPr>
          <a:lstStyle/>
          <a:p>
            <a:pPr algn="ctr" eaLnBrk="0" hangingPunct="0"/>
            <a:r>
              <a:rPr lang="en-US" sz="1050" b="1" dirty="0" smtClean="0"/>
              <a:t>Development Tools &amp; APIs</a:t>
            </a:r>
            <a:endParaRPr lang="en-US" sz="1050" b="1" dirty="0"/>
          </a:p>
        </p:txBody>
      </p:sp>
      <p:sp>
        <p:nvSpPr>
          <p:cNvPr id="3" name="Cube 2"/>
          <p:cNvSpPr/>
          <p:nvPr/>
        </p:nvSpPr>
        <p:spPr bwMode="auto">
          <a:xfrm>
            <a:off x="3446762" y="2071168"/>
            <a:ext cx="828041" cy="184663"/>
          </a:xfrm>
          <a:prstGeom prst="cube">
            <a:avLst/>
          </a:prstGeom>
          <a:solidFill>
            <a:srgbClr val="99FF99"/>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Unit Test</a:t>
            </a:r>
          </a:p>
        </p:txBody>
      </p:sp>
      <p:sp>
        <p:nvSpPr>
          <p:cNvPr id="41" name="Cube 40"/>
          <p:cNvSpPr/>
          <p:nvPr/>
        </p:nvSpPr>
        <p:spPr bwMode="auto">
          <a:xfrm>
            <a:off x="4427794" y="2079916"/>
            <a:ext cx="828041" cy="184663"/>
          </a:xfrm>
          <a:prstGeom prst="cube">
            <a:avLst/>
          </a:prstGeom>
          <a:solidFill>
            <a:srgbClr val="CCCCFF"/>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Performance</a:t>
            </a:r>
          </a:p>
        </p:txBody>
      </p:sp>
      <p:sp>
        <p:nvSpPr>
          <p:cNvPr id="42" name="Cube 41"/>
          <p:cNvSpPr/>
          <p:nvPr/>
        </p:nvSpPr>
        <p:spPr bwMode="auto">
          <a:xfrm>
            <a:off x="4411343" y="2284978"/>
            <a:ext cx="828041" cy="184663"/>
          </a:xfrm>
          <a:prstGeom prst="cube">
            <a:avLst/>
          </a:prstGeom>
          <a:solidFill>
            <a:srgbClr val="99FF99"/>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Table</a:t>
            </a:r>
          </a:p>
        </p:txBody>
      </p:sp>
      <p:sp>
        <p:nvSpPr>
          <p:cNvPr id="45" name="Cube 44"/>
          <p:cNvSpPr/>
          <p:nvPr/>
        </p:nvSpPr>
        <p:spPr bwMode="auto">
          <a:xfrm>
            <a:off x="3444986" y="2284978"/>
            <a:ext cx="828041" cy="184663"/>
          </a:xfrm>
          <a:prstGeom prst="cube">
            <a:avLst/>
          </a:prstGeom>
          <a:solidFill>
            <a:srgbClr val="99FF99"/>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EDS</a:t>
            </a:r>
          </a:p>
        </p:txBody>
      </p:sp>
      <p:sp>
        <p:nvSpPr>
          <p:cNvPr id="46" name="Cube 45"/>
          <p:cNvSpPr/>
          <p:nvPr/>
        </p:nvSpPr>
        <p:spPr bwMode="auto">
          <a:xfrm>
            <a:off x="3429000" y="1769503"/>
            <a:ext cx="828041" cy="184663"/>
          </a:xfrm>
          <a:prstGeom prst="cube">
            <a:avLst/>
          </a:prstGeom>
          <a:solidFill>
            <a:schemeClr val="accent3">
              <a:lumMod val="20000"/>
              <a:lumOff val="80000"/>
            </a:schemeClr>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ASIST</a:t>
            </a:r>
          </a:p>
        </p:txBody>
      </p:sp>
      <p:sp>
        <p:nvSpPr>
          <p:cNvPr id="47" name="Cube 46"/>
          <p:cNvSpPr/>
          <p:nvPr/>
        </p:nvSpPr>
        <p:spPr bwMode="auto">
          <a:xfrm>
            <a:off x="3444985" y="1578789"/>
            <a:ext cx="828041" cy="184663"/>
          </a:xfrm>
          <a:prstGeom prst="cube">
            <a:avLst/>
          </a:prstGeom>
          <a:solidFill>
            <a:schemeClr val="accent3">
              <a:lumMod val="20000"/>
              <a:lumOff val="80000"/>
            </a:schemeClr>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ITOS</a:t>
            </a:r>
          </a:p>
        </p:txBody>
      </p:sp>
      <p:sp>
        <p:nvSpPr>
          <p:cNvPr id="49" name="Cube 48"/>
          <p:cNvSpPr/>
          <p:nvPr/>
        </p:nvSpPr>
        <p:spPr bwMode="auto">
          <a:xfrm>
            <a:off x="4400175" y="1577468"/>
            <a:ext cx="828041" cy="184663"/>
          </a:xfrm>
          <a:prstGeom prst="cube">
            <a:avLst/>
          </a:prstGeom>
          <a:solidFill>
            <a:schemeClr val="accent3">
              <a:lumMod val="20000"/>
              <a:lumOff val="80000"/>
            </a:schemeClr>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COSMOS</a:t>
            </a:r>
          </a:p>
        </p:txBody>
      </p:sp>
      <p:sp>
        <p:nvSpPr>
          <p:cNvPr id="50" name="Cube 49"/>
          <p:cNvSpPr/>
          <p:nvPr/>
        </p:nvSpPr>
        <p:spPr bwMode="auto">
          <a:xfrm>
            <a:off x="3429000" y="2960718"/>
            <a:ext cx="828041" cy="184663"/>
          </a:xfrm>
          <a:prstGeom prst="cube">
            <a:avLst/>
          </a:prstGeom>
          <a:solidFill>
            <a:srgbClr val="99FF99"/>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App Library</a:t>
            </a:r>
          </a:p>
        </p:txBody>
      </p:sp>
      <p:sp>
        <p:nvSpPr>
          <p:cNvPr id="59" name="TextBox 50"/>
          <p:cNvSpPr txBox="1">
            <a:spLocks noChangeArrowheads="1"/>
          </p:cNvSpPr>
          <p:nvPr/>
        </p:nvSpPr>
        <p:spPr bwMode="auto">
          <a:xfrm>
            <a:off x="2118436" y="3688119"/>
            <a:ext cx="1317768" cy="232784"/>
          </a:xfrm>
          <a:prstGeom prst="rect">
            <a:avLst/>
          </a:prstGeom>
          <a:solidFill>
            <a:schemeClr val="bg1"/>
          </a:solidFill>
          <a:ln w="9525">
            <a:noFill/>
            <a:miter lim="800000"/>
            <a:headEnd/>
            <a:tailEnd/>
          </a:ln>
        </p:spPr>
        <p:txBody>
          <a:bodyPr wrap="square">
            <a:noAutofit/>
          </a:bodyPr>
          <a:lstStyle/>
          <a:p>
            <a:pPr algn="ctr" eaLnBrk="0" hangingPunct="0"/>
            <a:r>
              <a:rPr lang="en-US" sz="1050" b="1" dirty="0" smtClean="0"/>
              <a:t>Executive</a:t>
            </a:r>
            <a:endParaRPr lang="en-US" sz="1050" b="1" dirty="0"/>
          </a:p>
        </p:txBody>
      </p:sp>
      <p:sp>
        <p:nvSpPr>
          <p:cNvPr id="61" name="TextBox 50"/>
          <p:cNvSpPr txBox="1">
            <a:spLocks noChangeArrowheads="1"/>
          </p:cNvSpPr>
          <p:nvPr/>
        </p:nvSpPr>
        <p:spPr bwMode="auto">
          <a:xfrm>
            <a:off x="1897399" y="4302613"/>
            <a:ext cx="1317768" cy="367195"/>
          </a:xfrm>
          <a:prstGeom prst="rect">
            <a:avLst/>
          </a:prstGeom>
          <a:solidFill>
            <a:schemeClr val="bg1"/>
          </a:solidFill>
          <a:ln w="9525">
            <a:noFill/>
            <a:miter lim="800000"/>
            <a:headEnd/>
            <a:tailEnd/>
          </a:ln>
        </p:spPr>
        <p:txBody>
          <a:bodyPr wrap="square">
            <a:noAutofit/>
          </a:bodyPr>
          <a:lstStyle/>
          <a:p>
            <a:pPr algn="r" eaLnBrk="0" hangingPunct="0"/>
            <a:r>
              <a:rPr lang="en-US" sz="1050" b="1" dirty="0" smtClean="0"/>
              <a:t>Platform</a:t>
            </a:r>
          </a:p>
          <a:p>
            <a:pPr algn="r" eaLnBrk="0" hangingPunct="0"/>
            <a:r>
              <a:rPr lang="en-US" sz="1050" b="1" dirty="0" smtClean="0"/>
              <a:t>Abstraction</a:t>
            </a:r>
            <a:endParaRPr lang="en-US" sz="1050" b="1" dirty="0"/>
          </a:p>
        </p:txBody>
      </p:sp>
      <p:sp>
        <p:nvSpPr>
          <p:cNvPr id="62" name="Cube 61"/>
          <p:cNvSpPr/>
          <p:nvPr/>
        </p:nvSpPr>
        <p:spPr bwMode="auto">
          <a:xfrm>
            <a:off x="3581401" y="3796075"/>
            <a:ext cx="783228" cy="219573"/>
          </a:xfrm>
          <a:prstGeom prst="cube">
            <a:avLst/>
          </a:prstGeom>
          <a:solidFill>
            <a:srgbClr val="99FF99"/>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err="1" smtClean="0"/>
              <a:t>cFE</a:t>
            </a:r>
            <a:endParaRPr lang="en-US" sz="900" b="1" dirty="0" smtClean="0"/>
          </a:p>
        </p:txBody>
      </p:sp>
      <p:sp>
        <p:nvSpPr>
          <p:cNvPr id="4" name="Cube 3"/>
          <p:cNvSpPr/>
          <p:nvPr/>
        </p:nvSpPr>
        <p:spPr bwMode="auto">
          <a:xfrm>
            <a:off x="264695" y="2115236"/>
            <a:ext cx="1335505" cy="1600224"/>
          </a:xfrm>
          <a:prstGeom prst="cube">
            <a:avLst/>
          </a:prstGeom>
          <a:solidFill>
            <a:srgbClr val="99FF99"/>
          </a:solidFill>
          <a:ln w="9525">
            <a:solidFill>
              <a:schemeClr val="tx1"/>
            </a:solidFill>
            <a:miter lim="800000"/>
            <a:headEnd/>
            <a:tailEnd/>
          </a:ln>
          <a:effectLst/>
        </p:spPr>
        <p:txBody>
          <a:bodyPr wrap="none" rtlCol="0" anchor="ctr"/>
          <a:lstStyle/>
          <a:p>
            <a:pPr algn="ctr"/>
            <a:r>
              <a:rPr lang="en-US" sz="1200" b="1" dirty="0" smtClean="0"/>
              <a:t>NASA</a:t>
            </a:r>
          </a:p>
          <a:p>
            <a:pPr algn="ctr"/>
            <a:r>
              <a:rPr lang="en-US" sz="1200" b="1" dirty="0" smtClean="0"/>
              <a:t>Product</a:t>
            </a:r>
          </a:p>
          <a:p>
            <a:pPr algn="ctr"/>
            <a:r>
              <a:rPr lang="en-US" sz="1200" b="1" dirty="0" smtClean="0"/>
              <a:t>Management</a:t>
            </a:r>
          </a:p>
        </p:txBody>
      </p:sp>
      <p:grpSp>
        <p:nvGrpSpPr>
          <p:cNvPr id="7" name="Group 6"/>
          <p:cNvGrpSpPr/>
          <p:nvPr/>
        </p:nvGrpSpPr>
        <p:grpSpPr>
          <a:xfrm>
            <a:off x="1689565" y="6308532"/>
            <a:ext cx="5250753" cy="365404"/>
            <a:chOff x="1689565" y="6308532"/>
            <a:chExt cx="5250753" cy="365404"/>
          </a:xfrm>
        </p:grpSpPr>
        <p:sp>
          <p:nvSpPr>
            <p:cNvPr id="60" name="Rectangle 59"/>
            <p:cNvSpPr>
              <a:spLocks noChangeArrowheads="1"/>
            </p:cNvSpPr>
            <p:nvPr/>
          </p:nvSpPr>
          <p:spPr bwMode="auto">
            <a:xfrm>
              <a:off x="1689565" y="6308532"/>
              <a:ext cx="5138745" cy="365404"/>
            </a:xfrm>
            <a:prstGeom prst="rect">
              <a:avLst/>
            </a:prstGeom>
            <a:solidFill>
              <a:schemeClr val="bg1"/>
            </a:solidFill>
            <a:ln w="9525">
              <a:solidFill>
                <a:schemeClr val="tx1"/>
              </a:solidFill>
              <a:miter lim="800000"/>
              <a:headEnd/>
              <a:tailEnd/>
            </a:ln>
            <a:effectLst>
              <a:outerShdw dist="23000" dir="5400000" rotWithShape="0">
                <a:srgbClr val="808080">
                  <a:alpha val="34999"/>
                </a:srgbClr>
              </a:outerShdw>
            </a:effectLst>
          </p:spPr>
          <p:txBody>
            <a:bodyPr anchor="ctr"/>
            <a:lstStyle/>
            <a:p>
              <a:pPr algn="ctr" eaLnBrk="0" hangingPunct="0">
                <a:defRPr/>
              </a:pPr>
              <a:endParaRPr lang="en-US" sz="1000" dirty="0">
                <a:latin typeface="+mn-lt"/>
              </a:endParaRPr>
            </a:p>
          </p:txBody>
        </p:sp>
        <p:sp>
          <p:nvSpPr>
            <p:cNvPr id="56352" name="TextBox 63"/>
            <p:cNvSpPr txBox="1">
              <a:spLocks noChangeArrowheads="1"/>
            </p:cNvSpPr>
            <p:nvPr/>
          </p:nvSpPr>
          <p:spPr bwMode="auto">
            <a:xfrm>
              <a:off x="2093528" y="6391632"/>
              <a:ext cx="1346380" cy="215444"/>
            </a:xfrm>
            <a:prstGeom prst="rect">
              <a:avLst/>
            </a:prstGeom>
            <a:noFill/>
            <a:ln w="9525">
              <a:noFill/>
              <a:miter lim="800000"/>
              <a:headEnd/>
              <a:tailEnd/>
            </a:ln>
          </p:spPr>
          <p:txBody>
            <a:bodyPr wrap="square">
              <a:spAutoFit/>
            </a:bodyPr>
            <a:lstStyle/>
            <a:p>
              <a:pPr eaLnBrk="0" hangingPunct="0"/>
              <a:r>
                <a:rPr lang="en-US" sz="800" dirty="0" smtClean="0"/>
                <a:t>NASA Controlled Assets</a:t>
              </a:r>
              <a:endParaRPr lang="en-US" sz="800" dirty="0"/>
            </a:p>
          </p:txBody>
        </p:sp>
        <p:sp>
          <p:nvSpPr>
            <p:cNvPr id="65" name="Rectangle 64"/>
            <p:cNvSpPr>
              <a:spLocks noChangeArrowheads="1"/>
            </p:cNvSpPr>
            <p:nvPr/>
          </p:nvSpPr>
          <p:spPr bwMode="auto">
            <a:xfrm>
              <a:off x="5731659" y="6431962"/>
              <a:ext cx="277609" cy="135936"/>
            </a:xfrm>
            <a:prstGeom prst="rect">
              <a:avLst/>
            </a:prstGeom>
            <a:solidFill>
              <a:schemeClr val="accent3">
                <a:lumMod val="20000"/>
                <a:lumOff val="80000"/>
              </a:schemeClr>
            </a:solidFill>
            <a:ln w="9525">
              <a:solidFill>
                <a:schemeClr val="tx1"/>
              </a:solidFill>
              <a:miter lim="800000"/>
              <a:headEnd/>
              <a:tailEnd/>
            </a:ln>
            <a:effectLst>
              <a:outerShdw dist="23000" dir="5400000" rotWithShape="0">
                <a:srgbClr val="808080">
                  <a:alpha val="34999"/>
                </a:srgbClr>
              </a:outerShdw>
            </a:effectLst>
          </p:spPr>
          <p:txBody>
            <a:bodyPr anchor="ctr"/>
            <a:lstStyle/>
            <a:p>
              <a:pPr algn="ctr" eaLnBrk="0" hangingPunct="0">
                <a:defRPr/>
              </a:pPr>
              <a:endParaRPr lang="en-US" sz="1000" dirty="0">
                <a:solidFill>
                  <a:schemeClr val="bg1">
                    <a:lumMod val="75000"/>
                  </a:schemeClr>
                </a:solidFill>
                <a:latin typeface="+mn-lt"/>
              </a:endParaRPr>
            </a:p>
          </p:txBody>
        </p:sp>
        <p:sp>
          <p:nvSpPr>
            <p:cNvPr id="56354" name="TextBox 65"/>
            <p:cNvSpPr txBox="1">
              <a:spLocks noChangeArrowheads="1"/>
            </p:cNvSpPr>
            <p:nvPr/>
          </p:nvSpPr>
          <p:spPr bwMode="auto">
            <a:xfrm>
              <a:off x="5972376" y="6391632"/>
              <a:ext cx="967942" cy="215444"/>
            </a:xfrm>
            <a:prstGeom prst="rect">
              <a:avLst/>
            </a:prstGeom>
            <a:noFill/>
            <a:ln w="9525">
              <a:noFill/>
              <a:miter lim="800000"/>
              <a:headEnd/>
              <a:tailEnd/>
            </a:ln>
          </p:spPr>
          <p:txBody>
            <a:bodyPr wrap="square">
              <a:spAutoFit/>
            </a:bodyPr>
            <a:lstStyle/>
            <a:p>
              <a:pPr eaLnBrk="0" hangingPunct="0"/>
              <a:r>
                <a:rPr lang="en-US" sz="800" dirty="0" smtClean="0"/>
                <a:t>External to </a:t>
              </a:r>
              <a:r>
                <a:rPr lang="en-US" sz="800" dirty="0" err="1" smtClean="0"/>
                <a:t>cFS</a:t>
              </a:r>
              <a:endParaRPr lang="en-US" sz="800" dirty="0"/>
            </a:p>
          </p:txBody>
        </p:sp>
        <p:sp>
          <p:nvSpPr>
            <p:cNvPr id="48" name="Rectangle 47"/>
            <p:cNvSpPr>
              <a:spLocks noChangeArrowheads="1"/>
            </p:cNvSpPr>
            <p:nvPr/>
          </p:nvSpPr>
          <p:spPr bwMode="auto">
            <a:xfrm>
              <a:off x="3408875" y="6431962"/>
              <a:ext cx="278311" cy="143904"/>
            </a:xfrm>
            <a:prstGeom prst="rect">
              <a:avLst/>
            </a:prstGeom>
            <a:solidFill>
              <a:srgbClr val="CCCCFF"/>
            </a:solidFill>
            <a:ln w="9525">
              <a:solidFill>
                <a:schemeClr val="tx1"/>
              </a:solidFill>
              <a:miter lim="800000"/>
              <a:headEnd/>
              <a:tailEnd/>
            </a:ln>
            <a:effectLst>
              <a:outerShdw dist="23000" dir="5400000" rotWithShape="0">
                <a:srgbClr val="808080">
                  <a:alpha val="34999"/>
                </a:srgbClr>
              </a:outerShdw>
            </a:effectLst>
          </p:spPr>
          <p:txBody>
            <a:bodyPr anchor="ctr"/>
            <a:lstStyle/>
            <a:p>
              <a:pPr algn="ctr" eaLnBrk="0" hangingPunct="0">
                <a:defRPr/>
              </a:pPr>
              <a:endParaRPr lang="en-US" sz="1000" dirty="0">
                <a:latin typeface="+mn-lt"/>
              </a:endParaRPr>
            </a:p>
          </p:txBody>
        </p:sp>
        <p:sp>
          <p:nvSpPr>
            <p:cNvPr id="56364" name="TextBox 63"/>
            <p:cNvSpPr txBox="1">
              <a:spLocks noChangeArrowheads="1"/>
            </p:cNvSpPr>
            <p:nvPr/>
          </p:nvSpPr>
          <p:spPr bwMode="auto">
            <a:xfrm>
              <a:off x="3695823" y="6391632"/>
              <a:ext cx="1821914" cy="208070"/>
            </a:xfrm>
            <a:prstGeom prst="rect">
              <a:avLst/>
            </a:prstGeom>
            <a:noFill/>
            <a:ln w="9525">
              <a:noFill/>
              <a:miter lim="800000"/>
              <a:headEnd/>
              <a:tailEnd/>
            </a:ln>
          </p:spPr>
          <p:txBody>
            <a:bodyPr wrap="square">
              <a:spAutoFit/>
            </a:bodyPr>
            <a:lstStyle/>
            <a:p>
              <a:pPr eaLnBrk="0" hangingPunct="0"/>
              <a:r>
                <a:rPr lang="en-US" sz="800" dirty="0" smtClean="0"/>
                <a:t>Member Sponsored Assets</a:t>
              </a:r>
              <a:endParaRPr lang="en-US" sz="800" dirty="0"/>
            </a:p>
          </p:txBody>
        </p:sp>
        <p:sp>
          <p:nvSpPr>
            <p:cNvPr id="5" name="Rectangle 4"/>
            <p:cNvSpPr/>
            <p:nvPr/>
          </p:nvSpPr>
          <p:spPr bwMode="auto">
            <a:xfrm>
              <a:off x="1817763" y="6434105"/>
              <a:ext cx="285750" cy="165316"/>
            </a:xfrm>
            <a:prstGeom prst="rect">
              <a:avLst/>
            </a:prstGeom>
            <a:solidFill>
              <a:srgbClr val="99FF99"/>
            </a:solidFill>
            <a:ln w="9525">
              <a:solidFill>
                <a:schemeClr val="tx1"/>
              </a:solidFill>
              <a:miter lim="800000"/>
              <a:headEnd/>
              <a:tailEnd/>
            </a:ln>
            <a:effectLst/>
          </p:spPr>
          <p:txBody>
            <a:bodyPr wrap="none" rtlCol="0" anchor="ctr"/>
            <a:lstStyle/>
            <a:p>
              <a:pPr algn="ctr"/>
              <a:endParaRPr lang="en-US" sz="900" b="1" dirty="0" smtClean="0"/>
            </a:p>
          </p:txBody>
        </p:sp>
      </p:grpSp>
      <p:sp>
        <p:nvSpPr>
          <p:cNvPr id="8" name="Title 7"/>
          <p:cNvSpPr>
            <a:spLocks noGrp="1"/>
          </p:cNvSpPr>
          <p:nvPr>
            <p:ph type="title"/>
          </p:nvPr>
        </p:nvSpPr>
        <p:spPr/>
        <p:txBody>
          <a:bodyPr/>
          <a:lstStyle/>
          <a:p>
            <a:r>
              <a:rPr lang="en-US" dirty="0" err="1" smtClean="0"/>
              <a:t>cFS</a:t>
            </a:r>
            <a:r>
              <a:rPr lang="en-US" dirty="0" smtClean="0"/>
              <a:t> Community</a:t>
            </a:r>
            <a:endParaRPr lang="en-US" dirty="0"/>
          </a:p>
        </p:txBody>
      </p:sp>
      <p:sp>
        <p:nvSpPr>
          <p:cNvPr id="74" name="Cloud 73"/>
          <p:cNvSpPr/>
          <p:nvPr/>
        </p:nvSpPr>
        <p:spPr bwMode="auto">
          <a:xfrm>
            <a:off x="6216779" y="1751335"/>
            <a:ext cx="2158810" cy="2039655"/>
          </a:xfrm>
          <a:prstGeom prst="cloud">
            <a:avLst/>
          </a:prstGeom>
          <a:solidFill>
            <a:srgbClr val="CCCCFF"/>
          </a:solidFill>
          <a:ln w="9525">
            <a:solidFill>
              <a:schemeClr val="tx1"/>
            </a:solidFill>
            <a:miter lim="800000"/>
            <a:headEnd/>
            <a:tailEnd/>
          </a:ln>
          <a:effectLst/>
        </p:spPr>
        <p:txBody>
          <a:bodyPr wrap="none" rtlCol="0" anchor="ctr"/>
          <a:lstStyle/>
          <a:p>
            <a:pPr algn="ctr"/>
            <a:endParaRPr lang="en-US" sz="1100" b="1" dirty="0" smtClean="0"/>
          </a:p>
        </p:txBody>
      </p:sp>
      <p:sp>
        <p:nvSpPr>
          <p:cNvPr id="9" name="TextBox 8"/>
          <p:cNvSpPr txBox="1"/>
          <p:nvPr/>
        </p:nvSpPr>
        <p:spPr>
          <a:xfrm>
            <a:off x="7134578" y="1998259"/>
            <a:ext cx="958917" cy="261610"/>
          </a:xfrm>
          <a:prstGeom prst="rect">
            <a:avLst/>
          </a:prstGeom>
          <a:noFill/>
        </p:spPr>
        <p:txBody>
          <a:bodyPr wrap="none" rtlCol="0">
            <a:spAutoFit/>
          </a:bodyPr>
          <a:lstStyle/>
          <a:p>
            <a:r>
              <a:rPr lang="en-US" sz="1100" dirty="0" smtClean="0"/>
              <a:t>Government</a:t>
            </a:r>
            <a:endParaRPr lang="en-US" sz="1100" dirty="0"/>
          </a:p>
        </p:txBody>
      </p:sp>
      <p:sp>
        <p:nvSpPr>
          <p:cNvPr id="76" name="TextBox 75"/>
          <p:cNvSpPr txBox="1"/>
          <p:nvPr/>
        </p:nvSpPr>
        <p:spPr>
          <a:xfrm>
            <a:off x="6477974" y="3157989"/>
            <a:ext cx="684803" cy="261610"/>
          </a:xfrm>
          <a:prstGeom prst="rect">
            <a:avLst/>
          </a:prstGeom>
          <a:noFill/>
        </p:spPr>
        <p:txBody>
          <a:bodyPr wrap="none" rtlCol="0">
            <a:spAutoFit/>
          </a:bodyPr>
          <a:lstStyle/>
          <a:p>
            <a:r>
              <a:rPr lang="en-US" sz="1100" dirty="0" smtClean="0"/>
              <a:t>Industry</a:t>
            </a:r>
            <a:endParaRPr lang="en-US" sz="1100" dirty="0"/>
          </a:p>
        </p:txBody>
      </p:sp>
      <p:sp>
        <p:nvSpPr>
          <p:cNvPr id="77" name="TextBox 76"/>
          <p:cNvSpPr txBox="1"/>
          <p:nvPr/>
        </p:nvSpPr>
        <p:spPr>
          <a:xfrm>
            <a:off x="7134578" y="2792895"/>
            <a:ext cx="813043" cy="261610"/>
          </a:xfrm>
          <a:prstGeom prst="rect">
            <a:avLst/>
          </a:prstGeom>
          <a:noFill/>
        </p:spPr>
        <p:txBody>
          <a:bodyPr wrap="none" rtlCol="0">
            <a:spAutoFit/>
          </a:bodyPr>
          <a:lstStyle/>
          <a:p>
            <a:r>
              <a:rPr lang="en-US" sz="1100" dirty="0" smtClean="0"/>
              <a:t>Academia</a:t>
            </a:r>
            <a:endParaRPr lang="en-US" sz="1100" dirty="0"/>
          </a:p>
        </p:txBody>
      </p:sp>
      <p:sp>
        <p:nvSpPr>
          <p:cNvPr id="78" name="TextBox 77"/>
          <p:cNvSpPr txBox="1"/>
          <p:nvPr/>
        </p:nvSpPr>
        <p:spPr>
          <a:xfrm>
            <a:off x="6477974" y="2363353"/>
            <a:ext cx="960519" cy="261610"/>
          </a:xfrm>
          <a:prstGeom prst="rect">
            <a:avLst/>
          </a:prstGeom>
          <a:noFill/>
        </p:spPr>
        <p:txBody>
          <a:bodyPr wrap="none" rtlCol="0">
            <a:spAutoFit/>
          </a:bodyPr>
          <a:lstStyle/>
          <a:p>
            <a:r>
              <a:rPr lang="en-US" sz="1100" dirty="0" smtClean="0"/>
              <a:t>International</a:t>
            </a:r>
            <a:endParaRPr lang="en-US" sz="1100" dirty="0"/>
          </a:p>
        </p:txBody>
      </p:sp>
      <p:cxnSp>
        <p:nvCxnSpPr>
          <p:cNvPr id="12" name="Straight Connector 11"/>
          <p:cNvCxnSpPr/>
          <p:nvPr/>
        </p:nvCxnSpPr>
        <p:spPr>
          <a:xfrm>
            <a:off x="572879" y="3715460"/>
            <a:ext cx="38407" cy="2303541"/>
          </a:xfrm>
          <a:prstGeom prst="line">
            <a:avLst/>
          </a:prstGeom>
          <a:ln/>
        </p:spPr>
        <p:style>
          <a:lnRef idx="1">
            <a:schemeClr val="dk1"/>
          </a:lnRef>
          <a:fillRef idx="0">
            <a:schemeClr val="dk1"/>
          </a:fillRef>
          <a:effectRef idx="0">
            <a:schemeClr val="dk1"/>
          </a:effectRef>
          <a:fontRef idx="minor">
            <a:schemeClr val="tx1"/>
          </a:fontRef>
        </p:style>
      </p:cxnSp>
      <p:cxnSp>
        <p:nvCxnSpPr>
          <p:cNvPr id="79" name="Straight Connector 78"/>
          <p:cNvCxnSpPr/>
          <p:nvPr/>
        </p:nvCxnSpPr>
        <p:spPr>
          <a:xfrm flipV="1">
            <a:off x="611286" y="6019001"/>
            <a:ext cx="7266300" cy="13962"/>
          </a:xfrm>
          <a:prstGeom prst="line">
            <a:avLst/>
          </a:prstGeom>
          <a:ln/>
        </p:spPr>
        <p:style>
          <a:lnRef idx="1">
            <a:schemeClr val="dk1"/>
          </a:lnRef>
          <a:fillRef idx="0">
            <a:schemeClr val="dk1"/>
          </a:fillRef>
          <a:effectRef idx="0">
            <a:schemeClr val="dk1"/>
          </a:effectRef>
          <a:fontRef idx="minor">
            <a:schemeClr val="tx1"/>
          </a:fontRef>
        </p:style>
      </p:cxnSp>
      <p:cxnSp>
        <p:nvCxnSpPr>
          <p:cNvPr id="80" name="Straight Connector 79"/>
          <p:cNvCxnSpPr/>
          <p:nvPr/>
        </p:nvCxnSpPr>
        <p:spPr>
          <a:xfrm flipV="1">
            <a:off x="7877586" y="3578127"/>
            <a:ext cx="11281" cy="2454836"/>
          </a:xfrm>
          <a:prstGeom prst="line">
            <a:avLst/>
          </a:prstGeom>
          <a:ln>
            <a:tailEnd type="triangle"/>
          </a:ln>
        </p:spPr>
        <p:style>
          <a:lnRef idx="1">
            <a:schemeClr val="dk1"/>
          </a:lnRef>
          <a:fillRef idx="0">
            <a:schemeClr val="dk1"/>
          </a:fillRef>
          <a:effectRef idx="0">
            <a:schemeClr val="dk1"/>
          </a:effectRef>
          <a:fontRef idx="minor">
            <a:schemeClr val="tx1"/>
          </a:fontRef>
        </p:style>
      </p:cxnSp>
      <p:sp>
        <p:nvSpPr>
          <p:cNvPr id="85" name="TextBox 84"/>
          <p:cNvSpPr txBox="1"/>
          <p:nvPr/>
        </p:nvSpPr>
        <p:spPr>
          <a:xfrm>
            <a:off x="3881977" y="5801879"/>
            <a:ext cx="1015021" cy="261610"/>
          </a:xfrm>
          <a:prstGeom prst="rect">
            <a:avLst/>
          </a:prstGeom>
          <a:noFill/>
        </p:spPr>
        <p:txBody>
          <a:bodyPr wrap="none" rtlCol="0">
            <a:spAutoFit/>
          </a:bodyPr>
          <a:lstStyle/>
          <a:p>
            <a:r>
              <a:rPr lang="en-US" sz="1100" dirty="0" smtClean="0"/>
              <a:t>User Support</a:t>
            </a:r>
            <a:endParaRPr lang="en-US" sz="1100" dirty="0"/>
          </a:p>
        </p:txBody>
      </p:sp>
      <p:cxnSp>
        <p:nvCxnSpPr>
          <p:cNvPr id="97" name="Straight Connector 96"/>
          <p:cNvCxnSpPr/>
          <p:nvPr/>
        </p:nvCxnSpPr>
        <p:spPr>
          <a:xfrm>
            <a:off x="786750" y="5710409"/>
            <a:ext cx="6651743" cy="11126"/>
          </a:xfrm>
          <a:prstGeom prst="line">
            <a:avLst/>
          </a:prstGeom>
          <a:ln/>
        </p:spPr>
        <p:style>
          <a:lnRef idx="1">
            <a:schemeClr val="dk1"/>
          </a:lnRef>
          <a:fillRef idx="0">
            <a:schemeClr val="dk1"/>
          </a:fillRef>
          <a:effectRef idx="0">
            <a:schemeClr val="dk1"/>
          </a:effectRef>
          <a:fontRef idx="minor">
            <a:schemeClr val="tx1"/>
          </a:fontRef>
        </p:style>
      </p:cxnSp>
      <p:cxnSp>
        <p:nvCxnSpPr>
          <p:cNvPr id="99" name="Straight Connector 98"/>
          <p:cNvCxnSpPr/>
          <p:nvPr/>
        </p:nvCxnSpPr>
        <p:spPr>
          <a:xfrm>
            <a:off x="7412734" y="3868115"/>
            <a:ext cx="25759" cy="1861356"/>
          </a:xfrm>
          <a:prstGeom prst="line">
            <a:avLst/>
          </a:prstGeom>
          <a:ln/>
        </p:spPr>
        <p:style>
          <a:lnRef idx="1">
            <a:schemeClr val="dk1"/>
          </a:lnRef>
          <a:fillRef idx="0">
            <a:schemeClr val="dk1"/>
          </a:fillRef>
          <a:effectRef idx="0">
            <a:schemeClr val="dk1"/>
          </a:effectRef>
          <a:fontRef idx="minor">
            <a:schemeClr val="tx1"/>
          </a:fontRef>
        </p:style>
      </p:cxnSp>
      <p:cxnSp>
        <p:nvCxnSpPr>
          <p:cNvPr id="102" name="Straight Connector 101"/>
          <p:cNvCxnSpPr/>
          <p:nvPr/>
        </p:nvCxnSpPr>
        <p:spPr>
          <a:xfrm flipH="1" flipV="1">
            <a:off x="750509" y="3706122"/>
            <a:ext cx="36241" cy="2006073"/>
          </a:xfrm>
          <a:prstGeom prst="line">
            <a:avLst/>
          </a:prstGeom>
          <a:ln>
            <a:tailEnd type="triangle"/>
          </a:ln>
        </p:spPr>
        <p:style>
          <a:lnRef idx="1">
            <a:schemeClr val="dk1"/>
          </a:lnRef>
          <a:fillRef idx="0">
            <a:schemeClr val="dk1"/>
          </a:fillRef>
          <a:effectRef idx="0">
            <a:schemeClr val="dk1"/>
          </a:effectRef>
          <a:fontRef idx="minor">
            <a:schemeClr val="tx1"/>
          </a:fontRef>
        </p:style>
      </p:cxnSp>
      <p:sp>
        <p:nvSpPr>
          <p:cNvPr id="104" name="TextBox 103"/>
          <p:cNvSpPr txBox="1"/>
          <p:nvPr/>
        </p:nvSpPr>
        <p:spPr>
          <a:xfrm>
            <a:off x="2876268" y="5485653"/>
            <a:ext cx="3308919" cy="261610"/>
          </a:xfrm>
          <a:prstGeom prst="rect">
            <a:avLst/>
          </a:prstGeom>
          <a:noFill/>
        </p:spPr>
        <p:txBody>
          <a:bodyPr wrap="none" rtlCol="0">
            <a:spAutoFit/>
          </a:bodyPr>
          <a:lstStyle/>
          <a:p>
            <a:r>
              <a:rPr lang="en-US" sz="1100" b="1" dirty="0" smtClean="0"/>
              <a:t>Users:</a:t>
            </a:r>
            <a:r>
              <a:rPr lang="en-US" sz="1100" dirty="0" smtClean="0"/>
              <a:t> Feedback, Feature Requests, Bug Reports</a:t>
            </a:r>
            <a:endParaRPr lang="en-US" sz="1100" dirty="0"/>
          </a:p>
        </p:txBody>
      </p:sp>
      <p:cxnSp>
        <p:nvCxnSpPr>
          <p:cNvPr id="107" name="Straight Connector 106"/>
          <p:cNvCxnSpPr/>
          <p:nvPr/>
        </p:nvCxnSpPr>
        <p:spPr>
          <a:xfrm flipV="1">
            <a:off x="1007990" y="5379363"/>
            <a:ext cx="5820320" cy="22934"/>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08" name="Straight Connector 107"/>
          <p:cNvCxnSpPr/>
          <p:nvPr/>
        </p:nvCxnSpPr>
        <p:spPr>
          <a:xfrm>
            <a:off x="6792842" y="3760214"/>
            <a:ext cx="20528" cy="1630755"/>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09" name="Straight Connector 108"/>
          <p:cNvCxnSpPr/>
          <p:nvPr/>
        </p:nvCxnSpPr>
        <p:spPr>
          <a:xfrm flipH="1" flipV="1">
            <a:off x="980298" y="3704008"/>
            <a:ext cx="27692" cy="1697151"/>
          </a:xfrm>
          <a:prstGeom prst="line">
            <a:avLst/>
          </a:prstGeom>
          <a:ln>
            <a:prstDash val="dash"/>
            <a:tailEnd type="triangle"/>
          </a:ln>
        </p:spPr>
        <p:style>
          <a:lnRef idx="1">
            <a:schemeClr val="dk1"/>
          </a:lnRef>
          <a:fillRef idx="0">
            <a:schemeClr val="dk1"/>
          </a:fillRef>
          <a:effectRef idx="0">
            <a:schemeClr val="dk1"/>
          </a:effectRef>
          <a:fontRef idx="minor">
            <a:schemeClr val="tx1"/>
          </a:fontRef>
        </p:style>
      </p:cxnSp>
      <p:sp>
        <p:nvSpPr>
          <p:cNvPr id="110" name="TextBox 109"/>
          <p:cNvSpPr txBox="1"/>
          <p:nvPr/>
        </p:nvSpPr>
        <p:spPr>
          <a:xfrm>
            <a:off x="3010118" y="5099825"/>
            <a:ext cx="2528256" cy="261610"/>
          </a:xfrm>
          <a:prstGeom prst="rect">
            <a:avLst/>
          </a:prstGeom>
          <a:noFill/>
        </p:spPr>
        <p:txBody>
          <a:bodyPr wrap="none" rtlCol="0">
            <a:spAutoFit/>
          </a:bodyPr>
          <a:lstStyle/>
          <a:p>
            <a:r>
              <a:rPr lang="en-US" sz="1100" b="1" dirty="0" smtClean="0"/>
              <a:t>Contributors:</a:t>
            </a:r>
            <a:r>
              <a:rPr lang="en-US" sz="1100" dirty="0" smtClean="0"/>
              <a:t> Bug Fixes, Verification</a:t>
            </a:r>
            <a:endParaRPr lang="en-US" sz="1100" dirty="0"/>
          </a:p>
        </p:txBody>
      </p:sp>
      <p:sp>
        <p:nvSpPr>
          <p:cNvPr id="10" name="Left-Right Arrow 9"/>
          <p:cNvSpPr/>
          <p:nvPr/>
        </p:nvSpPr>
        <p:spPr>
          <a:xfrm>
            <a:off x="5408359" y="2771162"/>
            <a:ext cx="699042" cy="325736"/>
          </a:xfrm>
          <a:prstGeom prst="leftRightArrow">
            <a:avLst/>
          </a:prstGeom>
          <a:solidFill>
            <a:schemeClr val="bg1"/>
          </a:solidFill>
          <a:ln w="63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ight Arrow 10"/>
          <p:cNvSpPr/>
          <p:nvPr/>
        </p:nvSpPr>
        <p:spPr>
          <a:xfrm>
            <a:off x="1499955" y="2791180"/>
            <a:ext cx="569528" cy="327428"/>
          </a:xfrm>
          <a:prstGeom prst="rightArrow">
            <a:avLst/>
          </a:prstGeom>
          <a:solidFill>
            <a:schemeClr val="bg1"/>
          </a:solidFill>
          <a:ln w="63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TextBox 50"/>
          <p:cNvSpPr txBox="1">
            <a:spLocks noChangeArrowheads="1"/>
          </p:cNvSpPr>
          <p:nvPr/>
        </p:nvSpPr>
        <p:spPr bwMode="auto">
          <a:xfrm>
            <a:off x="6161491" y="1476476"/>
            <a:ext cx="1317768" cy="273160"/>
          </a:xfrm>
          <a:prstGeom prst="rect">
            <a:avLst/>
          </a:prstGeom>
          <a:solidFill>
            <a:schemeClr val="bg1"/>
          </a:solidFill>
          <a:ln w="9525">
            <a:noFill/>
            <a:miter lim="800000"/>
            <a:headEnd/>
            <a:tailEnd/>
          </a:ln>
        </p:spPr>
        <p:txBody>
          <a:bodyPr wrap="square">
            <a:noAutofit/>
          </a:bodyPr>
          <a:lstStyle/>
          <a:p>
            <a:pPr algn="ctr" eaLnBrk="0" hangingPunct="0"/>
            <a:r>
              <a:rPr lang="en-US" sz="1400" b="1" dirty="0" smtClean="0"/>
              <a:t>Members</a:t>
            </a:r>
            <a:endParaRPr lang="en-US" sz="1400" b="1" dirty="0"/>
          </a:p>
        </p:txBody>
      </p:sp>
      <p:sp>
        <p:nvSpPr>
          <p:cNvPr id="57" name="Cube 56"/>
          <p:cNvSpPr/>
          <p:nvPr/>
        </p:nvSpPr>
        <p:spPr bwMode="auto">
          <a:xfrm>
            <a:off x="4881029" y="4461180"/>
            <a:ext cx="595693" cy="417255"/>
          </a:xfrm>
          <a:prstGeom prst="cube">
            <a:avLst/>
          </a:prstGeom>
          <a:solidFill>
            <a:srgbClr val="CCCCFF"/>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PSPs</a:t>
            </a:r>
          </a:p>
        </p:txBody>
      </p:sp>
      <p:sp>
        <p:nvSpPr>
          <p:cNvPr id="58" name="Cube 57"/>
          <p:cNvSpPr/>
          <p:nvPr/>
        </p:nvSpPr>
        <p:spPr bwMode="auto">
          <a:xfrm>
            <a:off x="3731633" y="4496355"/>
            <a:ext cx="595693" cy="417255"/>
          </a:xfrm>
          <a:prstGeom prst="cube">
            <a:avLst/>
          </a:prstGeom>
          <a:solidFill>
            <a:srgbClr val="CCCCFF"/>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OS</a:t>
            </a:r>
          </a:p>
          <a:p>
            <a:pPr algn="ctr"/>
            <a:r>
              <a:rPr lang="en-US" sz="900" b="1" dirty="0" smtClean="0"/>
              <a:t>Abstract</a:t>
            </a:r>
          </a:p>
        </p:txBody>
      </p:sp>
      <p:sp>
        <p:nvSpPr>
          <p:cNvPr id="70" name="Cube 69"/>
          <p:cNvSpPr/>
          <p:nvPr/>
        </p:nvSpPr>
        <p:spPr bwMode="auto">
          <a:xfrm>
            <a:off x="4352555" y="4165316"/>
            <a:ext cx="1121343" cy="356436"/>
          </a:xfrm>
          <a:prstGeom prst="cube">
            <a:avLst/>
          </a:prstGeom>
          <a:solidFill>
            <a:srgbClr val="99FF99"/>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Platform Support </a:t>
            </a:r>
          </a:p>
          <a:p>
            <a:pPr algn="ctr"/>
            <a:r>
              <a:rPr lang="en-US" sz="900" b="1" dirty="0" smtClean="0"/>
              <a:t>Package API</a:t>
            </a:r>
          </a:p>
        </p:txBody>
      </p:sp>
      <p:sp>
        <p:nvSpPr>
          <p:cNvPr id="67" name="Cube 66"/>
          <p:cNvSpPr/>
          <p:nvPr/>
        </p:nvSpPr>
        <p:spPr bwMode="auto">
          <a:xfrm>
            <a:off x="3214317" y="4172700"/>
            <a:ext cx="1123298" cy="383367"/>
          </a:xfrm>
          <a:prstGeom prst="cube">
            <a:avLst/>
          </a:prstGeom>
          <a:solidFill>
            <a:srgbClr val="99FF99"/>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smtClean="0"/>
              <a:t>OS Abstraction</a:t>
            </a:r>
          </a:p>
          <a:p>
            <a:pPr algn="ctr"/>
            <a:r>
              <a:rPr lang="en-US" sz="900" b="1" dirty="0" smtClean="0"/>
              <a:t>API</a:t>
            </a:r>
          </a:p>
        </p:txBody>
      </p:sp>
      <p:sp>
        <p:nvSpPr>
          <p:cNvPr id="63" name="Cube 62"/>
          <p:cNvSpPr/>
          <p:nvPr/>
        </p:nvSpPr>
        <p:spPr bwMode="auto">
          <a:xfrm>
            <a:off x="4348427" y="3800829"/>
            <a:ext cx="783228" cy="219573"/>
          </a:xfrm>
          <a:prstGeom prst="cube">
            <a:avLst/>
          </a:prstGeom>
          <a:solidFill>
            <a:srgbClr val="CCCCFF"/>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err="1" smtClean="0"/>
              <a:t>cFE</a:t>
            </a:r>
            <a:endParaRPr lang="en-US" sz="900" b="1" dirty="0" smtClean="0"/>
          </a:p>
        </p:txBody>
      </p:sp>
      <p:sp>
        <p:nvSpPr>
          <p:cNvPr id="64" name="Cube 63"/>
          <p:cNvSpPr/>
          <p:nvPr/>
        </p:nvSpPr>
        <p:spPr bwMode="auto">
          <a:xfrm>
            <a:off x="3581400" y="3581400"/>
            <a:ext cx="1571163" cy="201075"/>
          </a:xfrm>
          <a:prstGeom prst="cube">
            <a:avLst/>
          </a:prstGeom>
          <a:solidFill>
            <a:srgbClr val="99FF99"/>
          </a:solidFill>
          <a:ln w="9525">
            <a:solidFill>
              <a:schemeClr val="tx1"/>
            </a:solidFill>
            <a:miter lim="800000"/>
            <a:headEnd/>
            <a:tailEnd/>
          </a:ln>
          <a:effectLst>
            <a:outerShdw blurRad="50800" dist="38100" dir="18900000" algn="bl" rotWithShape="0">
              <a:prstClr val="black">
                <a:alpha val="40000"/>
              </a:prstClr>
            </a:outerShdw>
          </a:effectLst>
        </p:spPr>
        <p:txBody>
          <a:bodyPr wrap="none" rtlCol="0" anchor="ctr"/>
          <a:lstStyle/>
          <a:p>
            <a:pPr algn="ctr"/>
            <a:r>
              <a:rPr lang="en-US" sz="900" b="1" dirty="0" err="1" smtClean="0"/>
              <a:t>cFE</a:t>
            </a:r>
            <a:r>
              <a:rPr lang="en-US" sz="900" b="1" dirty="0" smtClean="0"/>
              <a:t> API</a:t>
            </a:r>
          </a:p>
        </p:txBody>
      </p:sp>
    </p:spTree>
    <p:extLst>
      <p:ext uri="{BB962C8B-B14F-4D97-AF65-F5344CB8AC3E}">
        <p14:creationId xmlns:p14="http://schemas.microsoft.com/office/powerpoint/2010/main" val="33717527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Realities…</a:t>
            </a:r>
            <a:endParaRPr lang="en-US" dirty="0"/>
          </a:p>
        </p:txBody>
      </p:sp>
      <p:sp>
        <p:nvSpPr>
          <p:cNvPr id="3" name="Content Placeholder 2"/>
          <p:cNvSpPr>
            <a:spLocks noGrp="1"/>
          </p:cNvSpPr>
          <p:nvPr>
            <p:ph idx="1"/>
          </p:nvPr>
        </p:nvSpPr>
        <p:spPr>
          <a:xfrm>
            <a:off x="466499" y="1110344"/>
            <a:ext cx="8228013" cy="5714999"/>
          </a:xfrm>
        </p:spPr>
        <p:txBody>
          <a:bodyPr>
            <a:normAutofit fontScale="92500" lnSpcReduction="20000"/>
          </a:bodyPr>
          <a:lstStyle/>
          <a:p>
            <a:r>
              <a:rPr lang="en-US" sz="1800" dirty="0"/>
              <a:t>ITAR (International Traffic in Arms Regulations) and the EAR (Export Administration Regulations) </a:t>
            </a:r>
          </a:p>
          <a:p>
            <a:pPr lvl="1"/>
            <a:r>
              <a:rPr lang="en-US" sz="1600" dirty="0" smtClean="0"/>
              <a:t>Export </a:t>
            </a:r>
            <a:r>
              <a:rPr lang="en-US" sz="1600" dirty="0"/>
              <a:t>control </a:t>
            </a:r>
            <a:r>
              <a:rPr lang="en-US" sz="1600" dirty="0" smtClean="0"/>
              <a:t>regulations</a:t>
            </a:r>
          </a:p>
          <a:p>
            <a:pPr lvl="1"/>
            <a:r>
              <a:rPr lang="en-US" sz="1600" dirty="0" smtClean="0"/>
              <a:t>Recent ITAR changes have moved some space related items from the U.S. Munitions List (USMAL) to the Commerce Control List (CCL)</a:t>
            </a:r>
          </a:p>
          <a:p>
            <a:endParaRPr lang="en-US" dirty="0" smtClean="0"/>
          </a:p>
          <a:p>
            <a:r>
              <a:rPr lang="en-US" dirty="0" smtClean="0"/>
              <a:t>NASA </a:t>
            </a:r>
            <a:r>
              <a:rPr lang="en-US" dirty="0"/>
              <a:t>Software Engineering Requirements, NPR-7150.2B </a:t>
            </a:r>
            <a:r>
              <a:rPr lang="en-US" sz="1600" dirty="0"/>
              <a:t>(11/19/14 – 11/19/19)</a:t>
            </a:r>
          </a:p>
          <a:p>
            <a:pPr lvl="1"/>
            <a:r>
              <a:rPr lang="en-US" sz="1600" dirty="0"/>
              <a:t>Establishes the engineering requirements for software acquisition, development, maintenance, retirement, operations, and management consistent with the governance model contained in NASA Policy Directive (NPD) 1000.0, NASA Governance and Strategic Management Handbook. This NASA Procedural Requirements (NPR) supports the implementation of the NASA Policy Directive (NPD) 7120.4.</a:t>
            </a:r>
          </a:p>
          <a:p>
            <a:r>
              <a:rPr lang="en-US" dirty="0"/>
              <a:t>Release of NASA Software, NPR-2210.1C (expired 8/11/15)</a:t>
            </a:r>
          </a:p>
          <a:p>
            <a:pPr lvl="1"/>
            <a:r>
              <a:rPr lang="en-US" sz="1600" dirty="0"/>
              <a:t>Establishes procedures and responsibilities for the reporting, review, assessment, and release of software created by or for NASA</a:t>
            </a:r>
          </a:p>
          <a:p>
            <a:r>
              <a:rPr lang="en-US" dirty="0"/>
              <a:t>Inventions Made By Government Employees, NPD 2091.1B (4/21/08 – 4/21/18)</a:t>
            </a:r>
          </a:p>
          <a:p>
            <a:pPr lvl="1"/>
            <a:r>
              <a:rPr lang="en-US" sz="1600" dirty="0"/>
              <a:t>Civil servant or contractors receiving research and development funding are required to report their findings to the Technology Transfer Office</a:t>
            </a:r>
            <a:endParaRPr lang="en-US" sz="1600" dirty="0" smtClean="0"/>
          </a:p>
          <a:p>
            <a:pPr marL="0" indent="0">
              <a:buNone/>
            </a:pPr>
            <a:endParaRPr lang="en-US" sz="1800" dirty="0" smtClean="0"/>
          </a:p>
        </p:txBody>
      </p:sp>
    </p:spTree>
    <p:extLst>
      <p:ext uri="{BB962C8B-B14F-4D97-AF65-F5344CB8AC3E}">
        <p14:creationId xmlns:p14="http://schemas.microsoft.com/office/powerpoint/2010/main" val="19274717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 Teams</a:t>
            </a:r>
            <a:endParaRPr lang="en-US" dirty="0"/>
          </a:p>
        </p:txBody>
      </p:sp>
      <p:sp>
        <p:nvSpPr>
          <p:cNvPr id="3" name="Content Placeholder 2"/>
          <p:cNvSpPr>
            <a:spLocks noGrp="1"/>
          </p:cNvSpPr>
          <p:nvPr>
            <p:ph idx="1"/>
          </p:nvPr>
        </p:nvSpPr>
        <p:spPr>
          <a:xfrm>
            <a:off x="685800" y="1219200"/>
            <a:ext cx="8042276" cy="5181600"/>
          </a:xfrm>
        </p:spPr>
        <p:txBody>
          <a:bodyPr>
            <a:normAutofit/>
          </a:bodyPr>
          <a:lstStyle/>
          <a:p>
            <a:r>
              <a:rPr lang="en-US" sz="1800" dirty="0" smtClean="0"/>
              <a:t>Groups of people aligned with a common interest</a:t>
            </a:r>
          </a:p>
          <a:p>
            <a:pPr lvl="1"/>
            <a:r>
              <a:rPr lang="en-US" sz="1600" dirty="0" smtClean="0"/>
              <a:t>E.g. </a:t>
            </a:r>
            <a:r>
              <a:rPr lang="en-US" sz="1600" dirty="0"/>
              <a:t>M</a:t>
            </a:r>
            <a:r>
              <a:rPr lang="en-US" sz="1600" dirty="0" smtClean="0"/>
              <a:t>ulticore processors, </a:t>
            </a:r>
            <a:r>
              <a:rPr lang="en-US" sz="1600" dirty="0" err="1" smtClean="0"/>
              <a:t>Xenomai</a:t>
            </a:r>
            <a:r>
              <a:rPr lang="en-US" sz="1600" dirty="0" smtClean="0"/>
              <a:t>, Electronic Data Sheets</a:t>
            </a:r>
          </a:p>
          <a:p>
            <a:endParaRPr lang="en-US" sz="1800" dirty="0" smtClean="0"/>
          </a:p>
          <a:p>
            <a:r>
              <a:rPr lang="en-US" sz="1800" dirty="0" smtClean="0"/>
              <a:t>Two </a:t>
            </a:r>
            <a:r>
              <a:rPr lang="en-US" sz="1800" dirty="0"/>
              <a:t>types</a:t>
            </a:r>
          </a:p>
          <a:p>
            <a:pPr lvl="1"/>
            <a:r>
              <a:rPr lang="en-US" sz="1600" dirty="0"/>
              <a:t>Integrated </a:t>
            </a:r>
            <a:r>
              <a:rPr lang="en-US" sz="1600" dirty="0" smtClean="0"/>
              <a:t>Team: Organized as a project</a:t>
            </a:r>
            <a:endParaRPr lang="en-US" sz="1600" dirty="0"/>
          </a:p>
          <a:p>
            <a:pPr lvl="1"/>
            <a:r>
              <a:rPr lang="en-US" sz="1600" dirty="0" smtClean="0"/>
              <a:t>Cooperative: Parallel </a:t>
            </a:r>
            <a:r>
              <a:rPr lang="en-US" sz="1600" dirty="0"/>
              <a:t>teams that maintain communication</a:t>
            </a:r>
          </a:p>
          <a:p>
            <a:endParaRPr lang="en-US" sz="1800" dirty="0" smtClean="0"/>
          </a:p>
          <a:p>
            <a:r>
              <a:rPr lang="en-US" sz="1800" dirty="0" smtClean="0"/>
              <a:t>Challenges</a:t>
            </a:r>
          </a:p>
          <a:p>
            <a:pPr lvl="1"/>
            <a:r>
              <a:rPr lang="en-US" sz="1600" dirty="0" smtClean="0"/>
              <a:t>Funding source(s) may not agree with producing </a:t>
            </a:r>
            <a:r>
              <a:rPr lang="en-US" sz="1600" dirty="0" err="1" smtClean="0"/>
              <a:t>cFS</a:t>
            </a:r>
            <a:r>
              <a:rPr lang="en-US" sz="1600" dirty="0" smtClean="0"/>
              <a:t> assets in addition to their own goals. “Think global, act local” doesn’t </a:t>
            </a:r>
            <a:r>
              <a:rPr lang="en-US" sz="1600" dirty="0"/>
              <a:t>work in every situation</a:t>
            </a:r>
            <a:r>
              <a:rPr lang="en-US" sz="1600" dirty="0" smtClean="0"/>
              <a:t>.</a:t>
            </a:r>
          </a:p>
          <a:p>
            <a:pPr lvl="1"/>
            <a:r>
              <a:rPr lang="en-US" sz="1600" dirty="0" smtClean="0"/>
              <a:t>Restrictions on sharing information</a:t>
            </a:r>
          </a:p>
          <a:p>
            <a:pPr lvl="1"/>
            <a:r>
              <a:rPr lang="en-US" sz="1600" dirty="0" smtClean="0"/>
              <a:t>Aligning teams with NASA Controlled Asset deliverables</a:t>
            </a:r>
          </a:p>
          <a:p>
            <a:pPr lvl="1"/>
            <a:endParaRPr lang="en-US" sz="1600" dirty="0" smtClean="0"/>
          </a:p>
          <a:p>
            <a:pPr lvl="1"/>
            <a:endParaRPr lang="en-US" sz="1600" dirty="0"/>
          </a:p>
          <a:p>
            <a:endParaRPr lang="en-US" sz="1800" dirty="0" smtClean="0"/>
          </a:p>
          <a:p>
            <a:endParaRPr lang="en-US" sz="1800" dirty="0" smtClean="0"/>
          </a:p>
          <a:p>
            <a:endParaRPr lang="en-US" sz="1800" dirty="0" smtClean="0"/>
          </a:p>
          <a:p>
            <a:endParaRPr lang="en-US" sz="1800" dirty="0" smtClean="0"/>
          </a:p>
          <a:p>
            <a:endParaRPr lang="en-US" sz="1800" dirty="0" smtClean="0"/>
          </a:p>
          <a:p>
            <a:pPr lvl="1"/>
            <a:endParaRPr lang="en-US" sz="1600" dirty="0" smtClean="0"/>
          </a:p>
          <a:p>
            <a:pPr lvl="1"/>
            <a:endParaRPr lang="en-US" sz="1600" dirty="0" smtClean="0"/>
          </a:p>
          <a:p>
            <a:endParaRPr lang="en-US" sz="1800" dirty="0"/>
          </a:p>
        </p:txBody>
      </p:sp>
    </p:spTree>
    <p:extLst>
      <p:ext uri="{BB962C8B-B14F-4D97-AF65-F5344CB8AC3E}">
        <p14:creationId xmlns:p14="http://schemas.microsoft.com/office/powerpoint/2010/main" val="15011153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a:t>
            </a:r>
            <a:r>
              <a:rPr lang="en-US" dirty="0" smtClean="0"/>
              <a:t>Team Topic Area - Architecture</a:t>
            </a:r>
            <a:endParaRPr lang="en-US" dirty="0"/>
          </a:p>
        </p:txBody>
      </p:sp>
      <p:sp>
        <p:nvSpPr>
          <p:cNvPr id="3" name="Content Placeholder 2"/>
          <p:cNvSpPr>
            <a:spLocks noGrp="1"/>
          </p:cNvSpPr>
          <p:nvPr>
            <p:ph idx="1"/>
          </p:nvPr>
        </p:nvSpPr>
        <p:spPr>
          <a:xfrm>
            <a:off x="685800" y="1219200"/>
            <a:ext cx="8042276" cy="5181600"/>
          </a:xfrm>
        </p:spPr>
        <p:txBody>
          <a:bodyPr>
            <a:normAutofit/>
          </a:bodyPr>
          <a:lstStyle/>
          <a:p>
            <a:r>
              <a:rPr lang="en-US" dirty="0" smtClean="0"/>
              <a:t>Multicore, Partitioned Systems, Memory Protection</a:t>
            </a:r>
          </a:p>
          <a:p>
            <a:r>
              <a:rPr lang="en-US" dirty="0" smtClean="0"/>
              <a:t>Software Bus Network</a:t>
            </a:r>
          </a:p>
          <a:p>
            <a:r>
              <a:rPr lang="en-US" dirty="0" smtClean="0"/>
              <a:t>Driver Plugins</a:t>
            </a:r>
          </a:p>
          <a:p>
            <a:r>
              <a:rPr lang="en-US" dirty="0" smtClean="0"/>
              <a:t>Libraries</a:t>
            </a:r>
          </a:p>
          <a:p>
            <a:r>
              <a:rPr lang="en-US" dirty="0" smtClean="0"/>
              <a:t>Non-volatile configurations, EEPROM File System (EEFS)</a:t>
            </a:r>
          </a:p>
          <a:p>
            <a:r>
              <a:rPr lang="en-US" dirty="0" smtClean="0"/>
              <a:t>Security</a:t>
            </a:r>
          </a:p>
          <a:p>
            <a:endParaRPr lang="en-US" sz="1800" dirty="0" smtClean="0"/>
          </a:p>
          <a:p>
            <a:endParaRPr lang="en-US" sz="1800" dirty="0" smtClean="0"/>
          </a:p>
          <a:p>
            <a:pPr lvl="1"/>
            <a:endParaRPr lang="en-US" sz="1600" dirty="0" smtClean="0"/>
          </a:p>
          <a:p>
            <a:pPr lvl="1"/>
            <a:endParaRPr lang="en-US" sz="1600" dirty="0" smtClean="0"/>
          </a:p>
          <a:p>
            <a:endParaRPr lang="en-US" sz="1800" dirty="0"/>
          </a:p>
        </p:txBody>
      </p:sp>
    </p:spTree>
    <p:extLst>
      <p:ext uri="{BB962C8B-B14F-4D97-AF65-F5344CB8AC3E}">
        <p14:creationId xmlns:p14="http://schemas.microsoft.com/office/powerpoint/2010/main" val="40746909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a:t>
            </a:r>
            <a:r>
              <a:rPr lang="en-US" dirty="0" smtClean="0"/>
              <a:t>Teams Topic Area - Tools</a:t>
            </a:r>
            <a:endParaRPr lang="en-US" dirty="0"/>
          </a:p>
        </p:txBody>
      </p:sp>
      <p:sp>
        <p:nvSpPr>
          <p:cNvPr id="3" name="Content Placeholder 2"/>
          <p:cNvSpPr>
            <a:spLocks noGrp="1"/>
          </p:cNvSpPr>
          <p:nvPr>
            <p:ph idx="1"/>
          </p:nvPr>
        </p:nvSpPr>
        <p:spPr>
          <a:xfrm>
            <a:off x="685800" y="1219200"/>
            <a:ext cx="8042276" cy="5181600"/>
          </a:xfrm>
        </p:spPr>
        <p:txBody>
          <a:bodyPr>
            <a:normAutofit/>
          </a:bodyPr>
          <a:lstStyle/>
          <a:p>
            <a:r>
              <a:rPr lang="en-US" dirty="0" smtClean="0"/>
              <a:t>Deployment, Configuration Parameter profiles</a:t>
            </a:r>
          </a:p>
          <a:p>
            <a:r>
              <a:rPr lang="en-US" dirty="0" smtClean="0"/>
              <a:t>Automated unit testing</a:t>
            </a:r>
          </a:p>
          <a:p>
            <a:r>
              <a:rPr lang="en-US" dirty="0" smtClean="0"/>
              <a:t>Platform-independent build testing</a:t>
            </a:r>
          </a:p>
          <a:p>
            <a:r>
              <a:rPr lang="en-US" dirty="0"/>
              <a:t>Application Certification</a:t>
            </a:r>
          </a:p>
          <a:p>
            <a:r>
              <a:rPr lang="en-US" dirty="0" smtClean="0"/>
              <a:t>Electronic Data Sheets</a:t>
            </a:r>
          </a:p>
          <a:p>
            <a:r>
              <a:rPr lang="en-US" dirty="0" smtClean="0"/>
              <a:t>Code Generation: Simulink Interface Layer</a:t>
            </a:r>
          </a:p>
          <a:p>
            <a:r>
              <a:rPr lang="en-US" dirty="0" smtClean="0"/>
              <a:t>Benchmarks</a:t>
            </a:r>
          </a:p>
          <a:p>
            <a:r>
              <a:rPr lang="en-US" dirty="0" smtClean="0"/>
              <a:t>Integrated Development Environment</a:t>
            </a:r>
          </a:p>
          <a:p>
            <a:r>
              <a:rPr lang="en-US" dirty="0" smtClean="0"/>
              <a:t>Ground systems</a:t>
            </a:r>
          </a:p>
          <a:p>
            <a:endParaRPr lang="en-US" sz="1800" dirty="0" smtClean="0"/>
          </a:p>
          <a:p>
            <a:endParaRPr lang="en-US" sz="1800" dirty="0" smtClean="0"/>
          </a:p>
          <a:p>
            <a:endParaRPr lang="en-US" sz="1800" dirty="0" smtClean="0"/>
          </a:p>
          <a:p>
            <a:pPr lvl="1"/>
            <a:endParaRPr lang="en-US" sz="1600" dirty="0" smtClean="0"/>
          </a:p>
          <a:p>
            <a:pPr lvl="1"/>
            <a:endParaRPr lang="en-US" sz="1600" dirty="0" smtClean="0"/>
          </a:p>
          <a:p>
            <a:endParaRPr lang="en-US" sz="1800" dirty="0"/>
          </a:p>
        </p:txBody>
      </p:sp>
    </p:spTree>
    <p:extLst>
      <p:ext uri="{BB962C8B-B14F-4D97-AF65-F5344CB8AC3E}">
        <p14:creationId xmlns:p14="http://schemas.microsoft.com/office/powerpoint/2010/main" val="909488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a:t>
            </a:r>
            <a:r>
              <a:rPr lang="en-US" dirty="0"/>
              <a:t>Context</a:t>
            </a:r>
          </a:p>
        </p:txBody>
      </p:sp>
      <p:sp>
        <p:nvSpPr>
          <p:cNvPr id="3" name="Content Placeholder 2"/>
          <p:cNvSpPr>
            <a:spLocks noGrp="1"/>
          </p:cNvSpPr>
          <p:nvPr>
            <p:ph idx="1"/>
          </p:nvPr>
        </p:nvSpPr>
        <p:spPr>
          <a:xfrm>
            <a:off x="2327015" y="3347793"/>
            <a:ext cx="6795214" cy="1757607"/>
          </a:xfrm>
        </p:spPr>
        <p:txBody>
          <a:bodyPr>
            <a:normAutofit/>
          </a:bodyPr>
          <a:lstStyle/>
          <a:p>
            <a:pPr marL="0" indent="0">
              <a:buNone/>
            </a:pPr>
            <a:r>
              <a:rPr lang="en-US" sz="1800" dirty="0" smtClean="0"/>
              <a:t>NASA Configuration Control Board (CCB), established in December 2014, has successfully managed multiple releases of </a:t>
            </a:r>
            <a:r>
              <a:rPr lang="en-US" sz="1800" dirty="0" err="1" smtClean="0"/>
              <a:t>cFS</a:t>
            </a:r>
            <a:r>
              <a:rPr lang="en-US" sz="1800" dirty="0" smtClean="0"/>
              <a:t> components</a:t>
            </a:r>
          </a:p>
          <a:p>
            <a:pPr marL="0" indent="0">
              <a:buNone/>
            </a:pPr>
            <a:r>
              <a:rPr lang="en-US" sz="1800" dirty="0" smtClean="0"/>
              <a:t>January </a:t>
            </a:r>
            <a:r>
              <a:rPr lang="en-US" sz="1800" dirty="0"/>
              <a:t>2015 </a:t>
            </a:r>
            <a:r>
              <a:rPr lang="en-US" sz="1800" dirty="0" err="1" smtClean="0"/>
              <a:t>cFS</a:t>
            </a:r>
            <a:r>
              <a:rPr lang="en-US" sz="1800" dirty="0" smtClean="0"/>
              <a:t> released </a:t>
            </a:r>
            <a:r>
              <a:rPr lang="en-US" sz="1800" dirty="0"/>
              <a:t>as open source to allow anyone developing FSW with some fortitude to use the </a:t>
            </a:r>
            <a:r>
              <a:rPr lang="en-US" sz="1800" dirty="0" err="1" smtClean="0"/>
              <a:t>cFS</a:t>
            </a:r>
            <a:endParaRPr lang="en-US" sz="1800" dirty="0"/>
          </a:p>
        </p:txBody>
      </p:sp>
      <p:sp>
        <p:nvSpPr>
          <p:cNvPr id="7" name="Rectangle 36"/>
          <p:cNvSpPr>
            <a:spLocks noChangeArrowheads="1"/>
          </p:cNvSpPr>
          <p:nvPr/>
        </p:nvSpPr>
        <p:spPr bwMode="auto">
          <a:xfrm>
            <a:off x="262133" y="5684634"/>
            <a:ext cx="810594" cy="271762"/>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SzPct val="125000"/>
              <a:buChar char="•"/>
              <a:defRPr sz="2000" b="1">
                <a:solidFill>
                  <a:schemeClr val="tx1"/>
                </a:solidFill>
                <a:latin typeface="Arial" panose="020B0604020202020204" pitchFamily="34" charset="0"/>
              </a:defRPr>
            </a:lvl1pPr>
            <a:lvl2pPr marL="742950" indent="-285750">
              <a:spcBef>
                <a:spcPct val="20000"/>
              </a:spcBef>
              <a:buChar char="–"/>
              <a:defRPr b="1">
                <a:solidFill>
                  <a:schemeClr val="tx1"/>
                </a:solidFill>
                <a:latin typeface="Arial" panose="020B0604020202020204" pitchFamily="34" charset="0"/>
              </a:defRPr>
            </a:lvl2pPr>
            <a:lvl3pPr marL="1143000" indent="-228600">
              <a:spcBef>
                <a:spcPct val="20000"/>
              </a:spcBef>
              <a:buSzPct val="125000"/>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SzPct val="12500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SzPct val="12500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SzPct val="12500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SzPct val="12500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SzPct val="125000"/>
              <a:buChar char="•"/>
              <a:defRPr sz="1600">
                <a:solidFill>
                  <a:schemeClr val="tx1"/>
                </a:solidFill>
                <a:latin typeface="Arial" panose="020B0604020202020204" pitchFamily="34" charset="0"/>
              </a:defRPr>
            </a:lvl9pPr>
          </a:lstStyle>
          <a:p>
            <a:pPr algn="ctr" eaLnBrk="1" hangingPunct="1">
              <a:spcBef>
                <a:spcPct val="0"/>
              </a:spcBef>
              <a:buSzTx/>
              <a:buFontTx/>
              <a:buNone/>
            </a:pPr>
            <a:r>
              <a:rPr lang="en-US" altLang="en-US" sz="1600" b="0" dirty="0" smtClean="0"/>
              <a:t>GSFC</a:t>
            </a:r>
          </a:p>
        </p:txBody>
      </p:sp>
      <p:sp>
        <p:nvSpPr>
          <p:cNvPr id="8" name="Rectangle 36"/>
          <p:cNvSpPr>
            <a:spLocks noChangeArrowheads="1"/>
          </p:cNvSpPr>
          <p:nvPr/>
        </p:nvSpPr>
        <p:spPr bwMode="auto">
          <a:xfrm>
            <a:off x="1404093" y="3503611"/>
            <a:ext cx="810594" cy="271762"/>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SzPct val="125000"/>
              <a:buChar char="•"/>
              <a:defRPr sz="2000" b="1">
                <a:solidFill>
                  <a:schemeClr val="tx1"/>
                </a:solidFill>
                <a:latin typeface="Arial" panose="020B0604020202020204" pitchFamily="34" charset="0"/>
              </a:defRPr>
            </a:lvl1pPr>
            <a:lvl2pPr marL="742950" indent="-285750">
              <a:spcBef>
                <a:spcPct val="20000"/>
              </a:spcBef>
              <a:buChar char="–"/>
              <a:defRPr b="1">
                <a:solidFill>
                  <a:schemeClr val="tx1"/>
                </a:solidFill>
                <a:latin typeface="Arial" panose="020B0604020202020204" pitchFamily="34" charset="0"/>
              </a:defRPr>
            </a:lvl2pPr>
            <a:lvl3pPr marL="1143000" indent="-228600">
              <a:spcBef>
                <a:spcPct val="20000"/>
              </a:spcBef>
              <a:buSzPct val="125000"/>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SzPct val="12500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SzPct val="12500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SzPct val="12500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SzPct val="12500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SzPct val="125000"/>
              <a:buChar char="•"/>
              <a:defRPr sz="1600">
                <a:solidFill>
                  <a:schemeClr val="tx1"/>
                </a:solidFill>
                <a:latin typeface="Arial" panose="020B0604020202020204" pitchFamily="34" charset="0"/>
              </a:defRPr>
            </a:lvl9pPr>
          </a:lstStyle>
          <a:p>
            <a:pPr algn="ctr" eaLnBrk="1" hangingPunct="1">
              <a:spcBef>
                <a:spcPct val="0"/>
              </a:spcBef>
              <a:buSzTx/>
              <a:buFontTx/>
              <a:buNone/>
            </a:pPr>
            <a:r>
              <a:rPr lang="en-US" altLang="en-US" sz="1600" b="0" dirty="0" smtClean="0"/>
              <a:t>NASA</a:t>
            </a:r>
          </a:p>
        </p:txBody>
      </p:sp>
      <p:sp>
        <p:nvSpPr>
          <p:cNvPr id="9" name="Rectangle 36"/>
          <p:cNvSpPr>
            <a:spLocks noChangeArrowheads="1"/>
          </p:cNvSpPr>
          <p:nvPr/>
        </p:nvSpPr>
        <p:spPr bwMode="auto">
          <a:xfrm>
            <a:off x="2438400" y="1507936"/>
            <a:ext cx="1191594" cy="271762"/>
          </a:xfrm>
          <a:prstGeom prst="rect">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SzPct val="125000"/>
              <a:buChar char="•"/>
              <a:defRPr sz="2000" b="1">
                <a:solidFill>
                  <a:schemeClr val="tx1"/>
                </a:solidFill>
                <a:latin typeface="Arial" panose="020B0604020202020204" pitchFamily="34" charset="0"/>
              </a:defRPr>
            </a:lvl1pPr>
            <a:lvl2pPr marL="742950" indent="-285750">
              <a:spcBef>
                <a:spcPct val="20000"/>
              </a:spcBef>
              <a:buChar char="–"/>
              <a:defRPr b="1">
                <a:solidFill>
                  <a:schemeClr val="tx1"/>
                </a:solidFill>
                <a:latin typeface="Arial" panose="020B0604020202020204" pitchFamily="34" charset="0"/>
              </a:defRPr>
            </a:lvl2pPr>
            <a:lvl3pPr marL="1143000" indent="-228600">
              <a:spcBef>
                <a:spcPct val="20000"/>
              </a:spcBef>
              <a:buSzPct val="125000"/>
              <a:buChar char="•"/>
              <a:defRPr sz="16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SzPct val="125000"/>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SzPct val="125000"/>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SzPct val="125000"/>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SzPct val="125000"/>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SzPct val="125000"/>
              <a:buChar char="•"/>
              <a:defRPr sz="1600">
                <a:solidFill>
                  <a:schemeClr val="tx1"/>
                </a:solidFill>
                <a:latin typeface="Arial" panose="020B0604020202020204" pitchFamily="34" charset="0"/>
              </a:defRPr>
            </a:lvl9pPr>
          </a:lstStyle>
          <a:p>
            <a:pPr algn="ctr" eaLnBrk="1" hangingPunct="1">
              <a:spcBef>
                <a:spcPct val="0"/>
              </a:spcBef>
              <a:buSzTx/>
              <a:buFontTx/>
              <a:buNone/>
            </a:pPr>
            <a:r>
              <a:rPr lang="en-US" altLang="en-US" sz="1600" b="0" dirty="0" smtClean="0"/>
              <a:t>Community</a:t>
            </a:r>
          </a:p>
        </p:txBody>
      </p:sp>
      <p:cxnSp>
        <p:nvCxnSpPr>
          <p:cNvPr id="11" name="Straight Arrow Connector 10"/>
          <p:cNvCxnSpPr>
            <a:stCxn id="7" idx="0"/>
            <a:endCxn id="8" idx="2"/>
          </p:cNvCxnSpPr>
          <p:nvPr/>
        </p:nvCxnSpPr>
        <p:spPr>
          <a:xfrm flipV="1">
            <a:off x="667430" y="3775373"/>
            <a:ext cx="1141960" cy="1909261"/>
          </a:xfrm>
          <a:prstGeom prst="straightConnector1">
            <a:avLst/>
          </a:prstGeom>
          <a:ln w="19050" cmpd="sng">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endCxn id="9" idx="2"/>
          </p:cNvCxnSpPr>
          <p:nvPr/>
        </p:nvCxnSpPr>
        <p:spPr>
          <a:xfrm flipV="1">
            <a:off x="1987847" y="1779698"/>
            <a:ext cx="1046350" cy="1723914"/>
          </a:xfrm>
          <a:prstGeom prst="straightConnector1">
            <a:avLst/>
          </a:prstGeom>
          <a:ln w="19050" cmpd="sng">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2214687" y="2217965"/>
            <a:ext cx="327334" cy="381643"/>
          </a:xfrm>
          <a:prstGeom prst="rect">
            <a:avLst/>
          </a:prstGeom>
          <a:noFill/>
        </p:spPr>
        <p:txBody>
          <a:bodyPr wrap="none" rtlCol="0">
            <a:spAutoFit/>
          </a:bodyPr>
          <a:lstStyle/>
          <a:p>
            <a:r>
              <a:rPr lang="en-US" sz="2000" dirty="0" smtClean="0"/>
              <a:t>?</a:t>
            </a:r>
            <a:endParaRPr lang="en-US" sz="2000" dirty="0"/>
          </a:p>
        </p:txBody>
      </p:sp>
      <p:sp>
        <p:nvSpPr>
          <p:cNvPr id="16" name="Content Placeholder 2"/>
          <p:cNvSpPr txBox="1">
            <a:spLocks/>
          </p:cNvSpPr>
          <p:nvPr/>
        </p:nvSpPr>
        <p:spPr bwMode="auto">
          <a:xfrm>
            <a:off x="3810000" y="1122916"/>
            <a:ext cx="5029200" cy="17576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3607" rIns="0" bIns="0" numCol="1" anchor="t" anchorCtr="0" compatLnSpc="1">
            <a:prstTxWarp prst="textNoShape">
              <a:avLst/>
            </a:prstTxWarp>
            <a:normAutofit fontScale="92500" lnSpcReduction="20000"/>
          </a:bodyPr>
          <a:lstStyle>
            <a:lvl1pPr marL="342900" indent="-342900" algn="l" defTabSz="457200" rtl="0" eaLnBrk="0" fontAlgn="base" hangingPunct="0">
              <a:lnSpc>
                <a:spcPct val="94000"/>
              </a:lnSpc>
              <a:spcBef>
                <a:spcPct val="0"/>
              </a:spcBef>
              <a:spcAft>
                <a:spcPts val="1425"/>
              </a:spcAft>
              <a:buClr>
                <a:srgbClr val="000000"/>
              </a:buClr>
              <a:buSzPct val="100000"/>
              <a:buFont typeface="Arial" panose="020B0604020202020204" pitchFamily="34" charset="0"/>
              <a:buChar char="•"/>
              <a:defRPr sz="2000">
                <a:solidFill>
                  <a:srgbClr val="000000"/>
                </a:solidFill>
                <a:latin typeface="+mn-lt"/>
                <a:ea typeface="+mn-ea"/>
                <a:cs typeface="+mn-cs"/>
              </a:defRPr>
            </a:lvl1pPr>
            <a:lvl2pPr marL="742950" indent="-285750" algn="l" defTabSz="457200" rtl="0" eaLnBrk="0" fontAlgn="base" hangingPunct="0">
              <a:lnSpc>
                <a:spcPct val="94000"/>
              </a:lnSpc>
              <a:spcBef>
                <a:spcPct val="0"/>
              </a:spcBef>
              <a:spcAft>
                <a:spcPts val="1138"/>
              </a:spcAft>
              <a:buClr>
                <a:srgbClr val="000000"/>
              </a:buClr>
              <a:buSzPct val="100000"/>
              <a:buFont typeface="Arial" panose="020B0604020202020204" pitchFamily="34" charset="0"/>
              <a:buChar char="-"/>
              <a:defRPr>
                <a:solidFill>
                  <a:srgbClr val="000000"/>
                </a:solidFill>
                <a:latin typeface="+mn-lt"/>
                <a:ea typeface="+mj-ea"/>
                <a:cs typeface="+mj-cs"/>
              </a:defRPr>
            </a:lvl2pPr>
            <a:lvl3pPr marL="1200150" indent="-285750" algn="l" defTabSz="457200" rtl="0" eaLnBrk="0" fontAlgn="base" hangingPunct="0">
              <a:lnSpc>
                <a:spcPct val="94000"/>
              </a:lnSpc>
              <a:spcBef>
                <a:spcPct val="0"/>
              </a:spcBef>
              <a:spcAft>
                <a:spcPts val="850"/>
              </a:spcAft>
              <a:buClr>
                <a:srgbClr val="000000"/>
              </a:buClr>
              <a:buSzPct val="100000"/>
              <a:buFont typeface="Arial" panose="020B0604020202020204" pitchFamily="34" charset="0"/>
              <a:buChar char="•"/>
              <a:defRPr sz="1600">
                <a:solidFill>
                  <a:srgbClr val="000000"/>
                </a:solidFill>
                <a:latin typeface="+mn-lt"/>
                <a:ea typeface="+mj-ea"/>
                <a:cs typeface="+mj-cs"/>
              </a:defRPr>
            </a:lvl3pPr>
            <a:lvl4pPr marL="1657350" indent="-285750" algn="l" defTabSz="457200" rtl="0" eaLnBrk="0" fontAlgn="base" hangingPunct="0">
              <a:lnSpc>
                <a:spcPct val="94000"/>
              </a:lnSpc>
              <a:spcBef>
                <a:spcPct val="0"/>
              </a:spcBef>
              <a:spcAft>
                <a:spcPts val="575"/>
              </a:spcAft>
              <a:buClr>
                <a:srgbClr val="000000"/>
              </a:buClr>
              <a:buSzPct val="100000"/>
              <a:buFont typeface="Courier New" panose="02070309020205020404" pitchFamily="49" charset="0"/>
              <a:buChar char="o"/>
              <a:defRPr sz="1400">
                <a:solidFill>
                  <a:srgbClr val="000000"/>
                </a:solidFill>
                <a:latin typeface="+mn-lt"/>
                <a:ea typeface="+mj-ea"/>
                <a:cs typeface="+mj-cs"/>
              </a:defRPr>
            </a:lvl4pPr>
            <a:lvl5pPr marL="2114550" indent="-285750" algn="l" defTabSz="457200" rtl="0" eaLnBrk="0" fontAlgn="base" hangingPunct="0">
              <a:lnSpc>
                <a:spcPct val="94000"/>
              </a:lnSpc>
              <a:spcBef>
                <a:spcPct val="0"/>
              </a:spcBef>
              <a:spcAft>
                <a:spcPts val="288"/>
              </a:spcAft>
              <a:buClr>
                <a:srgbClr val="000000"/>
              </a:buClr>
              <a:buSzPct val="100000"/>
              <a:buFont typeface="Arial" panose="020B0604020202020204" pitchFamily="34" charset="0"/>
              <a:buChar char="•"/>
              <a:defRPr sz="1400">
                <a:solidFill>
                  <a:srgbClr val="000000"/>
                </a:solidFill>
                <a:latin typeface="+mn-lt"/>
                <a:ea typeface="+mj-ea"/>
                <a:cs typeface="+mj-cs"/>
              </a:defRPr>
            </a:lvl5pPr>
            <a:lvl6pPr marL="2514600" indent="-228600" algn="l" defTabSz="457200" rtl="0" fontAlgn="base" hangingPunct="0">
              <a:lnSpc>
                <a:spcPct val="94000"/>
              </a:lnSpc>
              <a:spcBef>
                <a:spcPct val="0"/>
              </a:spcBef>
              <a:spcAft>
                <a:spcPts val="288"/>
              </a:spcAft>
              <a:buClr>
                <a:srgbClr val="000000"/>
              </a:buClr>
              <a:buSzPct val="100000"/>
              <a:buFont typeface="Times New Roman" pitchFamily="18" charset="0"/>
              <a:defRPr sz="2000">
                <a:solidFill>
                  <a:srgbClr val="000000"/>
                </a:solidFill>
                <a:latin typeface="+mn-lt"/>
                <a:ea typeface="+mj-ea"/>
                <a:cs typeface="+mj-cs"/>
              </a:defRPr>
            </a:lvl6pPr>
            <a:lvl7pPr marL="2971800" indent="-228600" algn="l" defTabSz="457200" rtl="0" fontAlgn="base" hangingPunct="0">
              <a:lnSpc>
                <a:spcPct val="94000"/>
              </a:lnSpc>
              <a:spcBef>
                <a:spcPct val="0"/>
              </a:spcBef>
              <a:spcAft>
                <a:spcPts val="288"/>
              </a:spcAft>
              <a:buClr>
                <a:srgbClr val="000000"/>
              </a:buClr>
              <a:buSzPct val="100000"/>
              <a:buFont typeface="Times New Roman" pitchFamily="18" charset="0"/>
              <a:defRPr sz="2000">
                <a:solidFill>
                  <a:srgbClr val="000000"/>
                </a:solidFill>
                <a:latin typeface="+mn-lt"/>
                <a:ea typeface="+mj-ea"/>
                <a:cs typeface="+mj-cs"/>
              </a:defRPr>
            </a:lvl7pPr>
            <a:lvl8pPr marL="3429000" indent="-228600" algn="l" defTabSz="457200" rtl="0" fontAlgn="base" hangingPunct="0">
              <a:lnSpc>
                <a:spcPct val="94000"/>
              </a:lnSpc>
              <a:spcBef>
                <a:spcPct val="0"/>
              </a:spcBef>
              <a:spcAft>
                <a:spcPts val="288"/>
              </a:spcAft>
              <a:buClr>
                <a:srgbClr val="000000"/>
              </a:buClr>
              <a:buSzPct val="100000"/>
              <a:buFont typeface="Times New Roman" pitchFamily="18" charset="0"/>
              <a:defRPr sz="2000">
                <a:solidFill>
                  <a:srgbClr val="000000"/>
                </a:solidFill>
                <a:latin typeface="+mn-lt"/>
                <a:ea typeface="+mj-ea"/>
                <a:cs typeface="+mj-cs"/>
              </a:defRPr>
            </a:lvl8pPr>
            <a:lvl9pPr marL="3886200" indent="-228600" algn="l" defTabSz="457200" rtl="0" fontAlgn="base" hangingPunct="0">
              <a:lnSpc>
                <a:spcPct val="94000"/>
              </a:lnSpc>
              <a:spcBef>
                <a:spcPct val="0"/>
              </a:spcBef>
              <a:spcAft>
                <a:spcPts val="288"/>
              </a:spcAft>
              <a:buClr>
                <a:srgbClr val="000000"/>
              </a:buClr>
              <a:buSzPct val="100000"/>
              <a:buFont typeface="Times New Roman" pitchFamily="18" charset="0"/>
              <a:defRPr sz="2000">
                <a:solidFill>
                  <a:srgbClr val="000000"/>
                </a:solidFill>
                <a:latin typeface="+mn-lt"/>
                <a:ea typeface="+mj-ea"/>
                <a:cs typeface="+mj-cs"/>
              </a:defRPr>
            </a:lvl9pPr>
          </a:lstStyle>
          <a:p>
            <a:pPr marL="0" indent="0">
              <a:buFont typeface="Arial" panose="020B0604020202020204" pitchFamily="34" charset="0"/>
              <a:buNone/>
            </a:pPr>
            <a:r>
              <a:rPr lang="en-US" sz="1800" kern="0" dirty="0" smtClean="0"/>
              <a:t>Who controls which artifacts?</a:t>
            </a:r>
          </a:p>
          <a:p>
            <a:pPr marL="0" indent="0">
              <a:buFont typeface="Arial" panose="020B0604020202020204" pitchFamily="34" charset="0"/>
              <a:buNone/>
            </a:pPr>
            <a:r>
              <a:rPr lang="en-US" sz="1800" kern="0" dirty="0" smtClean="0"/>
              <a:t>What is </a:t>
            </a:r>
            <a:r>
              <a:rPr lang="en-US" sz="1800" kern="0" dirty="0"/>
              <a:t>s</a:t>
            </a:r>
            <a:r>
              <a:rPr lang="en-US" sz="1800" kern="0" dirty="0" smtClean="0"/>
              <a:t>cope of who can submit trouble tickets?</a:t>
            </a:r>
          </a:p>
          <a:p>
            <a:pPr marL="0" indent="0">
              <a:buFont typeface="Arial" panose="020B0604020202020204" pitchFamily="34" charset="0"/>
              <a:buNone/>
            </a:pPr>
            <a:r>
              <a:rPr lang="en-US" sz="1800" kern="0" dirty="0" smtClean="0"/>
              <a:t>What is scope of who can make contributions?</a:t>
            </a:r>
          </a:p>
          <a:p>
            <a:pPr marL="0" indent="0">
              <a:buFont typeface="Arial" panose="020B0604020202020204" pitchFamily="34" charset="0"/>
              <a:buNone/>
            </a:pPr>
            <a:r>
              <a:rPr lang="en-US" sz="1800" kern="0" dirty="0" smtClean="0"/>
              <a:t>How is technology infusion managed?</a:t>
            </a:r>
          </a:p>
          <a:p>
            <a:pPr marL="0" indent="0">
              <a:buFont typeface="Arial" panose="020B0604020202020204" pitchFamily="34" charset="0"/>
              <a:buNone/>
            </a:pPr>
            <a:r>
              <a:rPr lang="en-US" sz="1800" kern="0" dirty="0" smtClean="0"/>
              <a:t>How do we control quality?</a:t>
            </a:r>
          </a:p>
        </p:txBody>
      </p:sp>
      <p:sp>
        <p:nvSpPr>
          <p:cNvPr id="17" name="Content Placeholder 2"/>
          <p:cNvSpPr txBox="1">
            <a:spLocks/>
          </p:cNvSpPr>
          <p:nvPr/>
        </p:nvSpPr>
        <p:spPr bwMode="auto">
          <a:xfrm>
            <a:off x="1404093" y="5268412"/>
            <a:ext cx="6795214" cy="17576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3607" rIns="0" bIns="0" numCol="1" anchor="t" anchorCtr="0" compatLnSpc="1">
            <a:prstTxWarp prst="textNoShape">
              <a:avLst/>
            </a:prstTxWarp>
            <a:normAutofit/>
          </a:bodyPr>
          <a:lstStyle>
            <a:lvl1pPr marL="342900" indent="-342900" algn="l" defTabSz="457200" rtl="0" eaLnBrk="0" fontAlgn="base" hangingPunct="0">
              <a:lnSpc>
                <a:spcPct val="94000"/>
              </a:lnSpc>
              <a:spcBef>
                <a:spcPct val="0"/>
              </a:spcBef>
              <a:spcAft>
                <a:spcPts val="1425"/>
              </a:spcAft>
              <a:buClr>
                <a:srgbClr val="000000"/>
              </a:buClr>
              <a:buSzPct val="100000"/>
              <a:buFont typeface="Arial" panose="020B0604020202020204" pitchFamily="34" charset="0"/>
              <a:buChar char="•"/>
              <a:defRPr sz="2000">
                <a:solidFill>
                  <a:srgbClr val="000000"/>
                </a:solidFill>
                <a:latin typeface="+mn-lt"/>
                <a:ea typeface="+mn-ea"/>
                <a:cs typeface="+mn-cs"/>
              </a:defRPr>
            </a:lvl1pPr>
            <a:lvl2pPr marL="742950" indent="-285750" algn="l" defTabSz="457200" rtl="0" eaLnBrk="0" fontAlgn="base" hangingPunct="0">
              <a:lnSpc>
                <a:spcPct val="94000"/>
              </a:lnSpc>
              <a:spcBef>
                <a:spcPct val="0"/>
              </a:spcBef>
              <a:spcAft>
                <a:spcPts val="1138"/>
              </a:spcAft>
              <a:buClr>
                <a:srgbClr val="000000"/>
              </a:buClr>
              <a:buSzPct val="100000"/>
              <a:buFont typeface="Arial" panose="020B0604020202020204" pitchFamily="34" charset="0"/>
              <a:buChar char="-"/>
              <a:defRPr>
                <a:solidFill>
                  <a:srgbClr val="000000"/>
                </a:solidFill>
                <a:latin typeface="+mn-lt"/>
                <a:ea typeface="+mj-ea"/>
                <a:cs typeface="+mj-cs"/>
              </a:defRPr>
            </a:lvl2pPr>
            <a:lvl3pPr marL="1200150" indent="-285750" algn="l" defTabSz="457200" rtl="0" eaLnBrk="0" fontAlgn="base" hangingPunct="0">
              <a:lnSpc>
                <a:spcPct val="94000"/>
              </a:lnSpc>
              <a:spcBef>
                <a:spcPct val="0"/>
              </a:spcBef>
              <a:spcAft>
                <a:spcPts val="850"/>
              </a:spcAft>
              <a:buClr>
                <a:srgbClr val="000000"/>
              </a:buClr>
              <a:buSzPct val="100000"/>
              <a:buFont typeface="Arial" panose="020B0604020202020204" pitchFamily="34" charset="0"/>
              <a:buChar char="•"/>
              <a:defRPr sz="1600">
                <a:solidFill>
                  <a:srgbClr val="000000"/>
                </a:solidFill>
                <a:latin typeface="+mn-lt"/>
                <a:ea typeface="+mj-ea"/>
                <a:cs typeface="+mj-cs"/>
              </a:defRPr>
            </a:lvl3pPr>
            <a:lvl4pPr marL="1657350" indent="-285750" algn="l" defTabSz="457200" rtl="0" eaLnBrk="0" fontAlgn="base" hangingPunct="0">
              <a:lnSpc>
                <a:spcPct val="94000"/>
              </a:lnSpc>
              <a:spcBef>
                <a:spcPct val="0"/>
              </a:spcBef>
              <a:spcAft>
                <a:spcPts val="575"/>
              </a:spcAft>
              <a:buClr>
                <a:srgbClr val="000000"/>
              </a:buClr>
              <a:buSzPct val="100000"/>
              <a:buFont typeface="Courier New" panose="02070309020205020404" pitchFamily="49" charset="0"/>
              <a:buChar char="o"/>
              <a:defRPr sz="1400">
                <a:solidFill>
                  <a:srgbClr val="000000"/>
                </a:solidFill>
                <a:latin typeface="+mn-lt"/>
                <a:ea typeface="+mj-ea"/>
                <a:cs typeface="+mj-cs"/>
              </a:defRPr>
            </a:lvl4pPr>
            <a:lvl5pPr marL="2114550" indent="-285750" algn="l" defTabSz="457200" rtl="0" eaLnBrk="0" fontAlgn="base" hangingPunct="0">
              <a:lnSpc>
                <a:spcPct val="94000"/>
              </a:lnSpc>
              <a:spcBef>
                <a:spcPct val="0"/>
              </a:spcBef>
              <a:spcAft>
                <a:spcPts val="288"/>
              </a:spcAft>
              <a:buClr>
                <a:srgbClr val="000000"/>
              </a:buClr>
              <a:buSzPct val="100000"/>
              <a:buFont typeface="Arial" panose="020B0604020202020204" pitchFamily="34" charset="0"/>
              <a:buChar char="•"/>
              <a:defRPr sz="1400">
                <a:solidFill>
                  <a:srgbClr val="000000"/>
                </a:solidFill>
                <a:latin typeface="+mn-lt"/>
                <a:ea typeface="+mj-ea"/>
                <a:cs typeface="+mj-cs"/>
              </a:defRPr>
            </a:lvl5pPr>
            <a:lvl6pPr marL="2514600" indent="-228600" algn="l" defTabSz="457200" rtl="0" fontAlgn="base" hangingPunct="0">
              <a:lnSpc>
                <a:spcPct val="94000"/>
              </a:lnSpc>
              <a:spcBef>
                <a:spcPct val="0"/>
              </a:spcBef>
              <a:spcAft>
                <a:spcPts val="288"/>
              </a:spcAft>
              <a:buClr>
                <a:srgbClr val="000000"/>
              </a:buClr>
              <a:buSzPct val="100000"/>
              <a:buFont typeface="Times New Roman" pitchFamily="18" charset="0"/>
              <a:defRPr sz="2000">
                <a:solidFill>
                  <a:srgbClr val="000000"/>
                </a:solidFill>
                <a:latin typeface="+mn-lt"/>
                <a:ea typeface="+mj-ea"/>
                <a:cs typeface="+mj-cs"/>
              </a:defRPr>
            </a:lvl6pPr>
            <a:lvl7pPr marL="2971800" indent="-228600" algn="l" defTabSz="457200" rtl="0" fontAlgn="base" hangingPunct="0">
              <a:lnSpc>
                <a:spcPct val="94000"/>
              </a:lnSpc>
              <a:spcBef>
                <a:spcPct val="0"/>
              </a:spcBef>
              <a:spcAft>
                <a:spcPts val="288"/>
              </a:spcAft>
              <a:buClr>
                <a:srgbClr val="000000"/>
              </a:buClr>
              <a:buSzPct val="100000"/>
              <a:buFont typeface="Times New Roman" pitchFamily="18" charset="0"/>
              <a:defRPr sz="2000">
                <a:solidFill>
                  <a:srgbClr val="000000"/>
                </a:solidFill>
                <a:latin typeface="+mn-lt"/>
                <a:ea typeface="+mj-ea"/>
                <a:cs typeface="+mj-cs"/>
              </a:defRPr>
            </a:lvl7pPr>
            <a:lvl8pPr marL="3429000" indent="-228600" algn="l" defTabSz="457200" rtl="0" fontAlgn="base" hangingPunct="0">
              <a:lnSpc>
                <a:spcPct val="94000"/>
              </a:lnSpc>
              <a:spcBef>
                <a:spcPct val="0"/>
              </a:spcBef>
              <a:spcAft>
                <a:spcPts val="288"/>
              </a:spcAft>
              <a:buClr>
                <a:srgbClr val="000000"/>
              </a:buClr>
              <a:buSzPct val="100000"/>
              <a:buFont typeface="Times New Roman" pitchFamily="18" charset="0"/>
              <a:defRPr sz="2000">
                <a:solidFill>
                  <a:srgbClr val="000000"/>
                </a:solidFill>
                <a:latin typeface="+mn-lt"/>
                <a:ea typeface="+mj-ea"/>
                <a:cs typeface="+mj-cs"/>
              </a:defRPr>
            </a:lvl8pPr>
            <a:lvl9pPr marL="3886200" indent="-228600" algn="l" defTabSz="457200" rtl="0" fontAlgn="base" hangingPunct="0">
              <a:lnSpc>
                <a:spcPct val="94000"/>
              </a:lnSpc>
              <a:spcBef>
                <a:spcPct val="0"/>
              </a:spcBef>
              <a:spcAft>
                <a:spcPts val="288"/>
              </a:spcAft>
              <a:buClr>
                <a:srgbClr val="000000"/>
              </a:buClr>
              <a:buSzPct val="100000"/>
              <a:buFont typeface="Times New Roman" pitchFamily="18" charset="0"/>
              <a:defRPr sz="2000">
                <a:solidFill>
                  <a:srgbClr val="000000"/>
                </a:solidFill>
                <a:latin typeface="+mn-lt"/>
                <a:ea typeface="+mj-ea"/>
                <a:cs typeface="+mj-cs"/>
              </a:defRPr>
            </a:lvl9pPr>
          </a:lstStyle>
          <a:p>
            <a:pPr marL="0" indent="0">
              <a:buFont typeface="Arial" panose="020B0604020202020204" pitchFamily="34" charset="0"/>
              <a:buNone/>
            </a:pPr>
            <a:r>
              <a:rPr lang="en-US" sz="1800" kern="0" dirty="0" err="1" smtClean="0"/>
              <a:t>cFS</a:t>
            </a:r>
            <a:r>
              <a:rPr lang="en-US" sz="1800" kern="0" dirty="0" smtClean="0"/>
              <a:t> originally created by GSFC FSW Branch to reduce GSFC FSW costs</a:t>
            </a:r>
          </a:p>
          <a:p>
            <a:r>
              <a:rPr lang="en-US" sz="1800" kern="0" dirty="0" smtClean="0"/>
              <a:t>Successfully met this goal by using a product line approach with reusable and configurable lifecycle artifacts</a:t>
            </a:r>
            <a:endParaRPr lang="en-US" sz="1800" kern="0" dirty="0"/>
          </a:p>
        </p:txBody>
      </p:sp>
    </p:spTree>
    <p:extLst>
      <p:ext uri="{BB962C8B-B14F-4D97-AF65-F5344CB8AC3E}">
        <p14:creationId xmlns:p14="http://schemas.microsoft.com/office/powerpoint/2010/main" val="27148410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a:t>
            </a:r>
            <a:r>
              <a:rPr lang="en-US" dirty="0" smtClean="0"/>
              <a:t>Team Topic Area - Communication</a:t>
            </a:r>
            <a:endParaRPr lang="en-US" dirty="0"/>
          </a:p>
        </p:txBody>
      </p:sp>
      <p:sp>
        <p:nvSpPr>
          <p:cNvPr id="3" name="Content Placeholder 2"/>
          <p:cNvSpPr>
            <a:spLocks noGrp="1"/>
          </p:cNvSpPr>
          <p:nvPr>
            <p:ph idx="1"/>
          </p:nvPr>
        </p:nvSpPr>
        <p:spPr>
          <a:xfrm>
            <a:off x="685800" y="1219200"/>
            <a:ext cx="8042276" cy="5181600"/>
          </a:xfrm>
        </p:spPr>
        <p:txBody>
          <a:bodyPr>
            <a:normAutofit/>
          </a:bodyPr>
          <a:lstStyle/>
          <a:p>
            <a:r>
              <a:rPr lang="en-US" dirty="0" smtClean="0"/>
              <a:t>Website</a:t>
            </a:r>
          </a:p>
          <a:p>
            <a:r>
              <a:rPr lang="en-US" dirty="0" smtClean="0"/>
              <a:t>Training courses</a:t>
            </a:r>
          </a:p>
          <a:p>
            <a:r>
              <a:rPr lang="en-US" dirty="0" smtClean="0"/>
              <a:t>Promotional material</a:t>
            </a:r>
          </a:p>
          <a:p>
            <a:r>
              <a:rPr lang="en-US" dirty="0" smtClean="0"/>
              <a:t>Business case material</a:t>
            </a:r>
          </a:p>
          <a:p>
            <a:r>
              <a:rPr lang="en-US" dirty="0" smtClean="0"/>
              <a:t>Outreach &amp; Education</a:t>
            </a:r>
          </a:p>
          <a:p>
            <a:pPr lvl="1"/>
            <a:r>
              <a:rPr lang="en-US" dirty="0" smtClean="0"/>
              <a:t>Learning platforms: </a:t>
            </a:r>
            <a:r>
              <a:rPr lang="en-US" dirty="0" err="1" smtClean="0"/>
              <a:t>Quadcopter</a:t>
            </a:r>
            <a:r>
              <a:rPr lang="en-US" dirty="0" smtClean="0"/>
              <a:t>, </a:t>
            </a:r>
            <a:r>
              <a:rPr lang="en-US" dirty="0" err="1" smtClean="0"/>
              <a:t>PiSat</a:t>
            </a:r>
            <a:r>
              <a:rPr lang="en-US" dirty="0" smtClean="0"/>
              <a:t>, …</a:t>
            </a:r>
          </a:p>
          <a:p>
            <a:endParaRPr lang="en-US" sz="1800" dirty="0" smtClean="0"/>
          </a:p>
          <a:p>
            <a:endParaRPr lang="en-US" sz="1800" dirty="0" smtClean="0"/>
          </a:p>
          <a:p>
            <a:endParaRPr lang="en-US" sz="1800" dirty="0" smtClean="0"/>
          </a:p>
          <a:p>
            <a:pPr lvl="1"/>
            <a:endParaRPr lang="en-US" sz="1600" dirty="0" smtClean="0"/>
          </a:p>
          <a:p>
            <a:pPr lvl="1"/>
            <a:endParaRPr lang="en-US" sz="1600" dirty="0" smtClean="0"/>
          </a:p>
          <a:p>
            <a:endParaRPr lang="en-US" sz="1800" dirty="0"/>
          </a:p>
        </p:txBody>
      </p:sp>
    </p:spTree>
    <p:extLst>
      <p:ext uri="{BB962C8B-B14F-4D97-AF65-F5344CB8AC3E}">
        <p14:creationId xmlns:p14="http://schemas.microsoft.com/office/powerpoint/2010/main" val="16062380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Scenarios</a:t>
            </a:r>
            <a:endParaRPr lang="en-US" dirty="0"/>
          </a:p>
        </p:txBody>
      </p:sp>
      <p:sp>
        <p:nvSpPr>
          <p:cNvPr id="3" name="Content Placeholder 2"/>
          <p:cNvSpPr>
            <a:spLocks noGrp="1"/>
          </p:cNvSpPr>
          <p:nvPr>
            <p:ph idx="1"/>
          </p:nvPr>
        </p:nvSpPr>
        <p:spPr>
          <a:xfrm>
            <a:off x="685800" y="1219200"/>
            <a:ext cx="8042276" cy="5181600"/>
          </a:xfrm>
        </p:spPr>
        <p:txBody>
          <a:bodyPr>
            <a:normAutofit fontScale="85000" lnSpcReduction="20000"/>
          </a:bodyPr>
          <a:lstStyle/>
          <a:p>
            <a:r>
              <a:rPr lang="en-US" sz="1800" dirty="0" smtClean="0"/>
              <a:t>Identify and prioritize user scenarios that need to be supported by the community.</a:t>
            </a:r>
          </a:p>
          <a:p>
            <a:r>
              <a:rPr lang="en-US" sz="1800" dirty="0" smtClean="0"/>
              <a:t>Helpful for ‘testing’ the product management and governance model</a:t>
            </a:r>
          </a:p>
          <a:p>
            <a:pPr marL="457200" indent="-457200">
              <a:buFont typeface="+mj-lt"/>
              <a:buAutoNum type="arabicPeriod"/>
            </a:pPr>
            <a:r>
              <a:rPr lang="en-US" sz="1800" dirty="0" smtClean="0"/>
              <a:t>Obtain and build the </a:t>
            </a:r>
            <a:r>
              <a:rPr lang="en-US" sz="1800" dirty="0" err="1" smtClean="0"/>
              <a:t>cFS</a:t>
            </a:r>
            <a:r>
              <a:rPr lang="en-US" sz="1800" dirty="0" smtClean="0"/>
              <a:t> </a:t>
            </a:r>
            <a:endParaRPr lang="en-US" sz="1800" dirty="0"/>
          </a:p>
          <a:p>
            <a:pPr lvl="1"/>
            <a:r>
              <a:rPr lang="en-US" sz="1700" dirty="0" smtClean="0"/>
              <a:t>Locate product and follow instructions</a:t>
            </a:r>
          </a:p>
          <a:p>
            <a:pPr lvl="1"/>
            <a:r>
              <a:rPr lang="en-US" sz="1700" dirty="0" smtClean="0"/>
              <a:t>Ask questions</a:t>
            </a:r>
          </a:p>
          <a:p>
            <a:pPr>
              <a:buFont typeface="+mj-lt"/>
              <a:buAutoNum type="arabicPeriod"/>
            </a:pPr>
            <a:r>
              <a:rPr lang="en-US" sz="1800" dirty="0" smtClean="0"/>
              <a:t>Configure and target the </a:t>
            </a:r>
            <a:r>
              <a:rPr lang="en-US" sz="1800" dirty="0" err="1" smtClean="0"/>
              <a:t>cFS</a:t>
            </a:r>
            <a:r>
              <a:rPr lang="en-US" sz="1800" dirty="0" smtClean="0"/>
              <a:t> to a platform</a:t>
            </a:r>
          </a:p>
          <a:p>
            <a:pPr lvl="1"/>
            <a:r>
              <a:rPr lang="en-US" sz="1700" dirty="0" smtClean="0"/>
              <a:t>Learn whether desired target has been done before </a:t>
            </a:r>
          </a:p>
          <a:p>
            <a:pPr lvl="1"/>
            <a:r>
              <a:rPr lang="en-US" sz="1700" dirty="0" smtClean="0"/>
              <a:t>Get </a:t>
            </a:r>
            <a:r>
              <a:rPr lang="en-US" sz="1700" dirty="0"/>
              <a:t>training</a:t>
            </a:r>
          </a:p>
          <a:p>
            <a:pPr marL="457200" indent="-457200">
              <a:buFont typeface="+mj-lt"/>
              <a:buAutoNum type="arabicPeriod"/>
            </a:pPr>
            <a:r>
              <a:rPr lang="en-US" sz="1800" dirty="0" smtClean="0"/>
              <a:t>Submit a trouble ticket</a:t>
            </a:r>
          </a:p>
          <a:p>
            <a:pPr marL="457200" indent="-457200">
              <a:buFont typeface="+mj-lt"/>
              <a:buAutoNum type="arabicPeriod"/>
            </a:pPr>
            <a:r>
              <a:rPr lang="en-US" sz="1800" dirty="0" smtClean="0"/>
              <a:t>Make a contribution back to a product: NASA or user sponsored</a:t>
            </a:r>
          </a:p>
          <a:p>
            <a:pPr marL="457200" indent="-457200">
              <a:buFont typeface="+mj-lt"/>
              <a:buAutoNum type="arabicPeriod"/>
            </a:pPr>
            <a:r>
              <a:rPr lang="en-US" sz="1800" dirty="0" smtClean="0"/>
              <a:t>Obtain a list of outstanding tickets</a:t>
            </a:r>
          </a:p>
          <a:p>
            <a:pPr marL="457200" indent="-457200">
              <a:buFont typeface="+mj-lt"/>
              <a:buAutoNum type="arabicPeriod"/>
            </a:pPr>
            <a:r>
              <a:rPr lang="en-US" sz="1800" dirty="0" smtClean="0"/>
              <a:t>Get information on future release plans</a:t>
            </a:r>
          </a:p>
          <a:p>
            <a:pPr marL="457200" indent="-457200">
              <a:buFont typeface="+mj-lt"/>
              <a:buAutoNum type="arabicPeriod"/>
            </a:pPr>
            <a:r>
              <a:rPr lang="en-US" sz="1800" dirty="0" smtClean="0"/>
              <a:t>Submit a Member Sponsored Artifact</a:t>
            </a:r>
          </a:p>
          <a:p>
            <a:pPr marL="457200" indent="-457200">
              <a:buFont typeface="+mj-lt"/>
              <a:buAutoNum type="arabicPeriod"/>
            </a:pPr>
            <a:r>
              <a:rPr lang="en-US" sz="1800" dirty="0" smtClean="0"/>
              <a:t>Form a virtual team</a:t>
            </a:r>
          </a:p>
          <a:p>
            <a:pPr marL="457200" indent="-457200">
              <a:buFont typeface="+mj-lt"/>
              <a:buAutoNum type="arabicPeriod"/>
            </a:pPr>
            <a:r>
              <a:rPr lang="en-US" sz="1800" dirty="0" smtClean="0"/>
              <a:t>Create a collaboration project</a:t>
            </a:r>
          </a:p>
          <a:p>
            <a:pPr lvl="1"/>
            <a:endParaRPr lang="en-US" sz="1600" dirty="0" smtClean="0"/>
          </a:p>
          <a:p>
            <a:endParaRPr lang="en-US" sz="1800" dirty="0" smtClean="0"/>
          </a:p>
          <a:p>
            <a:endParaRPr lang="en-US" sz="1800" dirty="0" smtClean="0"/>
          </a:p>
          <a:p>
            <a:endParaRPr lang="en-US" sz="1800" dirty="0" smtClean="0"/>
          </a:p>
          <a:p>
            <a:endParaRPr lang="en-US" sz="1800" dirty="0" smtClean="0"/>
          </a:p>
          <a:p>
            <a:pPr lvl="1"/>
            <a:endParaRPr lang="en-US" sz="1600" dirty="0" smtClean="0"/>
          </a:p>
          <a:p>
            <a:pPr lvl="1"/>
            <a:endParaRPr lang="en-US" sz="1600" dirty="0" smtClean="0"/>
          </a:p>
          <a:p>
            <a:endParaRPr lang="en-US" sz="1800" dirty="0"/>
          </a:p>
        </p:txBody>
      </p:sp>
    </p:spTree>
    <p:extLst>
      <p:ext uri="{BB962C8B-B14F-4D97-AF65-F5344CB8AC3E}">
        <p14:creationId xmlns:p14="http://schemas.microsoft.com/office/powerpoint/2010/main" val="12861707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Cases</a:t>
            </a:r>
            <a:endParaRPr lang="en-US" dirty="0"/>
          </a:p>
        </p:txBody>
      </p:sp>
      <p:sp>
        <p:nvSpPr>
          <p:cNvPr id="3" name="Content Placeholder 2"/>
          <p:cNvSpPr>
            <a:spLocks noGrp="1"/>
          </p:cNvSpPr>
          <p:nvPr>
            <p:ph idx="1"/>
          </p:nvPr>
        </p:nvSpPr>
        <p:spPr>
          <a:xfrm>
            <a:off x="702129" y="990600"/>
            <a:ext cx="8255604" cy="5791200"/>
          </a:xfrm>
        </p:spPr>
        <p:txBody>
          <a:bodyPr>
            <a:normAutofit fontScale="40000" lnSpcReduction="20000"/>
          </a:bodyPr>
          <a:lstStyle/>
          <a:p>
            <a:pPr marL="342900" indent="-342900">
              <a:lnSpc>
                <a:spcPct val="120000"/>
              </a:lnSpc>
              <a:spcBef>
                <a:spcPts val="0"/>
              </a:spcBef>
              <a:buFont typeface="+mj-lt"/>
              <a:buAutoNum type="arabicPeriod"/>
            </a:pPr>
            <a:r>
              <a:rPr lang="en-US" sz="1800" dirty="0" smtClean="0"/>
              <a:t>What product does the CCB control? How does it release and distribute them?</a:t>
            </a:r>
          </a:p>
          <a:p>
            <a:pPr marL="342900" indent="-342900">
              <a:lnSpc>
                <a:spcPct val="120000"/>
              </a:lnSpc>
              <a:spcBef>
                <a:spcPts val="0"/>
              </a:spcBef>
              <a:buFont typeface="+mj-lt"/>
              <a:buAutoNum type="arabicPeriod"/>
            </a:pPr>
            <a:r>
              <a:rPr lang="en-US" sz="1800" dirty="0" smtClean="0"/>
              <a:t>Obtain </a:t>
            </a:r>
            <a:r>
              <a:rPr lang="en-US" sz="1800" dirty="0"/>
              <a:t>and build the </a:t>
            </a:r>
            <a:r>
              <a:rPr lang="en-US" sz="1800" dirty="0" err="1"/>
              <a:t>cFS</a:t>
            </a:r>
            <a:r>
              <a:rPr lang="en-US" sz="1800" dirty="0"/>
              <a:t> </a:t>
            </a:r>
          </a:p>
          <a:p>
            <a:pPr lvl="1">
              <a:lnSpc>
                <a:spcPct val="120000"/>
              </a:lnSpc>
              <a:spcBef>
                <a:spcPts val="0"/>
              </a:spcBef>
            </a:pPr>
            <a:r>
              <a:rPr lang="en-US" sz="1700" dirty="0" smtClean="0"/>
              <a:t>Locate </a:t>
            </a:r>
            <a:r>
              <a:rPr lang="en-US" sz="1700" dirty="0"/>
              <a:t>product and follow instructions</a:t>
            </a:r>
          </a:p>
          <a:p>
            <a:pPr lvl="1">
              <a:lnSpc>
                <a:spcPct val="120000"/>
              </a:lnSpc>
              <a:spcBef>
                <a:spcPts val="0"/>
              </a:spcBef>
            </a:pPr>
            <a:r>
              <a:rPr lang="en-US" sz="1700" dirty="0" smtClean="0"/>
              <a:t>Ask </a:t>
            </a:r>
            <a:r>
              <a:rPr lang="en-US" sz="1700" dirty="0"/>
              <a:t>questions</a:t>
            </a:r>
          </a:p>
          <a:p>
            <a:pPr>
              <a:lnSpc>
                <a:spcPct val="120000"/>
              </a:lnSpc>
              <a:spcBef>
                <a:spcPts val="0"/>
              </a:spcBef>
              <a:buFont typeface="+mj-lt"/>
              <a:buAutoNum type="arabicPeriod"/>
            </a:pPr>
            <a:r>
              <a:rPr lang="en-US" sz="1800" dirty="0"/>
              <a:t>Configure and target the </a:t>
            </a:r>
            <a:r>
              <a:rPr lang="en-US" sz="1800" dirty="0" err="1"/>
              <a:t>cFS</a:t>
            </a:r>
            <a:r>
              <a:rPr lang="en-US" sz="1800" dirty="0"/>
              <a:t> to a platform</a:t>
            </a:r>
          </a:p>
          <a:p>
            <a:pPr lvl="1">
              <a:lnSpc>
                <a:spcPct val="120000"/>
              </a:lnSpc>
              <a:spcBef>
                <a:spcPts val="0"/>
              </a:spcBef>
            </a:pPr>
            <a:r>
              <a:rPr lang="en-US" sz="1700" dirty="0"/>
              <a:t>Learn whether desired target has been done before </a:t>
            </a:r>
          </a:p>
          <a:p>
            <a:pPr lvl="1">
              <a:lnSpc>
                <a:spcPct val="120000"/>
              </a:lnSpc>
              <a:spcBef>
                <a:spcPts val="0"/>
              </a:spcBef>
            </a:pPr>
            <a:r>
              <a:rPr lang="en-US" sz="1700" dirty="0"/>
              <a:t>Get training</a:t>
            </a:r>
          </a:p>
          <a:p>
            <a:pPr marL="457200" indent="-457200">
              <a:lnSpc>
                <a:spcPct val="120000"/>
              </a:lnSpc>
              <a:spcBef>
                <a:spcPts val="0"/>
              </a:spcBef>
              <a:buFont typeface="+mj-lt"/>
              <a:buAutoNum type="arabicPeriod"/>
            </a:pPr>
            <a:r>
              <a:rPr lang="en-US" sz="1800" dirty="0"/>
              <a:t>Submit a trouble </a:t>
            </a:r>
            <a:r>
              <a:rPr lang="en-US" sz="1800" dirty="0" smtClean="0"/>
              <a:t>ticket: Internal to NASA (i.e. NDC account) or external to NASA</a:t>
            </a:r>
            <a:endParaRPr lang="en-US" sz="1800" dirty="0"/>
          </a:p>
          <a:p>
            <a:pPr marL="457200" indent="-457200">
              <a:lnSpc>
                <a:spcPct val="120000"/>
              </a:lnSpc>
              <a:spcBef>
                <a:spcPts val="0"/>
              </a:spcBef>
              <a:buFont typeface="+mj-lt"/>
              <a:buAutoNum type="arabicPeriod"/>
            </a:pPr>
            <a:r>
              <a:rPr lang="en-US" sz="1800" dirty="0" smtClean="0"/>
              <a:t>Make </a:t>
            </a:r>
            <a:r>
              <a:rPr lang="en-US" sz="1800" dirty="0"/>
              <a:t>a contribution back to a product: NASA </a:t>
            </a:r>
            <a:r>
              <a:rPr lang="en-US" sz="1800" dirty="0" smtClean="0"/>
              <a:t>product or </a:t>
            </a:r>
            <a:r>
              <a:rPr lang="en-US" sz="1800" dirty="0"/>
              <a:t>user sponsored</a:t>
            </a:r>
          </a:p>
          <a:p>
            <a:pPr marL="457200" indent="-457200">
              <a:lnSpc>
                <a:spcPct val="120000"/>
              </a:lnSpc>
              <a:spcBef>
                <a:spcPts val="0"/>
              </a:spcBef>
              <a:buFont typeface="+mj-lt"/>
              <a:buAutoNum type="arabicPeriod"/>
            </a:pPr>
            <a:r>
              <a:rPr lang="en-US" sz="1800" dirty="0"/>
              <a:t>Obtain a list of outstanding tickets</a:t>
            </a:r>
          </a:p>
          <a:p>
            <a:pPr marL="457200" indent="-457200">
              <a:lnSpc>
                <a:spcPct val="120000"/>
              </a:lnSpc>
              <a:spcBef>
                <a:spcPts val="0"/>
              </a:spcBef>
              <a:buFont typeface="+mj-lt"/>
              <a:buAutoNum type="arabicPeriod"/>
            </a:pPr>
            <a:r>
              <a:rPr lang="en-US" sz="1800" dirty="0"/>
              <a:t>Get information on future release plans</a:t>
            </a:r>
          </a:p>
          <a:p>
            <a:pPr marL="457200" indent="-457200">
              <a:lnSpc>
                <a:spcPct val="120000"/>
              </a:lnSpc>
              <a:spcBef>
                <a:spcPts val="0"/>
              </a:spcBef>
              <a:buFont typeface="+mj-lt"/>
              <a:buAutoNum type="arabicPeriod"/>
            </a:pPr>
            <a:r>
              <a:rPr lang="en-US" sz="1800" dirty="0"/>
              <a:t>Submit a Member Sponsored Artifact</a:t>
            </a:r>
          </a:p>
          <a:p>
            <a:pPr marL="744538" lvl="1" indent="-287338">
              <a:lnSpc>
                <a:spcPct val="120000"/>
              </a:lnSpc>
              <a:spcBef>
                <a:spcPts val="0"/>
              </a:spcBef>
              <a:buFont typeface="+mj-lt"/>
              <a:buAutoNum type="alphaUcPeriod"/>
            </a:pPr>
            <a:r>
              <a:rPr lang="en-US" sz="1600" dirty="0" smtClean="0"/>
              <a:t>Platforms</a:t>
            </a:r>
            <a:endParaRPr lang="en-US" sz="1600" dirty="0"/>
          </a:p>
          <a:p>
            <a:pPr marL="969963" lvl="2" indent="-225425">
              <a:lnSpc>
                <a:spcPct val="120000"/>
              </a:lnSpc>
              <a:spcBef>
                <a:spcPts val="0"/>
              </a:spcBef>
            </a:pPr>
            <a:r>
              <a:rPr lang="en-US" sz="1600" dirty="0"/>
              <a:t>Make a platform available </a:t>
            </a:r>
            <a:r>
              <a:rPr lang="en-US" sz="1600" dirty="0" smtClean="0"/>
              <a:t>to </a:t>
            </a:r>
            <a:r>
              <a:rPr lang="en-US" sz="1600" dirty="0"/>
              <a:t>community</a:t>
            </a:r>
          </a:p>
          <a:p>
            <a:pPr marL="969963" lvl="2" indent="-225425">
              <a:lnSpc>
                <a:spcPct val="120000"/>
              </a:lnSpc>
              <a:spcBef>
                <a:spcPts val="0"/>
              </a:spcBef>
            </a:pPr>
            <a:r>
              <a:rPr lang="en-US" sz="1400" dirty="0"/>
              <a:t>Certify a platform</a:t>
            </a:r>
          </a:p>
          <a:p>
            <a:pPr marL="744538" lvl="1" indent="-287338">
              <a:lnSpc>
                <a:spcPct val="120000"/>
              </a:lnSpc>
              <a:spcBef>
                <a:spcPts val="0"/>
              </a:spcBef>
              <a:buFont typeface="+mj-lt"/>
              <a:buAutoNum type="alphaUcPeriod"/>
              <a:tabLst>
                <a:tab pos="744538" algn="l"/>
              </a:tabLst>
            </a:pPr>
            <a:r>
              <a:rPr lang="en-US" sz="1600" dirty="0" smtClean="0"/>
              <a:t>Hardware device</a:t>
            </a:r>
            <a:endParaRPr lang="en-US" sz="1600" dirty="0"/>
          </a:p>
          <a:p>
            <a:pPr marL="969963" lvl="2" indent="-225425">
              <a:lnSpc>
                <a:spcPct val="120000"/>
              </a:lnSpc>
              <a:spcBef>
                <a:spcPts val="0"/>
              </a:spcBef>
            </a:pPr>
            <a:r>
              <a:rPr lang="en-US" sz="1600" dirty="0"/>
              <a:t>Make </a:t>
            </a:r>
            <a:r>
              <a:rPr lang="en-US" sz="1600" dirty="0" smtClean="0"/>
              <a:t>a hardware driver available to the community</a:t>
            </a:r>
            <a:endParaRPr lang="en-US" sz="1600" dirty="0"/>
          </a:p>
          <a:p>
            <a:pPr marL="969963" lvl="2" indent="-225425">
              <a:lnSpc>
                <a:spcPct val="120000"/>
              </a:lnSpc>
              <a:spcBef>
                <a:spcPts val="0"/>
              </a:spcBef>
            </a:pPr>
            <a:r>
              <a:rPr lang="en-US" sz="1400" dirty="0"/>
              <a:t>Certify </a:t>
            </a:r>
            <a:r>
              <a:rPr lang="en-US" sz="1400" dirty="0" smtClean="0"/>
              <a:t>a hardware plugin</a:t>
            </a:r>
            <a:endParaRPr lang="en-US" sz="1400" dirty="0"/>
          </a:p>
          <a:p>
            <a:pPr marL="744538" lvl="1" indent="-287338">
              <a:lnSpc>
                <a:spcPct val="120000"/>
              </a:lnSpc>
              <a:spcBef>
                <a:spcPts val="0"/>
              </a:spcBef>
              <a:buFont typeface="+mj-lt"/>
              <a:buAutoNum type="alphaUcPeriod"/>
            </a:pPr>
            <a:r>
              <a:rPr lang="en-US" sz="1600" dirty="0" smtClean="0"/>
              <a:t>Applications</a:t>
            </a:r>
            <a:endParaRPr lang="en-US" sz="1600" dirty="0"/>
          </a:p>
          <a:p>
            <a:pPr marL="969963" lvl="2" indent="-225425">
              <a:lnSpc>
                <a:spcPct val="120000"/>
              </a:lnSpc>
              <a:spcBef>
                <a:spcPts val="0"/>
              </a:spcBef>
            </a:pPr>
            <a:r>
              <a:rPr lang="en-US" sz="1600" dirty="0"/>
              <a:t>Make </a:t>
            </a:r>
            <a:r>
              <a:rPr lang="en-US" sz="1600" dirty="0" smtClean="0"/>
              <a:t>an application available to </a:t>
            </a:r>
            <a:r>
              <a:rPr lang="en-US" sz="1600" dirty="0"/>
              <a:t>community</a:t>
            </a:r>
          </a:p>
          <a:p>
            <a:pPr marL="969963" lvl="2" indent="-225425">
              <a:lnSpc>
                <a:spcPct val="120000"/>
              </a:lnSpc>
              <a:spcBef>
                <a:spcPts val="0"/>
              </a:spcBef>
            </a:pPr>
            <a:r>
              <a:rPr lang="en-US" sz="1400" dirty="0"/>
              <a:t>Certify </a:t>
            </a:r>
            <a:r>
              <a:rPr lang="en-US" sz="1400" dirty="0" smtClean="0"/>
              <a:t>an application</a:t>
            </a:r>
            <a:endParaRPr lang="en-US" sz="1400" dirty="0"/>
          </a:p>
          <a:p>
            <a:pPr marL="457200" indent="-457200">
              <a:lnSpc>
                <a:spcPct val="120000"/>
              </a:lnSpc>
              <a:spcBef>
                <a:spcPts val="0"/>
              </a:spcBef>
              <a:buFont typeface="+mj-lt"/>
              <a:buAutoNum type="arabicPeriod"/>
            </a:pPr>
            <a:r>
              <a:rPr lang="en-US" sz="1800" dirty="0" smtClean="0"/>
              <a:t>Form </a:t>
            </a:r>
            <a:r>
              <a:rPr lang="en-US" sz="1800" dirty="0"/>
              <a:t>a virtual team</a:t>
            </a:r>
          </a:p>
          <a:p>
            <a:pPr marL="457200" indent="-457200">
              <a:lnSpc>
                <a:spcPct val="120000"/>
              </a:lnSpc>
              <a:spcBef>
                <a:spcPts val="0"/>
              </a:spcBef>
              <a:buFont typeface="+mj-lt"/>
              <a:buAutoNum type="arabicPeriod"/>
            </a:pPr>
            <a:r>
              <a:rPr lang="en-US" sz="1800" dirty="0"/>
              <a:t>Create a collaboration project</a:t>
            </a:r>
          </a:p>
        </p:txBody>
      </p:sp>
      <p:sp>
        <p:nvSpPr>
          <p:cNvPr id="4" name="Date Placeholder 3"/>
          <p:cNvSpPr>
            <a:spLocks noGrp="1"/>
          </p:cNvSpPr>
          <p:nvPr>
            <p:ph type="dt" sz="half" idx="4294967295"/>
          </p:nvPr>
        </p:nvSpPr>
        <p:spPr>
          <a:xfrm>
            <a:off x="-1409700" y="6553200"/>
            <a:ext cx="2133600" cy="365125"/>
          </a:xfrm>
          <a:prstGeom prst="rect">
            <a:avLst/>
          </a:prstGeom>
        </p:spPr>
        <p:txBody>
          <a:bodyPr/>
          <a:lstStyle/>
          <a:p>
            <a:pPr>
              <a:defRPr/>
            </a:pPr>
            <a:r>
              <a:rPr lang="en-US" dirty="0" smtClean="0"/>
              <a:t>9/20/16</a:t>
            </a:r>
            <a:endParaRPr lang="en-US" dirty="0"/>
          </a:p>
        </p:txBody>
      </p:sp>
      <p:sp>
        <p:nvSpPr>
          <p:cNvPr id="6" name="Slide Number Placeholder 5"/>
          <p:cNvSpPr>
            <a:spLocks noGrp="1"/>
          </p:cNvSpPr>
          <p:nvPr>
            <p:ph type="sldNum" sz="quarter" idx="4294967295"/>
          </p:nvPr>
        </p:nvSpPr>
        <p:spPr>
          <a:xfrm>
            <a:off x="7967133" y="6561667"/>
            <a:ext cx="990600" cy="365125"/>
          </a:xfrm>
          <a:prstGeom prst="rect">
            <a:avLst/>
          </a:prstGeom>
        </p:spPr>
        <p:txBody>
          <a:bodyPr/>
          <a:lstStyle/>
          <a:p>
            <a:pPr>
              <a:defRPr/>
            </a:pPr>
            <a:fld id="{3DDA82B3-7FAA-2247-A7F2-AD7BE64352FB}" type="slidenum">
              <a:rPr lang="en-US" smtClean="0"/>
              <a:pPr>
                <a:defRPr/>
              </a:pPr>
              <a:t>32</a:t>
            </a:fld>
            <a:endParaRPr lang="en-US" dirty="0"/>
          </a:p>
        </p:txBody>
      </p:sp>
    </p:spTree>
    <p:extLst>
      <p:ext uri="{BB962C8B-B14F-4D97-AF65-F5344CB8AC3E}">
        <p14:creationId xmlns:p14="http://schemas.microsoft.com/office/powerpoint/2010/main" val="971127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485016" y="1411678"/>
            <a:ext cx="3798312" cy="3248732"/>
          </a:xfrm>
          <a:prstGeom prst="ellipse">
            <a:avLst/>
          </a:prstGeom>
          <a:gradFill>
            <a:gsLst>
              <a:gs pos="0">
                <a:srgbClr val="00B0F0"/>
              </a:gs>
              <a:gs pos="74000">
                <a:schemeClr val="accent1">
                  <a:shade val="93000"/>
                  <a:satMod val="130000"/>
                </a:schemeClr>
              </a:gs>
              <a:gs pos="100000">
                <a:schemeClr val="accent1">
                  <a:shade val="94000"/>
                  <a:satMod val="135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96433" y="-40922"/>
            <a:ext cx="6870700" cy="711292"/>
          </a:xfrm>
        </p:spPr>
        <p:txBody>
          <a:bodyPr/>
          <a:lstStyle/>
          <a:p>
            <a:r>
              <a:rPr lang="en-US" dirty="0" smtClean="0"/>
              <a:t>Current Product Management State</a:t>
            </a:r>
            <a:endParaRPr lang="en-US" sz="1800" dirty="0"/>
          </a:p>
        </p:txBody>
      </p:sp>
      <p:sp>
        <p:nvSpPr>
          <p:cNvPr id="20" name="Oval 19"/>
          <p:cNvSpPr/>
          <p:nvPr/>
        </p:nvSpPr>
        <p:spPr>
          <a:xfrm>
            <a:off x="1676549" y="2517914"/>
            <a:ext cx="1204205" cy="1038745"/>
          </a:xfrm>
          <a:prstGeom prst="ellipse">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NASA</a:t>
            </a:r>
          </a:p>
          <a:p>
            <a:pPr algn="ctr"/>
            <a:r>
              <a:rPr lang="en-US" sz="1600" dirty="0" smtClean="0">
                <a:solidFill>
                  <a:schemeClr val="tx1"/>
                </a:solidFill>
              </a:rPr>
              <a:t>CCB</a:t>
            </a:r>
            <a:endParaRPr lang="en-US" sz="1600" dirty="0">
              <a:solidFill>
                <a:schemeClr val="tx1"/>
              </a:solidFill>
            </a:endParaRPr>
          </a:p>
        </p:txBody>
      </p:sp>
      <p:sp>
        <p:nvSpPr>
          <p:cNvPr id="3" name="Parallelogram 2"/>
          <p:cNvSpPr/>
          <p:nvPr/>
        </p:nvSpPr>
        <p:spPr>
          <a:xfrm>
            <a:off x="4244488" y="3556659"/>
            <a:ext cx="1053189" cy="296396"/>
          </a:xfrm>
          <a:prstGeom prst="parallelogram">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US" sz="800" dirty="0" smtClean="0">
                <a:solidFill>
                  <a:schemeClr val="tx1"/>
                </a:solidFill>
              </a:rPr>
              <a:t>OSAL &amp; PSPs</a:t>
            </a:r>
          </a:p>
        </p:txBody>
      </p:sp>
      <p:cxnSp>
        <p:nvCxnSpPr>
          <p:cNvPr id="64" name="Straight Connector 63"/>
          <p:cNvCxnSpPr/>
          <p:nvPr/>
        </p:nvCxnSpPr>
        <p:spPr>
          <a:xfrm>
            <a:off x="1219349" y="3015508"/>
            <a:ext cx="441512" cy="7854"/>
          </a:xfrm>
          <a:prstGeom prst="line">
            <a:avLst/>
          </a:prstGeom>
          <a:ln>
            <a:tailEnd type="triangle"/>
          </a:ln>
        </p:spPr>
        <p:style>
          <a:lnRef idx="1">
            <a:schemeClr val="dk1"/>
          </a:lnRef>
          <a:fillRef idx="0">
            <a:schemeClr val="dk1"/>
          </a:fillRef>
          <a:effectRef idx="0">
            <a:schemeClr val="dk1"/>
          </a:effectRef>
          <a:fontRef idx="minor">
            <a:schemeClr val="tx1"/>
          </a:fontRef>
        </p:style>
      </p:cxnSp>
      <p:sp>
        <p:nvSpPr>
          <p:cNvPr id="81" name="TextBox 80"/>
          <p:cNvSpPr txBox="1"/>
          <p:nvPr/>
        </p:nvSpPr>
        <p:spPr>
          <a:xfrm>
            <a:off x="533549" y="2792529"/>
            <a:ext cx="832279" cy="461665"/>
          </a:xfrm>
          <a:prstGeom prst="rect">
            <a:avLst/>
          </a:prstGeom>
          <a:noFill/>
        </p:spPr>
        <p:txBody>
          <a:bodyPr wrap="none" rtlCol="0">
            <a:spAutoFit/>
          </a:bodyPr>
          <a:lstStyle/>
          <a:p>
            <a:r>
              <a:rPr lang="en-US" sz="1200" dirty="0" smtClean="0"/>
              <a:t>Change</a:t>
            </a:r>
          </a:p>
          <a:p>
            <a:r>
              <a:rPr lang="en-US" sz="1200" dirty="0" smtClean="0"/>
              <a:t>Requests</a:t>
            </a:r>
          </a:p>
        </p:txBody>
      </p:sp>
      <p:sp>
        <p:nvSpPr>
          <p:cNvPr id="83" name="Oval 82"/>
          <p:cNvSpPr/>
          <p:nvPr/>
        </p:nvSpPr>
        <p:spPr>
          <a:xfrm>
            <a:off x="5452239" y="4800600"/>
            <a:ext cx="951604" cy="840692"/>
          </a:xfrm>
          <a:prstGeom prst="ellipse">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User</a:t>
            </a:r>
            <a:endParaRPr lang="en-US" sz="1400" dirty="0">
              <a:solidFill>
                <a:schemeClr val="tx1"/>
              </a:solidFill>
            </a:endParaRPr>
          </a:p>
        </p:txBody>
      </p:sp>
      <p:grpSp>
        <p:nvGrpSpPr>
          <p:cNvPr id="99" name="Group 98"/>
          <p:cNvGrpSpPr/>
          <p:nvPr/>
        </p:nvGrpSpPr>
        <p:grpSpPr>
          <a:xfrm>
            <a:off x="7328374" y="4867043"/>
            <a:ext cx="1053626" cy="707806"/>
            <a:chOff x="3644253" y="3758938"/>
            <a:chExt cx="1053626" cy="707806"/>
          </a:xfrm>
        </p:grpSpPr>
        <p:sp>
          <p:nvSpPr>
            <p:cNvPr id="101" name="Parallelogram 100"/>
            <p:cNvSpPr/>
            <p:nvPr/>
          </p:nvSpPr>
          <p:spPr>
            <a:xfrm>
              <a:off x="3644253" y="3758938"/>
              <a:ext cx="1053626" cy="707806"/>
            </a:xfrm>
            <a:prstGeom prst="parallelogram">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spcAft>
                  <a:spcPts val="600"/>
                </a:spcAft>
              </a:pPr>
              <a:r>
                <a:rPr lang="en-US" sz="800" dirty="0" smtClean="0">
                  <a:solidFill>
                    <a:schemeClr val="tx1"/>
                  </a:solidFill>
                </a:rPr>
                <a:t>      Tools</a:t>
              </a:r>
            </a:p>
            <a:p>
              <a:pPr>
                <a:spcAft>
                  <a:spcPts val="600"/>
                </a:spcAft>
              </a:pPr>
              <a:r>
                <a:rPr lang="en-US" sz="800" dirty="0" smtClean="0">
                  <a:solidFill>
                    <a:schemeClr val="tx1"/>
                  </a:solidFill>
                </a:rPr>
                <a:t>    Apps</a:t>
              </a:r>
            </a:p>
            <a:p>
              <a:pPr>
                <a:spcAft>
                  <a:spcPts val="600"/>
                </a:spcAft>
              </a:pPr>
              <a:r>
                <a:rPr lang="en-US" sz="800" dirty="0" smtClean="0">
                  <a:solidFill>
                    <a:schemeClr val="tx1"/>
                  </a:solidFill>
                </a:rPr>
                <a:t>  Executive</a:t>
              </a:r>
            </a:p>
            <a:p>
              <a:pPr>
                <a:spcAft>
                  <a:spcPts val="600"/>
                </a:spcAft>
              </a:pPr>
              <a:r>
                <a:rPr lang="en-US" sz="800" dirty="0" smtClean="0">
                  <a:solidFill>
                    <a:schemeClr val="tx1"/>
                  </a:solidFill>
                </a:rPr>
                <a:t>Platform</a:t>
              </a:r>
            </a:p>
          </p:txBody>
        </p:sp>
        <p:cxnSp>
          <p:nvCxnSpPr>
            <p:cNvPr id="104" name="Straight Connector 103"/>
            <p:cNvCxnSpPr/>
            <p:nvPr/>
          </p:nvCxnSpPr>
          <p:spPr>
            <a:xfrm flipV="1">
              <a:off x="3843896" y="3927615"/>
              <a:ext cx="721754" cy="1609"/>
            </a:xfrm>
            <a:prstGeom prst="line">
              <a:avLst/>
            </a:prstGeom>
            <a:ln w="952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flipV="1">
              <a:off x="3774757" y="4122775"/>
              <a:ext cx="721754" cy="1609"/>
            </a:xfrm>
            <a:prstGeom prst="line">
              <a:avLst/>
            </a:prstGeom>
            <a:ln w="952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09" name="Straight Connector 108"/>
            <p:cNvCxnSpPr/>
            <p:nvPr/>
          </p:nvCxnSpPr>
          <p:spPr>
            <a:xfrm flipV="1">
              <a:off x="3705618" y="4317935"/>
              <a:ext cx="721754" cy="1609"/>
            </a:xfrm>
            <a:prstGeom prst="line">
              <a:avLst/>
            </a:prstGeom>
            <a:ln w="9525" cmpd="sng">
              <a:solidFill>
                <a:schemeClr val="tx1"/>
              </a:solidFill>
              <a:prstDash val="dash"/>
            </a:ln>
          </p:spPr>
          <p:style>
            <a:lnRef idx="2">
              <a:schemeClr val="accent1"/>
            </a:lnRef>
            <a:fillRef idx="0">
              <a:schemeClr val="accent1"/>
            </a:fillRef>
            <a:effectRef idx="1">
              <a:schemeClr val="accent1"/>
            </a:effectRef>
            <a:fontRef idx="minor">
              <a:schemeClr val="tx1"/>
            </a:fontRef>
          </p:style>
        </p:cxnSp>
      </p:grpSp>
      <p:sp>
        <p:nvSpPr>
          <p:cNvPr id="120" name="TextBox 119"/>
          <p:cNvSpPr txBox="1"/>
          <p:nvPr/>
        </p:nvSpPr>
        <p:spPr>
          <a:xfrm>
            <a:off x="1735072" y="4143391"/>
            <a:ext cx="1087157" cy="276999"/>
          </a:xfrm>
          <a:prstGeom prst="rect">
            <a:avLst/>
          </a:prstGeom>
          <a:noFill/>
        </p:spPr>
        <p:txBody>
          <a:bodyPr wrap="none" rtlCol="0">
            <a:spAutoFit/>
          </a:bodyPr>
          <a:lstStyle/>
          <a:p>
            <a:r>
              <a:rPr lang="en-US" sz="1200" dirty="0" smtClean="0"/>
              <a:t>Contributions</a:t>
            </a:r>
          </a:p>
        </p:txBody>
      </p:sp>
      <p:sp>
        <p:nvSpPr>
          <p:cNvPr id="5" name="TextBox 4"/>
          <p:cNvSpPr txBox="1"/>
          <p:nvPr/>
        </p:nvSpPr>
        <p:spPr>
          <a:xfrm>
            <a:off x="1966721" y="1558066"/>
            <a:ext cx="914033" cy="400110"/>
          </a:xfrm>
          <a:prstGeom prst="rect">
            <a:avLst/>
          </a:prstGeom>
          <a:noFill/>
        </p:spPr>
        <p:txBody>
          <a:bodyPr wrap="none" rtlCol="0">
            <a:spAutoFit/>
          </a:bodyPr>
          <a:lstStyle/>
          <a:p>
            <a:r>
              <a:rPr lang="en-US" sz="2000" b="1" dirty="0" smtClean="0"/>
              <a:t>NASA</a:t>
            </a:r>
            <a:endParaRPr lang="en-US" sz="2000" b="1" dirty="0"/>
          </a:p>
        </p:txBody>
      </p:sp>
      <p:sp>
        <p:nvSpPr>
          <p:cNvPr id="17" name="Arc 16"/>
          <p:cNvSpPr/>
          <p:nvPr/>
        </p:nvSpPr>
        <p:spPr>
          <a:xfrm rot="10800000" flipH="1">
            <a:off x="1952478" y="2991135"/>
            <a:ext cx="625526" cy="1132581"/>
          </a:xfrm>
          <a:prstGeom prst="arc">
            <a:avLst>
              <a:gd name="adj1" fmla="val 10707019"/>
              <a:gd name="adj2" fmla="val 0"/>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Parallelogram 41"/>
          <p:cNvSpPr/>
          <p:nvPr/>
        </p:nvSpPr>
        <p:spPr>
          <a:xfrm>
            <a:off x="5375491" y="3559535"/>
            <a:ext cx="1020927" cy="296396"/>
          </a:xfrm>
          <a:prstGeom prst="parallelogram">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US" sz="800" dirty="0" err="1" smtClean="0">
                <a:solidFill>
                  <a:schemeClr val="tx1"/>
                </a:solidFill>
              </a:rPr>
              <a:t>cFE</a:t>
            </a:r>
            <a:r>
              <a:rPr lang="en-US" sz="800" dirty="0" smtClean="0">
                <a:solidFill>
                  <a:schemeClr val="tx1"/>
                </a:solidFill>
              </a:rPr>
              <a:t> &amp; Tools</a:t>
            </a:r>
          </a:p>
        </p:txBody>
      </p:sp>
      <p:sp>
        <p:nvSpPr>
          <p:cNvPr id="43" name="Parallelogram 42"/>
          <p:cNvSpPr/>
          <p:nvPr/>
        </p:nvSpPr>
        <p:spPr>
          <a:xfrm>
            <a:off x="6560681" y="3531317"/>
            <a:ext cx="1020927" cy="296396"/>
          </a:xfrm>
          <a:prstGeom prst="parallelogram">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endParaRPr lang="en-US" sz="800" dirty="0" smtClean="0">
              <a:solidFill>
                <a:schemeClr val="tx1"/>
              </a:solidFill>
            </a:endParaRPr>
          </a:p>
        </p:txBody>
      </p:sp>
      <p:cxnSp>
        <p:nvCxnSpPr>
          <p:cNvPr id="8" name="Straight Connector 7"/>
          <p:cNvCxnSpPr/>
          <p:nvPr/>
        </p:nvCxnSpPr>
        <p:spPr>
          <a:xfrm flipV="1">
            <a:off x="2900780" y="2991135"/>
            <a:ext cx="4065030" cy="44909"/>
          </a:xfrm>
          <a:prstGeom prst="line">
            <a:avLst/>
          </a:prstGeom>
          <a:ln w="15875" cmpd="sng">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flipV="1">
            <a:off x="6455657" y="5220946"/>
            <a:ext cx="872717" cy="19036"/>
          </a:xfrm>
          <a:prstGeom prst="line">
            <a:avLst/>
          </a:prstGeom>
          <a:ln>
            <a:tailEnd type="triangle"/>
          </a:ln>
        </p:spPr>
        <p:style>
          <a:lnRef idx="1">
            <a:schemeClr val="dk1"/>
          </a:lnRef>
          <a:fillRef idx="0">
            <a:schemeClr val="dk1"/>
          </a:fillRef>
          <a:effectRef idx="0">
            <a:schemeClr val="dk1"/>
          </a:effectRef>
          <a:fontRef idx="minor">
            <a:schemeClr val="tx1"/>
          </a:fontRef>
        </p:style>
      </p:cxnSp>
      <p:cxnSp>
        <p:nvCxnSpPr>
          <p:cNvPr id="48" name="Straight Connector 47"/>
          <p:cNvCxnSpPr/>
          <p:nvPr/>
        </p:nvCxnSpPr>
        <p:spPr>
          <a:xfrm flipH="1">
            <a:off x="5951275" y="3015508"/>
            <a:ext cx="1" cy="494916"/>
          </a:xfrm>
          <a:prstGeom prst="line">
            <a:avLst/>
          </a:prstGeom>
          <a:ln>
            <a:tailEnd type="triangle"/>
          </a:ln>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a:off x="6965689" y="3007455"/>
            <a:ext cx="121" cy="462909"/>
          </a:xfrm>
          <a:prstGeom prst="line">
            <a:avLst/>
          </a:prstGeom>
          <a:ln>
            <a:tailEnd type="triangle"/>
          </a:ln>
        </p:spPr>
        <p:style>
          <a:lnRef idx="1">
            <a:schemeClr val="dk1"/>
          </a:lnRef>
          <a:fillRef idx="0">
            <a:schemeClr val="dk1"/>
          </a:fillRef>
          <a:effectRef idx="0">
            <a:schemeClr val="dk1"/>
          </a:effectRef>
          <a:fontRef idx="minor">
            <a:schemeClr val="tx1"/>
          </a:fontRef>
        </p:style>
      </p:cxnSp>
      <p:sp>
        <p:nvSpPr>
          <p:cNvPr id="14" name="Right Brace 13"/>
          <p:cNvSpPr/>
          <p:nvPr/>
        </p:nvSpPr>
        <p:spPr>
          <a:xfrm rot="5400000">
            <a:off x="5695454" y="2592908"/>
            <a:ext cx="381000" cy="360233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6" name="Parallelogram 55"/>
          <p:cNvSpPr/>
          <p:nvPr/>
        </p:nvSpPr>
        <p:spPr>
          <a:xfrm>
            <a:off x="6635612" y="3626622"/>
            <a:ext cx="1020927" cy="296396"/>
          </a:xfrm>
          <a:prstGeom prst="parallelogram">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endParaRPr lang="en-US" sz="800" dirty="0" smtClean="0">
              <a:solidFill>
                <a:schemeClr val="tx1"/>
              </a:solidFill>
            </a:endParaRPr>
          </a:p>
        </p:txBody>
      </p:sp>
      <p:sp>
        <p:nvSpPr>
          <p:cNvPr id="59" name="Parallelogram 58"/>
          <p:cNvSpPr/>
          <p:nvPr/>
        </p:nvSpPr>
        <p:spPr>
          <a:xfrm>
            <a:off x="6719000" y="3699312"/>
            <a:ext cx="1020927" cy="296396"/>
          </a:xfrm>
          <a:prstGeom prst="parallelogram">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spcAft>
                <a:spcPts val="600"/>
              </a:spcAft>
            </a:pPr>
            <a:r>
              <a:rPr lang="en-US" sz="800" dirty="0" smtClean="0">
                <a:solidFill>
                  <a:schemeClr val="tx1"/>
                </a:solidFill>
              </a:rPr>
              <a:t>Apps</a:t>
            </a:r>
          </a:p>
        </p:txBody>
      </p:sp>
      <p:sp>
        <p:nvSpPr>
          <p:cNvPr id="60" name="TextBox 59"/>
          <p:cNvSpPr txBox="1"/>
          <p:nvPr/>
        </p:nvSpPr>
        <p:spPr>
          <a:xfrm>
            <a:off x="2944837" y="2759045"/>
            <a:ext cx="822661" cy="276999"/>
          </a:xfrm>
          <a:prstGeom prst="rect">
            <a:avLst/>
          </a:prstGeom>
          <a:noFill/>
        </p:spPr>
        <p:txBody>
          <a:bodyPr wrap="none" rtlCol="0">
            <a:spAutoFit/>
          </a:bodyPr>
          <a:lstStyle/>
          <a:p>
            <a:r>
              <a:rPr lang="en-US" sz="1200" dirty="0" smtClean="0"/>
              <a:t>Releases</a:t>
            </a:r>
          </a:p>
        </p:txBody>
      </p:sp>
      <p:cxnSp>
        <p:nvCxnSpPr>
          <p:cNvPr id="61" name="Straight Connector 60"/>
          <p:cNvCxnSpPr/>
          <p:nvPr/>
        </p:nvCxnSpPr>
        <p:spPr>
          <a:xfrm flipH="1">
            <a:off x="4839310" y="3005746"/>
            <a:ext cx="1" cy="494916"/>
          </a:xfrm>
          <a:prstGeom prst="line">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434851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Product Management </a:t>
            </a:r>
            <a:r>
              <a:rPr lang="en-US" dirty="0" smtClean="0"/>
              <a:t>Challenges</a:t>
            </a:r>
            <a:endParaRPr lang="en-US" dirty="0"/>
          </a:p>
        </p:txBody>
      </p:sp>
      <p:sp>
        <p:nvSpPr>
          <p:cNvPr id="3" name="Content Placeholder 2"/>
          <p:cNvSpPr>
            <a:spLocks noGrp="1"/>
          </p:cNvSpPr>
          <p:nvPr>
            <p:ph idx="1"/>
          </p:nvPr>
        </p:nvSpPr>
        <p:spPr>
          <a:xfrm>
            <a:off x="228600" y="1143000"/>
            <a:ext cx="8915400" cy="5519057"/>
          </a:xfrm>
        </p:spPr>
        <p:txBody>
          <a:bodyPr/>
          <a:lstStyle/>
          <a:p>
            <a:r>
              <a:rPr lang="en-US" dirty="0" smtClean="0"/>
              <a:t>Adoption</a:t>
            </a:r>
          </a:p>
          <a:p>
            <a:pPr lvl="1"/>
            <a:r>
              <a:rPr lang="en-US" dirty="0" smtClean="0"/>
              <a:t>Users must assemble their own distribution (</a:t>
            </a:r>
            <a:r>
              <a:rPr lang="en-US" dirty="0" err="1" smtClean="0"/>
              <a:t>cFS</a:t>
            </a:r>
            <a:r>
              <a:rPr lang="en-US" dirty="0" smtClean="0"/>
              <a:t> is not productized)</a:t>
            </a:r>
          </a:p>
          <a:p>
            <a:pPr lvl="1"/>
            <a:r>
              <a:rPr lang="en-US" dirty="0" smtClean="0"/>
              <a:t>Difficulty evaluating, performing trades, and configuring for different platforms</a:t>
            </a:r>
          </a:p>
          <a:p>
            <a:pPr lvl="1"/>
            <a:r>
              <a:rPr lang="en-US" dirty="0"/>
              <a:t>4:1 ratio of </a:t>
            </a:r>
            <a:r>
              <a:rPr lang="en-US" dirty="0" err="1" smtClean="0"/>
              <a:t>cFE</a:t>
            </a:r>
            <a:r>
              <a:rPr lang="en-US" dirty="0" smtClean="0"/>
              <a:t>-to-Apps </a:t>
            </a:r>
            <a:r>
              <a:rPr lang="en-US" dirty="0"/>
              <a:t>downloads</a:t>
            </a:r>
          </a:p>
          <a:p>
            <a:r>
              <a:rPr lang="en-US" dirty="0" smtClean="0"/>
              <a:t>Engagement &amp; Participation</a:t>
            </a:r>
          </a:p>
          <a:p>
            <a:pPr lvl="1"/>
            <a:r>
              <a:rPr lang="en-US" dirty="0" smtClean="0"/>
              <a:t>Non-NASA </a:t>
            </a:r>
            <a:r>
              <a:rPr lang="en-US" dirty="0"/>
              <a:t>users can’t submit trouble tickets </a:t>
            </a:r>
            <a:endParaRPr lang="en-US" dirty="0" smtClean="0"/>
          </a:p>
          <a:p>
            <a:pPr lvl="1"/>
            <a:r>
              <a:rPr lang="en-US" dirty="0" smtClean="0"/>
              <a:t>No non-NASA contributions</a:t>
            </a:r>
          </a:p>
          <a:p>
            <a:pPr lvl="1"/>
            <a:r>
              <a:rPr lang="en-US" dirty="0" smtClean="0"/>
              <a:t>Communication </a:t>
            </a:r>
            <a:r>
              <a:rPr lang="en-US" dirty="0"/>
              <a:t>limited to email </a:t>
            </a:r>
            <a:r>
              <a:rPr lang="en-US" dirty="0" smtClean="0"/>
              <a:t>lists</a:t>
            </a:r>
          </a:p>
          <a:p>
            <a:pPr lvl="1"/>
            <a:r>
              <a:rPr lang="en-US" dirty="0"/>
              <a:t>Participation in </a:t>
            </a:r>
            <a:r>
              <a:rPr lang="en-US" dirty="0" smtClean="0"/>
              <a:t>community, internal &amp; external to NASA, not </a:t>
            </a:r>
            <a:r>
              <a:rPr lang="en-US" dirty="0"/>
              <a:t>clearly </a:t>
            </a:r>
            <a:r>
              <a:rPr lang="en-US" dirty="0" smtClean="0"/>
              <a:t>defined</a:t>
            </a:r>
            <a:endParaRPr lang="en-US" dirty="0"/>
          </a:p>
          <a:p>
            <a:r>
              <a:rPr lang="en-US" dirty="0" smtClean="0"/>
              <a:t>Resources</a:t>
            </a:r>
          </a:p>
          <a:p>
            <a:pPr lvl="1"/>
            <a:r>
              <a:rPr lang="en-US" dirty="0" smtClean="0"/>
              <a:t>CCB takes </a:t>
            </a:r>
            <a:r>
              <a:rPr lang="en-US" dirty="0"/>
              <a:t>on more responsibility without additional </a:t>
            </a:r>
            <a:r>
              <a:rPr lang="en-US" dirty="0" smtClean="0"/>
              <a:t>resources</a:t>
            </a:r>
          </a:p>
          <a:p>
            <a:pPr lvl="1"/>
            <a:r>
              <a:rPr lang="en-US" dirty="0" smtClean="0"/>
              <a:t>We capitalize </a:t>
            </a:r>
            <a:r>
              <a:rPr lang="en-US" dirty="0"/>
              <a:t>on some NASA </a:t>
            </a:r>
            <a:r>
              <a:rPr lang="en-US" dirty="0" smtClean="0"/>
              <a:t>resources, but not </a:t>
            </a:r>
            <a:r>
              <a:rPr lang="en-US" dirty="0"/>
              <a:t>leveraging </a:t>
            </a:r>
            <a:r>
              <a:rPr lang="en-US" dirty="0" smtClean="0"/>
              <a:t>the community’s extensive resources</a:t>
            </a:r>
          </a:p>
        </p:txBody>
      </p:sp>
    </p:spTree>
    <p:extLst>
      <p:ext uri="{BB962C8B-B14F-4D97-AF65-F5344CB8AC3E}">
        <p14:creationId xmlns:p14="http://schemas.microsoft.com/office/powerpoint/2010/main" val="3902843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Risks</a:t>
            </a:r>
            <a:endParaRPr lang="en-US" dirty="0"/>
          </a:p>
        </p:txBody>
      </p:sp>
      <p:sp>
        <p:nvSpPr>
          <p:cNvPr id="3" name="Content Placeholder 2"/>
          <p:cNvSpPr>
            <a:spLocks noGrp="1"/>
          </p:cNvSpPr>
          <p:nvPr>
            <p:ph idx="1"/>
          </p:nvPr>
        </p:nvSpPr>
        <p:spPr>
          <a:xfrm>
            <a:off x="457199" y="1143000"/>
            <a:ext cx="8228013" cy="4491037"/>
          </a:xfrm>
        </p:spPr>
        <p:txBody>
          <a:bodyPr/>
          <a:lstStyle/>
          <a:p>
            <a:r>
              <a:rPr lang="en-US" dirty="0" smtClean="0"/>
              <a:t>Duplication and </a:t>
            </a:r>
            <a:r>
              <a:rPr lang="en-US" dirty="0"/>
              <a:t>f</a:t>
            </a:r>
            <a:r>
              <a:rPr lang="en-US" dirty="0" smtClean="0"/>
              <a:t>ragmentation</a:t>
            </a:r>
          </a:p>
          <a:p>
            <a:pPr lvl="1"/>
            <a:r>
              <a:rPr lang="en-US" dirty="0" smtClean="0"/>
              <a:t>Simulink </a:t>
            </a:r>
            <a:r>
              <a:rPr lang="en-US" dirty="0" smtClean="0"/>
              <a:t>Interface Layer (SIL), Software Bus Network (SBN)</a:t>
            </a:r>
          </a:p>
          <a:p>
            <a:pPr lvl="1"/>
            <a:r>
              <a:rPr lang="en-US" dirty="0" smtClean="0"/>
              <a:t>This isn’t always a bad thing for innovation</a:t>
            </a:r>
            <a:endParaRPr lang="en-US" dirty="0"/>
          </a:p>
          <a:p>
            <a:endParaRPr lang="en-US" dirty="0" smtClean="0"/>
          </a:p>
          <a:p>
            <a:r>
              <a:rPr lang="en-US" dirty="0" smtClean="0"/>
              <a:t>Sustainability</a:t>
            </a:r>
          </a:p>
          <a:p>
            <a:pPr lvl="1"/>
            <a:r>
              <a:rPr lang="en-US" dirty="0"/>
              <a:t>NASA resources too limited to address </a:t>
            </a:r>
            <a:r>
              <a:rPr lang="en-US" dirty="0" smtClean="0"/>
              <a:t>growing challenges</a:t>
            </a:r>
          </a:p>
          <a:p>
            <a:pPr lvl="1"/>
            <a:r>
              <a:rPr lang="en-US" dirty="0" smtClean="0"/>
              <a:t>Isolated knowledge in individuals</a:t>
            </a:r>
          </a:p>
          <a:p>
            <a:pPr lvl="2"/>
            <a:r>
              <a:rPr lang="en-US" dirty="0" smtClean="0"/>
              <a:t>What if they leave?</a:t>
            </a:r>
          </a:p>
          <a:p>
            <a:pPr lvl="1"/>
            <a:r>
              <a:rPr lang="en-US" dirty="0" smtClean="0"/>
              <a:t>Community member retention  &amp; growth</a:t>
            </a:r>
          </a:p>
          <a:p>
            <a:pPr lvl="2"/>
            <a:r>
              <a:rPr lang="en-US" dirty="0" smtClean="0"/>
              <a:t>We need to build trust &amp; loyalty</a:t>
            </a:r>
          </a:p>
          <a:p>
            <a:pPr lvl="2"/>
            <a:r>
              <a:rPr lang="en-US" dirty="0" smtClean="0"/>
              <a:t>Manage expectations</a:t>
            </a:r>
          </a:p>
          <a:p>
            <a:pPr lvl="1"/>
            <a:r>
              <a:rPr lang="en-US" dirty="0" smtClean="0"/>
              <a:t>Funding</a:t>
            </a:r>
            <a:endParaRPr lang="en-US" dirty="0"/>
          </a:p>
        </p:txBody>
      </p:sp>
    </p:spTree>
    <p:extLst>
      <p:ext uri="{BB962C8B-B14F-4D97-AF65-F5344CB8AC3E}">
        <p14:creationId xmlns:p14="http://schemas.microsoft.com/office/powerpoint/2010/main" val="939185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the Community</a:t>
            </a:r>
            <a:br>
              <a:rPr lang="en-US" dirty="0" smtClean="0"/>
            </a:br>
            <a:r>
              <a:rPr lang="en-US" dirty="0" smtClean="0"/>
              <a:t>Business Model</a:t>
            </a:r>
            <a:endParaRPr lang="en-US" dirty="0"/>
          </a:p>
        </p:txBody>
      </p:sp>
      <p:sp>
        <p:nvSpPr>
          <p:cNvPr id="3" name="Content Placeholder 2"/>
          <p:cNvSpPr>
            <a:spLocks noGrp="1"/>
          </p:cNvSpPr>
          <p:nvPr>
            <p:ph idx="1"/>
          </p:nvPr>
        </p:nvSpPr>
        <p:spPr>
          <a:xfrm>
            <a:off x="550068" y="990600"/>
            <a:ext cx="8042276" cy="5486400"/>
          </a:xfrm>
        </p:spPr>
        <p:txBody>
          <a:bodyPr>
            <a:normAutofit/>
          </a:bodyPr>
          <a:lstStyle/>
          <a:p>
            <a:r>
              <a:rPr lang="en-US" sz="1800" dirty="0" smtClean="0"/>
              <a:t>Funding Model</a:t>
            </a:r>
          </a:p>
          <a:p>
            <a:pPr lvl="1"/>
            <a:r>
              <a:rPr lang="en-US" sz="1600" dirty="0" smtClean="0"/>
              <a:t>No institutional funding, Advanced Exploration Systems (JSC) provides a lifeline  </a:t>
            </a:r>
          </a:p>
          <a:p>
            <a:pPr lvl="1"/>
            <a:r>
              <a:rPr lang="en-US" sz="1600" dirty="0" smtClean="0"/>
              <a:t>Members use ‘local’ funding to support community activities</a:t>
            </a:r>
          </a:p>
          <a:p>
            <a:pPr lvl="1"/>
            <a:r>
              <a:rPr lang="en-US" sz="1600" dirty="0" smtClean="0"/>
              <a:t>New release content driven by upcoming member mission needs</a:t>
            </a:r>
          </a:p>
          <a:p>
            <a:endParaRPr lang="en-US" sz="1800" dirty="0" smtClean="0"/>
          </a:p>
          <a:p>
            <a:r>
              <a:rPr lang="en-US" sz="1800" dirty="0" smtClean="0"/>
              <a:t>No formal community charter, by-laws, or operating procedures in place</a:t>
            </a:r>
          </a:p>
          <a:p>
            <a:pPr lvl="1"/>
            <a:r>
              <a:rPr lang="en-US" sz="1600" dirty="0" smtClean="0"/>
              <a:t>Original 2012 draft charter never signed </a:t>
            </a:r>
          </a:p>
          <a:p>
            <a:pPr lvl="1"/>
            <a:r>
              <a:rPr lang="en-US" sz="1600" dirty="0" smtClean="0"/>
              <a:t>Some original concepts still valid, but top-down funding approach needs rework</a:t>
            </a:r>
          </a:p>
          <a:p>
            <a:endParaRPr lang="en-US" sz="1800" dirty="0" smtClean="0"/>
          </a:p>
          <a:p>
            <a:r>
              <a:rPr lang="en-US" sz="1800" dirty="0" smtClean="0"/>
              <a:t>Product Management is evolving and a management plan needs to be defined to cover</a:t>
            </a:r>
          </a:p>
          <a:p>
            <a:pPr lvl="1"/>
            <a:r>
              <a:rPr lang="en-US" sz="1600" dirty="0" smtClean="0"/>
              <a:t>Scope of products controlled by the CCB</a:t>
            </a:r>
          </a:p>
          <a:p>
            <a:pPr lvl="1"/>
            <a:r>
              <a:rPr lang="en-US" sz="1600" dirty="0" smtClean="0"/>
              <a:t>Product </a:t>
            </a:r>
            <a:r>
              <a:rPr lang="en-US" sz="1600" dirty="0"/>
              <a:t>r</a:t>
            </a:r>
            <a:r>
              <a:rPr lang="en-US" sz="1600" dirty="0" smtClean="0"/>
              <a:t>elease strategies and versioning</a:t>
            </a:r>
          </a:p>
          <a:p>
            <a:pPr lvl="1"/>
            <a:r>
              <a:rPr lang="en-US" sz="1600" dirty="0" smtClean="0"/>
              <a:t>Product delivery and community feedback </a:t>
            </a:r>
            <a:endParaRPr lang="en-US" sz="1600" dirty="0"/>
          </a:p>
          <a:p>
            <a:pPr marL="0" indent="0">
              <a:buNone/>
            </a:pPr>
            <a:endParaRPr lang="en-US" sz="1800" dirty="0" smtClean="0"/>
          </a:p>
        </p:txBody>
      </p:sp>
    </p:spTree>
    <p:extLst>
      <p:ext uri="{BB962C8B-B14F-4D97-AF65-F5344CB8AC3E}">
        <p14:creationId xmlns:p14="http://schemas.microsoft.com/office/powerpoint/2010/main" val="1794072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Community</a:t>
            </a:r>
            <a:endParaRPr lang="en-US" dirty="0"/>
          </a:p>
        </p:txBody>
      </p:sp>
      <p:sp>
        <p:nvSpPr>
          <p:cNvPr id="3" name="Rectangle 2"/>
          <p:cNvSpPr/>
          <p:nvPr/>
        </p:nvSpPr>
        <p:spPr>
          <a:xfrm>
            <a:off x="1802685" y="1474610"/>
            <a:ext cx="1626315" cy="2869503"/>
          </a:xfrm>
          <a:prstGeom prst="rect">
            <a:avLst/>
          </a:prstGeom>
        </p:spPr>
        <p:txBody>
          <a:bodyPr wrap="square">
            <a:spAutoFit/>
          </a:bodyPr>
          <a:lstStyle/>
          <a:p>
            <a:endParaRPr lang="en-US" sz="2400" b="1" dirty="0" smtClean="0"/>
          </a:p>
          <a:p>
            <a:r>
              <a:rPr lang="en-US" sz="2400" b="1" dirty="0" smtClean="0"/>
              <a:t>1993 -</a:t>
            </a:r>
          </a:p>
          <a:p>
            <a:endParaRPr lang="en-US" sz="2400" b="1" dirty="0"/>
          </a:p>
          <a:p>
            <a:endParaRPr lang="en-US" sz="2400" b="1" dirty="0" smtClean="0"/>
          </a:p>
          <a:p>
            <a:r>
              <a:rPr lang="en-US" sz="2400" b="1" dirty="0" smtClean="0"/>
              <a:t>2001 -</a:t>
            </a:r>
          </a:p>
          <a:p>
            <a:endParaRPr lang="en-US" sz="2400" b="1" dirty="0"/>
          </a:p>
          <a:p>
            <a:endParaRPr lang="en-US" sz="2400" b="1" dirty="0" smtClean="0"/>
          </a:p>
          <a:p>
            <a:r>
              <a:rPr lang="en-US" sz="2400" b="1" dirty="0" smtClean="0"/>
              <a:t>2009 - </a:t>
            </a:r>
          </a:p>
        </p:txBody>
      </p:sp>
      <p:sp>
        <p:nvSpPr>
          <p:cNvPr id="10" name="Rectangle 9"/>
          <p:cNvSpPr/>
          <p:nvPr/>
        </p:nvSpPr>
        <p:spPr>
          <a:xfrm>
            <a:off x="2819400" y="1677113"/>
            <a:ext cx="4572000" cy="786626"/>
          </a:xfrm>
          <a:prstGeom prst="rect">
            <a:avLst/>
          </a:prstGeom>
        </p:spPr>
        <p:txBody>
          <a:bodyPr>
            <a:spAutoFit/>
          </a:bodyPr>
          <a:lstStyle/>
          <a:p>
            <a:r>
              <a:rPr lang="en-US" sz="2400" dirty="0" smtClean="0"/>
              <a:t>Microsoft releases </a:t>
            </a:r>
            <a:r>
              <a:rPr lang="en-US" sz="2400" dirty="0"/>
              <a:t>digital encyclopedia called Encarta</a:t>
            </a:r>
            <a:endParaRPr lang="en-US" sz="2400" dirty="0" smtClean="0"/>
          </a:p>
        </p:txBody>
      </p:sp>
      <p:sp>
        <p:nvSpPr>
          <p:cNvPr id="11" name="Rectangle 10"/>
          <p:cNvSpPr/>
          <p:nvPr/>
        </p:nvSpPr>
        <p:spPr>
          <a:xfrm>
            <a:off x="2819400" y="2856349"/>
            <a:ext cx="4572000" cy="439479"/>
          </a:xfrm>
          <a:prstGeom prst="rect">
            <a:avLst/>
          </a:prstGeom>
        </p:spPr>
        <p:txBody>
          <a:bodyPr>
            <a:spAutoFit/>
          </a:bodyPr>
          <a:lstStyle/>
          <a:p>
            <a:r>
              <a:rPr lang="en-US" sz="2400" dirty="0" smtClean="0"/>
              <a:t>Wikipedia launched</a:t>
            </a:r>
          </a:p>
        </p:txBody>
      </p:sp>
      <p:sp>
        <p:nvSpPr>
          <p:cNvPr id="12" name="Rectangle 11"/>
          <p:cNvSpPr/>
          <p:nvPr/>
        </p:nvSpPr>
        <p:spPr>
          <a:xfrm>
            <a:off x="2819400" y="3886200"/>
            <a:ext cx="4572000" cy="439479"/>
          </a:xfrm>
          <a:prstGeom prst="rect">
            <a:avLst/>
          </a:prstGeom>
        </p:spPr>
        <p:txBody>
          <a:bodyPr>
            <a:spAutoFit/>
          </a:bodyPr>
          <a:lstStyle/>
          <a:p>
            <a:r>
              <a:rPr lang="en-US" sz="2400" dirty="0" smtClean="0"/>
              <a:t>Microsoft terminates Encarta</a:t>
            </a:r>
          </a:p>
        </p:txBody>
      </p:sp>
      <p:sp>
        <p:nvSpPr>
          <p:cNvPr id="7" name="Rectangle 6"/>
          <p:cNvSpPr/>
          <p:nvPr/>
        </p:nvSpPr>
        <p:spPr>
          <a:xfrm>
            <a:off x="304006" y="5638800"/>
            <a:ext cx="8534400" cy="439479"/>
          </a:xfrm>
          <a:prstGeom prst="rect">
            <a:avLst/>
          </a:prstGeom>
        </p:spPr>
        <p:txBody>
          <a:bodyPr wrap="square">
            <a:spAutoFit/>
          </a:bodyPr>
          <a:lstStyle/>
          <a:p>
            <a:r>
              <a:rPr lang="en-US" sz="2400" dirty="0" smtClean="0"/>
              <a:t>Microsoft’s market capitalization is 25 years of NASA budgets</a:t>
            </a:r>
          </a:p>
        </p:txBody>
      </p:sp>
    </p:spTree>
    <p:extLst>
      <p:ext uri="{BB962C8B-B14F-4D97-AF65-F5344CB8AC3E}">
        <p14:creationId xmlns:p14="http://schemas.microsoft.com/office/powerpoint/2010/main" val="3332731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550468" y="1918855"/>
            <a:ext cx="1196074" cy="78587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Why</a:t>
            </a:r>
            <a:endParaRPr lang="en-US" b="1" dirty="0"/>
          </a:p>
        </p:txBody>
      </p:sp>
      <p:sp>
        <p:nvSpPr>
          <p:cNvPr id="2" name="Title 1"/>
          <p:cNvSpPr>
            <a:spLocks noGrp="1"/>
          </p:cNvSpPr>
          <p:nvPr>
            <p:ph type="title"/>
          </p:nvPr>
        </p:nvSpPr>
        <p:spPr>
          <a:xfrm>
            <a:off x="1096433" y="-40922"/>
            <a:ext cx="6870700" cy="711292"/>
          </a:xfrm>
        </p:spPr>
        <p:txBody>
          <a:bodyPr/>
          <a:lstStyle/>
          <a:p>
            <a:r>
              <a:rPr lang="en-US" dirty="0" smtClean="0"/>
              <a:t>Community Governance</a:t>
            </a:r>
            <a:br>
              <a:rPr lang="en-US" dirty="0" smtClean="0"/>
            </a:br>
            <a:r>
              <a:rPr lang="en-US" dirty="0" smtClean="0"/>
              <a:t>Transition Approach</a:t>
            </a:r>
            <a:endParaRPr lang="en-US" sz="1800" dirty="0"/>
          </a:p>
        </p:txBody>
      </p:sp>
      <p:sp>
        <p:nvSpPr>
          <p:cNvPr id="40" name="Oval 39"/>
          <p:cNvSpPr/>
          <p:nvPr/>
        </p:nvSpPr>
        <p:spPr>
          <a:xfrm>
            <a:off x="2809441" y="1905000"/>
            <a:ext cx="1196074" cy="78587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What</a:t>
            </a:r>
            <a:endParaRPr lang="en-US" b="1" dirty="0"/>
          </a:p>
        </p:txBody>
      </p:sp>
      <p:sp>
        <p:nvSpPr>
          <p:cNvPr id="41" name="Oval 40"/>
          <p:cNvSpPr/>
          <p:nvPr/>
        </p:nvSpPr>
        <p:spPr>
          <a:xfrm>
            <a:off x="4927058" y="1924251"/>
            <a:ext cx="1196074" cy="78587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How</a:t>
            </a:r>
            <a:endParaRPr lang="en-US" b="1" dirty="0"/>
          </a:p>
        </p:txBody>
      </p:sp>
      <p:sp>
        <p:nvSpPr>
          <p:cNvPr id="43" name="Right Arrow 42"/>
          <p:cNvSpPr/>
          <p:nvPr/>
        </p:nvSpPr>
        <p:spPr>
          <a:xfrm>
            <a:off x="1934479" y="2109645"/>
            <a:ext cx="687024" cy="381579"/>
          </a:xfrm>
          <a:prstGeom prst="rightArrow">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ight Arrow 43"/>
          <p:cNvSpPr/>
          <p:nvPr/>
        </p:nvSpPr>
        <p:spPr>
          <a:xfrm>
            <a:off x="4148174" y="2135045"/>
            <a:ext cx="687024" cy="381579"/>
          </a:xfrm>
          <a:prstGeom prst="rightArrow">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6993876" y="1918855"/>
            <a:ext cx="1388123" cy="772023"/>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Review</a:t>
            </a:r>
            <a:endParaRPr lang="en-US" b="1" dirty="0"/>
          </a:p>
        </p:txBody>
      </p:sp>
      <p:sp>
        <p:nvSpPr>
          <p:cNvPr id="12" name="Right Arrow 11"/>
          <p:cNvSpPr/>
          <p:nvPr/>
        </p:nvSpPr>
        <p:spPr>
          <a:xfrm>
            <a:off x="6214992" y="2121004"/>
            <a:ext cx="687024" cy="381579"/>
          </a:xfrm>
          <a:prstGeom prst="rightArrow">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Content Placeholder 2"/>
          <p:cNvSpPr txBox="1">
            <a:spLocks/>
          </p:cNvSpPr>
          <p:nvPr/>
        </p:nvSpPr>
        <p:spPr>
          <a:xfrm>
            <a:off x="2590800" y="3276600"/>
            <a:ext cx="2194983" cy="1828800"/>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Tx/>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Arial" pitchFamily="34" charset="0"/>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Arial" pitchFamily="34" charset="0"/>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ClrTx/>
              <a:buFont typeface="Wingdings" panose="05000000000000000000" pitchFamily="2" charset="2"/>
              <a:buChar char="Ø"/>
            </a:pPr>
            <a:r>
              <a:rPr lang="en-US" sz="1600" dirty="0" smtClean="0">
                <a:solidFill>
                  <a:schemeClr val="tx1"/>
                </a:solidFill>
              </a:rPr>
              <a:t>Create a product management model</a:t>
            </a:r>
          </a:p>
          <a:p>
            <a:pPr fontAlgn="auto">
              <a:spcAft>
                <a:spcPts val="0"/>
              </a:spcAft>
              <a:buClrTx/>
              <a:buFont typeface="Wingdings" panose="05000000000000000000" pitchFamily="2" charset="2"/>
              <a:buChar char="Ø"/>
            </a:pPr>
            <a:r>
              <a:rPr lang="en-US" sz="1600" dirty="0">
                <a:solidFill>
                  <a:schemeClr val="tx1"/>
                </a:solidFill>
              </a:rPr>
              <a:t>Define governance </a:t>
            </a:r>
            <a:r>
              <a:rPr lang="en-US" sz="1600" dirty="0" smtClean="0">
                <a:solidFill>
                  <a:schemeClr val="tx1"/>
                </a:solidFill>
              </a:rPr>
              <a:t>needs</a:t>
            </a:r>
          </a:p>
        </p:txBody>
      </p:sp>
      <p:sp>
        <p:nvSpPr>
          <p:cNvPr id="14" name="Content Placeholder 2"/>
          <p:cNvSpPr txBox="1">
            <a:spLocks/>
          </p:cNvSpPr>
          <p:nvPr/>
        </p:nvSpPr>
        <p:spPr>
          <a:xfrm>
            <a:off x="4800600" y="3276600"/>
            <a:ext cx="1992209" cy="2057400"/>
          </a:xfrm>
          <a:prstGeom prst="rect">
            <a:avLst/>
          </a:prstGeom>
        </p:spPr>
        <p:txBody>
          <a:bodyPr vert="horz" lIns="91440" tIns="45720" rIns="91440" bIns="45720" rtlCol="0">
            <a:normAutofit fontScale="92500" lnSpcReduction="10000"/>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Tx/>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Arial" pitchFamily="34" charset="0"/>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Arial" pitchFamily="34" charset="0"/>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en-US" sz="1600" dirty="0" smtClean="0">
                <a:solidFill>
                  <a:schemeClr val="tx1"/>
                </a:solidFill>
              </a:rPr>
              <a:t>Design systems &amp; processes that implement the product management model</a:t>
            </a:r>
          </a:p>
          <a:p>
            <a:pPr fontAlgn="auto">
              <a:spcAft>
                <a:spcPts val="0"/>
              </a:spcAft>
            </a:pPr>
            <a:r>
              <a:rPr lang="en-US" sz="1600" dirty="0" smtClean="0">
                <a:solidFill>
                  <a:schemeClr val="tx1"/>
                </a:solidFill>
              </a:rPr>
              <a:t>Draft governance plan</a:t>
            </a:r>
          </a:p>
          <a:p>
            <a:pPr fontAlgn="auto">
              <a:spcAft>
                <a:spcPts val="0"/>
              </a:spcAft>
            </a:pPr>
            <a:endParaRPr lang="en-US" sz="1600" dirty="0">
              <a:solidFill>
                <a:schemeClr val="tx1"/>
              </a:solidFill>
            </a:endParaRPr>
          </a:p>
        </p:txBody>
      </p:sp>
      <p:sp>
        <p:nvSpPr>
          <p:cNvPr id="19" name="Content Placeholder 2"/>
          <p:cNvSpPr txBox="1">
            <a:spLocks/>
          </p:cNvSpPr>
          <p:nvPr/>
        </p:nvSpPr>
        <p:spPr>
          <a:xfrm>
            <a:off x="6923191" y="3248900"/>
            <a:ext cx="1992209" cy="2057400"/>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Tx/>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Arial" pitchFamily="34" charset="0"/>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Arial" pitchFamily="34" charset="0"/>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en-US" sz="1600" dirty="0" smtClean="0">
                <a:solidFill>
                  <a:schemeClr val="tx1"/>
                </a:solidFill>
              </a:rPr>
              <a:t>Review the plans and create a path for concurrence</a:t>
            </a:r>
          </a:p>
        </p:txBody>
      </p:sp>
      <p:sp>
        <p:nvSpPr>
          <p:cNvPr id="20" name="Content Placeholder 2"/>
          <p:cNvSpPr txBox="1">
            <a:spLocks/>
          </p:cNvSpPr>
          <p:nvPr/>
        </p:nvSpPr>
        <p:spPr>
          <a:xfrm>
            <a:off x="368147" y="3248900"/>
            <a:ext cx="2194983" cy="1346514"/>
          </a:xfrm>
          <a:prstGeom prst="rect">
            <a:avLst/>
          </a:prstGeom>
        </p:spPr>
        <p:txBody>
          <a:bodyPr vert="horz" lIns="91440" tIns="45720" rIns="91440" bIns="45720" rtlCol="0">
            <a:norm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Tx/>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Arial" pitchFamily="34" charset="0"/>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Arial" pitchFamily="34" charset="0"/>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ClrTx/>
              <a:buFont typeface="Wingdings" panose="05000000000000000000" pitchFamily="2" charset="2"/>
              <a:buChar char="Ø"/>
            </a:pPr>
            <a:r>
              <a:rPr lang="en-US" sz="1600" dirty="0" smtClean="0">
                <a:solidFill>
                  <a:schemeClr val="tx1"/>
                </a:solidFill>
              </a:rPr>
              <a:t>Understand our goals</a:t>
            </a:r>
          </a:p>
          <a:p>
            <a:pPr fontAlgn="auto">
              <a:spcAft>
                <a:spcPts val="0"/>
              </a:spcAft>
              <a:buClrTx/>
              <a:buFont typeface="Wingdings" panose="05000000000000000000" pitchFamily="2" charset="2"/>
              <a:buChar char="Ø"/>
            </a:pPr>
            <a:r>
              <a:rPr lang="en-US" sz="1600" dirty="0" smtClean="0">
                <a:solidFill>
                  <a:schemeClr val="tx1"/>
                </a:solidFill>
              </a:rPr>
              <a:t>Understand the context</a:t>
            </a:r>
          </a:p>
          <a:p>
            <a:pPr marL="0" indent="0" fontAlgn="auto">
              <a:spcAft>
                <a:spcPts val="0"/>
              </a:spcAft>
              <a:buNone/>
            </a:pPr>
            <a:endParaRPr lang="en-US" sz="1600" dirty="0">
              <a:solidFill>
                <a:schemeClr val="tx1"/>
              </a:solidFill>
            </a:endParaRPr>
          </a:p>
        </p:txBody>
      </p:sp>
      <p:sp>
        <p:nvSpPr>
          <p:cNvPr id="17" name="Content Placeholder 2"/>
          <p:cNvSpPr txBox="1">
            <a:spLocks/>
          </p:cNvSpPr>
          <p:nvPr/>
        </p:nvSpPr>
        <p:spPr>
          <a:xfrm>
            <a:off x="368147" y="6061319"/>
            <a:ext cx="4417636" cy="442623"/>
          </a:xfrm>
          <a:prstGeom prst="rect">
            <a:avLst/>
          </a:prstGeom>
        </p:spPr>
        <p:txBody>
          <a:bodyPr vert="horz" lIns="91440" tIns="45720" rIns="91440" bIns="45720" rtlCol="0">
            <a:noAutofit/>
          </a:bodyPr>
          <a:lst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Tx/>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Arial" pitchFamily="34" charset="0"/>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Arial" pitchFamily="34" charset="0"/>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ClrTx/>
              <a:buFont typeface="Wingdings" panose="05000000000000000000" pitchFamily="2" charset="2"/>
              <a:buChar char="Ø"/>
            </a:pPr>
            <a:r>
              <a:rPr lang="en-US" dirty="0" smtClean="0">
                <a:solidFill>
                  <a:schemeClr val="tx1"/>
                </a:solidFill>
              </a:rPr>
              <a:t>Topics for workshop</a:t>
            </a:r>
          </a:p>
          <a:p>
            <a:pPr marL="0" indent="0" fontAlgn="auto">
              <a:spcAft>
                <a:spcPts val="0"/>
              </a:spcAft>
              <a:buNone/>
            </a:pPr>
            <a:endParaRPr lang="en-US" dirty="0">
              <a:solidFill>
                <a:schemeClr val="tx1"/>
              </a:solidFill>
            </a:endParaRPr>
          </a:p>
        </p:txBody>
      </p:sp>
    </p:spTree>
    <p:extLst>
      <p:ext uri="{BB962C8B-B14F-4D97-AF65-F5344CB8AC3E}">
        <p14:creationId xmlns:p14="http://schemas.microsoft.com/office/powerpoint/2010/main" val="3631999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ヒラギノ角ゴ Pro W3"/>
        <a:cs typeface="ヒラギノ角ゴ Pro W3"/>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4000"/>
          </a:lnSpc>
          <a:spcBef>
            <a:spcPct val="0"/>
          </a:spcBef>
          <a:spcAft>
            <a:spcPct val="0"/>
          </a:spcAft>
          <a:buClr>
            <a:srgbClr val="000000"/>
          </a:buClr>
          <a:buSzPct val="100000"/>
          <a:buFont typeface="Times New Roman" pitchFamily="18" charset="0"/>
          <a:buNone/>
          <a:tabLst/>
          <a:defRPr kumimoji="0" lang="en-GB" altLang="en-US" sz="1800" b="0" i="0" u="none" strike="noStrike" cap="none" normalizeH="0" baseline="0" smtClean="0">
            <a:ln>
              <a:noFill/>
            </a:ln>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4000"/>
          </a:lnSpc>
          <a:spcBef>
            <a:spcPct val="0"/>
          </a:spcBef>
          <a:spcAft>
            <a:spcPct val="0"/>
          </a:spcAft>
          <a:buClr>
            <a:srgbClr val="000000"/>
          </a:buClr>
          <a:buSzPct val="100000"/>
          <a:buFont typeface="Times New Roman" pitchFamily="18" charset="0"/>
          <a:buNone/>
          <a:tabLst/>
          <a:defRPr kumimoji="0" lang="en-GB" altLang="en-US" sz="1800" b="0" i="0" u="none" strike="noStrike" cap="none" normalizeH="0" baseline="0" smtClean="0">
            <a:ln>
              <a:noFill/>
            </a:ln>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ヒラギノ角ゴ Pro W3"/>
        <a:cs typeface="ヒラギノ角ゴ Pro W3"/>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4000"/>
          </a:lnSpc>
          <a:spcBef>
            <a:spcPct val="0"/>
          </a:spcBef>
          <a:spcAft>
            <a:spcPct val="0"/>
          </a:spcAft>
          <a:buClr>
            <a:srgbClr val="000000"/>
          </a:buClr>
          <a:buSzPct val="100000"/>
          <a:buFont typeface="Times New Roman" pitchFamily="18" charset="0"/>
          <a:buNone/>
          <a:tabLst/>
          <a:defRPr kumimoji="0" lang="en-GB" altLang="en-US" sz="1800" b="0" i="0" u="none" strike="noStrike" cap="none" normalizeH="0" baseline="0" smtClean="0">
            <a:ln>
              <a:noFill/>
            </a:ln>
            <a:effectLst/>
            <a:latin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4000"/>
          </a:lnSpc>
          <a:spcBef>
            <a:spcPct val="0"/>
          </a:spcBef>
          <a:spcAft>
            <a:spcPct val="0"/>
          </a:spcAft>
          <a:buClr>
            <a:srgbClr val="000000"/>
          </a:buClr>
          <a:buSzPct val="100000"/>
          <a:buFont typeface="Times New Roman" pitchFamily="18" charset="0"/>
          <a:buNone/>
          <a:tabLst/>
          <a:defRPr kumimoji="0" lang="en-GB" altLang="en-US" sz="1800" b="0" i="0" u="none" strike="noStrike" cap="none" normalizeH="0" baseline="0" smtClean="0">
            <a:ln>
              <a:noFill/>
            </a:ln>
            <a:effectLst/>
            <a:latin typeface="Arial" pitchFamily="34"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10214</TotalTime>
  <Words>2100</Words>
  <Application>Microsoft Office PowerPoint</Application>
  <PresentationFormat>On-screen Show (4:3)</PresentationFormat>
  <Paragraphs>440</Paragraphs>
  <Slides>32</Slides>
  <Notes>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32</vt:i4>
      </vt:variant>
    </vt:vector>
  </HeadingPairs>
  <TitlesOfParts>
    <vt:vector size="42" baseType="lpstr">
      <vt:lpstr>MS PGothic</vt:lpstr>
      <vt:lpstr>Arial</vt:lpstr>
      <vt:lpstr>Courier New</vt:lpstr>
      <vt:lpstr>DejaVu Sans</vt:lpstr>
      <vt:lpstr>Times New Roman</vt:lpstr>
      <vt:lpstr>Wingdings</vt:lpstr>
      <vt:lpstr>Wingdings 2</vt:lpstr>
      <vt:lpstr>ヒラギノ角ゴ Pro W3</vt:lpstr>
      <vt:lpstr>Office Theme</vt:lpstr>
      <vt:lpstr>1_Office Theme</vt:lpstr>
      <vt:lpstr>cFS Workshop Product Management</vt:lpstr>
      <vt:lpstr>Agenda</vt:lpstr>
      <vt:lpstr>Historical Context</vt:lpstr>
      <vt:lpstr>Current Product Management State</vt:lpstr>
      <vt:lpstr>Current Product Management Challenges</vt:lpstr>
      <vt:lpstr>Current Risks</vt:lpstr>
      <vt:lpstr>State of the Community Business Model</vt:lpstr>
      <vt:lpstr>The Power of Community</vt:lpstr>
      <vt:lpstr>Community Governance Transition Approach</vt:lpstr>
      <vt:lpstr>Transition Challenges</vt:lpstr>
      <vt:lpstr>cFS Community Purpose</vt:lpstr>
      <vt:lpstr>Idea #1 – NASA Centric</vt:lpstr>
      <vt:lpstr>Idea #1 - NASA Centric</vt:lpstr>
      <vt:lpstr>Idea #1 – NASA Centric </vt:lpstr>
      <vt:lpstr>Idea #2 - Governance Model</vt:lpstr>
      <vt:lpstr>Top-Level Governance</vt:lpstr>
      <vt:lpstr>Participation Categories</vt:lpstr>
      <vt:lpstr>What Is A “Group”</vt:lpstr>
      <vt:lpstr>cF Group Types</vt:lpstr>
      <vt:lpstr>Sponsors</vt:lpstr>
      <vt:lpstr>Potential Board Committees</vt:lpstr>
      <vt:lpstr>Conclusion</vt:lpstr>
      <vt:lpstr>PowerPoint Presentation</vt:lpstr>
      <vt:lpstr>A Few Questions...</vt:lpstr>
      <vt:lpstr>cFS Community</vt:lpstr>
      <vt:lpstr>A Few Realities…</vt:lpstr>
      <vt:lpstr>Virtual Teams</vt:lpstr>
      <vt:lpstr>Virtual Team Topic Area - Architecture</vt:lpstr>
      <vt:lpstr>Virtual Teams Topic Area - Tools</vt:lpstr>
      <vt:lpstr>Virtual Team Topic Area - Communication</vt:lpstr>
      <vt:lpstr>User Scenarios</vt:lpstr>
      <vt:lpstr>Use Cases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CFE/CFS GRC Change Summary</dc:title>
  <dc:creator>Vanderaar, Lisa B. (GRC-LSS0)</dc:creator>
  <cp:lastModifiedBy>Mccomas, David C. (GSFC-5820)</cp:lastModifiedBy>
  <cp:revision>339</cp:revision>
  <cp:lastPrinted>1601-01-01T00:00:00Z</cp:lastPrinted>
  <dcterms:created xsi:type="dcterms:W3CDTF">1601-01-01T00:00:00Z</dcterms:created>
  <dcterms:modified xsi:type="dcterms:W3CDTF">2016-12-12T16:07:58Z</dcterms:modified>
</cp:coreProperties>
</file>