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49" r:id="rId2"/>
  </p:sldMasterIdLst>
  <p:notesMasterIdLst>
    <p:notesMasterId r:id="rId9"/>
  </p:notesMasterIdLst>
  <p:sldIdLst>
    <p:sldId id="333" r:id="rId3"/>
    <p:sldId id="336" r:id="rId4"/>
    <p:sldId id="337" r:id="rId5"/>
    <p:sldId id="338" r:id="rId6"/>
    <p:sldId id="339" r:id="rId7"/>
    <p:sldId id="340" r:id="rId8"/>
  </p:sldIdLst>
  <p:sldSz cx="9144000" cy="6858000" type="screen4x3"/>
  <p:notesSz cx="7772400" cy="10058400"/>
  <p:defaultTextStyle>
    <a:defPPr>
      <a:defRPr lang="en-GB"/>
    </a:defPPr>
    <a:lvl1pPr algn="l" defTabSz="457200" rtl="0" fontAlgn="base" hangingPunct="0">
      <a:lnSpc>
        <a:spcPct val="94000"/>
      </a:lnSpc>
      <a:spcBef>
        <a:spcPct val="0"/>
      </a:spcBef>
      <a:spcAft>
        <a:spcPct val="0"/>
      </a:spcAft>
      <a:buClr>
        <a:srgbClr val="000000"/>
      </a:buClr>
      <a:buSzPct val="100000"/>
      <a:buFont typeface="Times New Roman" pitchFamily="18" charset="0"/>
      <a:defRPr kern="1200">
        <a:solidFill>
          <a:schemeClr val="tx1"/>
        </a:solidFill>
        <a:latin typeface="Arial" pitchFamily="34" charset="0"/>
        <a:ea typeface="MS PGothic" pitchFamily="34" charset="-128"/>
        <a:cs typeface="+mn-cs"/>
      </a:defRPr>
    </a:lvl1pPr>
    <a:lvl2pPr marL="742950" indent="-285750" algn="l" defTabSz="457200" rtl="0" fontAlgn="base" hangingPunct="0">
      <a:lnSpc>
        <a:spcPct val="94000"/>
      </a:lnSpc>
      <a:spcBef>
        <a:spcPct val="0"/>
      </a:spcBef>
      <a:spcAft>
        <a:spcPct val="0"/>
      </a:spcAft>
      <a:buClr>
        <a:srgbClr val="000000"/>
      </a:buClr>
      <a:buSzPct val="100000"/>
      <a:buFont typeface="Times New Roman" pitchFamily="18" charset="0"/>
      <a:defRPr kern="1200">
        <a:solidFill>
          <a:schemeClr val="tx1"/>
        </a:solidFill>
        <a:latin typeface="Arial" pitchFamily="34" charset="0"/>
        <a:ea typeface="MS PGothic" pitchFamily="34" charset="-128"/>
        <a:cs typeface="+mn-cs"/>
      </a:defRPr>
    </a:lvl2pPr>
    <a:lvl3pPr marL="1143000" indent="-228600" algn="l" defTabSz="457200" rtl="0" fontAlgn="base" hangingPunct="0">
      <a:lnSpc>
        <a:spcPct val="94000"/>
      </a:lnSpc>
      <a:spcBef>
        <a:spcPct val="0"/>
      </a:spcBef>
      <a:spcAft>
        <a:spcPct val="0"/>
      </a:spcAft>
      <a:buClr>
        <a:srgbClr val="000000"/>
      </a:buClr>
      <a:buSzPct val="100000"/>
      <a:buFont typeface="Times New Roman" pitchFamily="18" charset="0"/>
      <a:defRPr kern="1200">
        <a:solidFill>
          <a:schemeClr val="tx1"/>
        </a:solidFill>
        <a:latin typeface="Arial" pitchFamily="34" charset="0"/>
        <a:ea typeface="MS PGothic" pitchFamily="34" charset="-128"/>
        <a:cs typeface="+mn-cs"/>
      </a:defRPr>
    </a:lvl3pPr>
    <a:lvl4pPr marL="1600200" indent="-228600" algn="l" defTabSz="457200" rtl="0" fontAlgn="base" hangingPunct="0">
      <a:lnSpc>
        <a:spcPct val="94000"/>
      </a:lnSpc>
      <a:spcBef>
        <a:spcPct val="0"/>
      </a:spcBef>
      <a:spcAft>
        <a:spcPct val="0"/>
      </a:spcAft>
      <a:buClr>
        <a:srgbClr val="000000"/>
      </a:buClr>
      <a:buSzPct val="100000"/>
      <a:buFont typeface="Times New Roman" pitchFamily="18" charset="0"/>
      <a:defRPr kern="1200">
        <a:solidFill>
          <a:schemeClr val="tx1"/>
        </a:solidFill>
        <a:latin typeface="Arial" pitchFamily="34" charset="0"/>
        <a:ea typeface="MS PGothic" pitchFamily="34" charset="-128"/>
        <a:cs typeface="+mn-cs"/>
      </a:defRPr>
    </a:lvl4pPr>
    <a:lvl5pPr marL="2057400" indent="-228600" algn="l" defTabSz="457200" rtl="0" fontAlgn="base" hangingPunct="0">
      <a:lnSpc>
        <a:spcPct val="94000"/>
      </a:lnSpc>
      <a:spcBef>
        <a:spcPct val="0"/>
      </a:spcBef>
      <a:spcAft>
        <a:spcPct val="0"/>
      </a:spcAft>
      <a:buClr>
        <a:srgbClr val="000000"/>
      </a:buClr>
      <a:buSzPct val="100000"/>
      <a:buFont typeface="Times New Roman" pitchFamily="18" charset="0"/>
      <a:defRPr kern="1200">
        <a:solidFill>
          <a:schemeClr val="tx1"/>
        </a:solidFill>
        <a:latin typeface="Arial" pitchFamily="34" charset="0"/>
        <a:ea typeface="MS PGothic" pitchFamily="34" charset="-128"/>
        <a:cs typeface="+mn-cs"/>
      </a:defRPr>
    </a:lvl5pPr>
    <a:lvl6pPr marL="2286000" algn="l" defTabSz="914400" rtl="0" eaLnBrk="1" latinLnBrk="0" hangingPunct="1">
      <a:defRPr kern="1200">
        <a:solidFill>
          <a:schemeClr val="tx1"/>
        </a:solidFill>
        <a:latin typeface="Arial" pitchFamily="34" charset="0"/>
        <a:ea typeface="MS PGothic" pitchFamily="34" charset="-128"/>
        <a:cs typeface="+mn-cs"/>
      </a:defRPr>
    </a:lvl6pPr>
    <a:lvl7pPr marL="2743200" algn="l" defTabSz="914400" rtl="0" eaLnBrk="1" latinLnBrk="0" hangingPunct="1">
      <a:defRPr kern="1200">
        <a:solidFill>
          <a:schemeClr val="tx1"/>
        </a:solidFill>
        <a:latin typeface="Arial" pitchFamily="34" charset="0"/>
        <a:ea typeface="MS PGothic" pitchFamily="34" charset="-128"/>
        <a:cs typeface="+mn-cs"/>
      </a:defRPr>
    </a:lvl7pPr>
    <a:lvl8pPr marL="3200400" algn="l" defTabSz="914400" rtl="0" eaLnBrk="1" latinLnBrk="0" hangingPunct="1">
      <a:defRPr kern="1200">
        <a:solidFill>
          <a:schemeClr val="tx1"/>
        </a:solidFill>
        <a:latin typeface="Arial" pitchFamily="34" charset="0"/>
        <a:ea typeface="MS PGothic" pitchFamily="34" charset="-128"/>
        <a:cs typeface="+mn-cs"/>
      </a:defRPr>
    </a:lvl8pPr>
    <a:lvl9pPr marL="3657600" algn="l" defTabSz="914400" rtl="0" eaLnBrk="1" latinLnBrk="0" hangingPunct="1">
      <a:defRPr kern="1200">
        <a:solidFill>
          <a:schemeClr val="tx1"/>
        </a:solidFill>
        <a:latin typeface="Arial" pitchFamily="34" charset="0"/>
        <a:ea typeface="MS PGothic"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CC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636" autoAdjust="0"/>
    <p:restoredTop sz="96000" autoAdjust="0"/>
  </p:normalViewPr>
  <p:slideViewPr>
    <p:cSldViewPr>
      <p:cViewPr varScale="1">
        <p:scale>
          <a:sx n="159" d="100"/>
          <a:sy n="159" d="100"/>
        </p:scale>
        <p:origin x="1096" y="184"/>
      </p:cViewPr>
      <p:guideLst>
        <p:guide orient="horz" pos="2160"/>
        <p:guide pos="2880"/>
      </p:guideLst>
    </p:cSldViewPr>
  </p:slideViewPr>
  <p:outlineViewPr>
    <p:cViewPr varScale="1">
      <p:scale>
        <a:sx n="170" d="200"/>
        <a:sy n="170" d="200"/>
      </p:scale>
      <p:origin x="-780" y="-84"/>
    </p:cViewPr>
  </p:outlineViewPr>
  <p:notesTextViewPr>
    <p:cViewPr>
      <p:scale>
        <a:sx n="1" d="1"/>
        <a:sy n="1" d="1"/>
      </p:scale>
      <p:origin x="0" y="0"/>
    </p:cViewPr>
  </p:notesTextViewPr>
  <p:notesViewPr>
    <p:cSldViewPr>
      <p:cViewPr varScale="1">
        <p:scale>
          <a:sx n="59" d="100"/>
          <a:sy n="59" d="100"/>
        </p:scale>
        <p:origin x="-175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viewProps" Target="viewProps.xml"/><Relationship Id="rId12" Type="http://schemas.openxmlformats.org/officeDocument/2006/relationships/theme" Target="theme/theme1.xml"/><Relationship Id="rId13"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notesMaster" Target="notesMasters/notesMaster1.xml"/><Relationship Id="rId1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9154" name="Rectangle 1"/>
          <p:cNvSpPr>
            <a:spLocks noGrp="1" noRot="1" noChangeAspect="1" noChangeArrowheads="1"/>
          </p:cNvSpPr>
          <p:nvPr>
            <p:ph type="sldImg"/>
          </p:nvPr>
        </p:nvSpPr>
        <p:spPr bwMode="auto">
          <a:xfrm>
            <a:off x="1371600" y="763588"/>
            <a:ext cx="5027613" cy="37703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p>
      <p:sp>
        <p:nvSpPr>
          <p:cNvPr id="4098" name="Rectangle 2"/>
          <p:cNvSpPr>
            <a:spLocks noGrp="1" noChangeArrowheads="1"/>
          </p:cNvSpPr>
          <p:nvPr>
            <p:ph type="body"/>
          </p:nvPr>
        </p:nvSpPr>
        <p:spPr bwMode="auto">
          <a:xfrm>
            <a:off x="777875" y="4776788"/>
            <a:ext cx="6216650" cy="4524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endParaRPr lang="en-US" altLang="en-US" noProof="0" smtClean="0"/>
          </a:p>
        </p:txBody>
      </p:sp>
      <p:sp>
        <p:nvSpPr>
          <p:cNvPr id="4099" name="Rectangle 3"/>
          <p:cNvSpPr>
            <a:spLocks noGrp="1" noChangeArrowheads="1"/>
          </p:cNvSpPr>
          <p:nvPr>
            <p:ph type="hdr"/>
          </p:nvPr>
        </p:nvSpPr>
        <p:spPr bwMode="auto">
          <a:xfrm>
            <a:off x="0" y="0"/>
            <a:ext cx="3371850" cy="501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nSpc>
                <a:spcPct val="93000"/>
              </a:lnSpc>
              <a:tabLst>
                <a:tab pos="457200" algn="l"/>
                <a:tab pos="914400" algn="l"/>
                <a:tab pos="1371600" algn="l"/>
                <a:tab pos="1828800" algn="l"/>
                <a:tab pos="2286000" algn="l"/>
                <a:tab pos="2743200" algn="l"/>
                <a:tab pos="3200400" algn="l"/>
              </a:tabLst>
              <a:defRPr sz="1400">
                <a:solidFill>
                  <a:srgbClr val="000000"/>
                </a:solidFill>
                <a:latin typeface="Times New Roman" pitchFamily="18" charset="0"/>
                <a:ea typeface="DejaVu Sans" charset="0"/>
                <a:cs typeface="DejaVu Sans" charset="0"/>
              </a:defRPr>
            </a:lvl1pPr>
          </a:lstStyle>
          <a:p>
            <a:pPr>
              <a:defRPr/>
            </a:pPr>
            <a:endParaRPr lang="en-US" altLang="en-US"/>
          </a:p>
        </p:txBody>
      </p:sp>
      <p:sp>
        <p:nvSpPr>
          <p:cNvPr id="4100" name="Rectangle 4"/>
          <p:cNvSpPr>
            <a:spLocks noGrp="1" noChangeArrowheads="1"/>
          </p:cNvSpPr>
          <p:nvPr>
            <p:ph type="dt"/>
          </p:nvPr>
        </p:nvSpPr>
        <p:spPr bwMode="auto">
          <a:xfrm>
            <a:off x="4398963" y="0"/>
            <a:ext cx="3371850" cy="501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lnSpc>
                <a:spcPct val="93000"/>
              </a:lnSpc>
              <a:tabLst>
                <a:tab pos="457200" algn="l"/>
                <a:tab pos="914400" algn="l"/>
                <a:tab pos="1371600" algn="l"/>
                <a:tab pos="1828800" algn="l"/>
                <a:tab pos="2286000" algn="l"/>
                <a:tab pos="2743200" algn="l"/>
                <a:tab pos="3200400" algn="l"/>
              </a:tabLst>
              <a:defRPr sz="1400">
                <a:solidFill>
                  <a:srgbClr val="000000"/>
                </a:solidFill>
                <a:latin typeface="Times New Roman" pitchFamily="18" charset="0"/>
                <a:ea typeface="DejaVu Sans" charset="0"/>
                <a:cs typeface="DejaVu Sans" charset="0"/>
              </a:defRPr>
            </a:lvl1pPr>
          </a:lstStyle>
          <a:p>
            <a:pPr>
              <a:defRPr/>
            </a:pPr>
            <a:endParaRPr lang="en-US" altLang="en-US"/>
          </a:p>
        </p:txBody>
      </p:sp>
      <p:sp>
        <p:nvSpPr>
          <p:cNvPr id="4101" name="Rectangle 5"/>
          <p:cNvSpPr>
            <a:spLocks noGrp="1" noChangeArrowheads="1"/>
          </p:cNvSpPr>
          <p:nvPr>
            <p:ph type="ftr"/>
          </p:nvPr>
        </p:nvSpPr>
        <p:spPr bwMode="auto">
          <a:xfrm>
            <a:off x="0" y="9555163"/>
            <a:ext cx="3371850" cy="501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nSpc>
                <a:spcPct val="93000"/>
              </a:lnSpc>
              <a:tabLst>
                <a:tab pos="457200" algn="l"/>
                <a:tab pos="914400" algn="l"/>
                <a:tab pos="1371600" algn="l"/>
                <a:tab pos="1828800" algn="l"/>
                <a:tab pos="2286000" algn="l"/>
                <a:tab pos="2743200" algn="l"/>
                <a:tab pos="3200400" algn="l"/>
              </a:tabLst>
              <a:defRPr sz="1400">
                <a:solidFill>
                  <a:srgbClr val="000000"/>
                </a:solidFill>
                <a:latin typeface="Times New Roman" pitchFamily="18" charset="0"/>
                <a:ea typeface="DejaVu Sans" charset="0"/>
                <a:cs typeface="DejaVu Sans" charset="0"/>
              </a:defRPr>
            </a:lvl1pPr>
          </a:lstStyle>
          <a:p>
            <a:pPr>
              <a:defRPr/>
            </a:pPr>
            <a:endParaRPr lang="en-US" altLang="en-US"/>
          </a:p>
        </p:txBody>
      </p:sp>
      <p:sp>
        <p:nvSpPr>
          <p:cNvPr id="4102" name="Rectangle 6"/>
          <p:cNvSpPr>
            <a:spLocks noGrp="1" noChangeArrowheads="1"/>
          </p:cNvSpPr>
          <p:nvPr>
            <p:ph type="sldNum"/>
          </p:nvPr>
        </p:nvSpPr>
        <p:spPr bwMode="auto">
          <a:xfrm>
            <a:off x="4398963" y="9555163"/>
            <a:ext cx="3371850" cy="501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r">
              <a:lnSpc>
                <a:spcPct val="93000"/>
              </a:lnSpc>
              <a:tabLst>
                <a:tab pos="457200" algn="l"/>
                <a:tab pos="914400" algn="l"/>
                <a:tab pos="1371600" algn="l"/>
                <a:tab pos="1828800" algn="l"/>
                <a:tab pos="2286000" algn="l"/>
                <a:tab pos="2743200" algn="l"/>
                <a:tab pos="3200400" algn="l"/>
              </a:tabLst>
              <a:defRPr sz="1400">
                <a:solidFill>
                  <a:srgbClr val="000000"/>
                </a:solidFill>
                <a:latin typeface="Times New Roman" pitchFamily="18" charset="0"/>
                <a:ea typeface="DejaVu Sans" charset="0"/>
                <a:cs typeface="DejaVu Sans" charset="0"/>
              </a:defRPr>
            </a:lvl1pPr>
          </a:lstStyle>
          <a:p>
            <a:pPr>
              <a:defRPr/>
            </a:pPr>
            <a:fld id="{0EFEC5C9-E948-4550-9030-B90CFC44AFCB}" type="slidenum">
              <a:rPr lang="en-US" altLang="en-US"/>
              <a:pPr>
                <a:defRPr/>
              </a:pPr>
              <a:t>‹#›</a:t>
            </a:fld>
            <a:endParaRPr lang="en-US" altLang="en-US"/>
          </a:p>
        </p:txBody>
      </p:sp>
    </p:spTree>
    <p:extLst>
      <p:ext uri="{BB962C8B-B14F-4D97-AF65-F5344CB8AC3E}">
        <p14:creationId xmlns:p14="http://schemas.microsoft.com/office/powerpoint/2010/main" val="1172884414"/>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1pPr>
    <a:lvl2pPr marL="742950" indent="-285750"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2pPr>
    <a:lvl3pPr marL="1143000" indent="-228600"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3pPr>
    <a:lvl4pPr marL="1600200" indent="-228600"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4pPr>
    <a:lvl5pPr marL="2057400" indent="-228600"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lgn="ctr">
              <a:defRPr sz="3600" b="1">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5105400"/>
            <a:ext cx="6400800" cy="1524000"/>
          </a:xfrm>
        </p:spPr>
        <p:txBody>
          <a:bodyPr/>
          <a:lstStyle>
            <a:lvl1pPr marL="0" indent="0" algn="ctr">
              <a:buNone/>
              <a:defRPr sz="1800" b="1">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endParaRPr lang="en-US" dirty="0"/>
          </a:p>
        </p:txBody>
      </p:sp>
    </p:spTree>
    <p:extLst>
      <p:ext uri="{BB962C8B-B14F-4D97-AF65-F5344CB8AC3E}">
        <p14:creationId xmlns:p14="http://schemas.microsoft.com/office/powerpoint/2010/main" val="18481774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599377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604963"/>
            <a:ext cx="2055813" cy="39766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4963"/>
            <a:ext cx="6019800" cy="39766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886484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8788" y="1728788"/>
            <a:ext cx="8196262" cy="1089025"/>
          </a:xfrm>
        </p:spPr>
        <p:txBody>
          <a:bodyPr/>
          <a:lstStyle/>
          <a:p>
            <a:r>
              <a:rPr lang="en-US" smtClean="0"/>
              <a:t>Click to edit Master title style</a:t>
            </a:r>
            <a:endParaRPr lang="en-US"/>
          </a:p>
        </p:txBody>
      </p:sp>
    </p:spTree>
    <p:extLst>
      <p:ext uri="{BB962C8B-B14F-4D97-AF65-F5344CB8AC3E}">
        <p14:creationId xmlns:p14="http://schemas.microsoft.com/office/powerpoint/2010/main" val="31339197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3046799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49169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2973202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4963"/>
            <a:ext cx="4037013" cy="39766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6613" y="1604963"/>
            <a:ext cx="4038600" cy="39766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654478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107328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1241209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88545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446159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94953114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9717862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9632935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3050"/>
            <a:ext cx="2055813" cy="5308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3050"/>
            <a:ext cx="6019800" cy="5308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845458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9222729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4963"/>
            <a:ext cx="4037013" cy="39766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6613" y="1604963"/>
            <a:ext cx="4038600" cy="39766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730831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175824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5189363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34282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0405177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20954658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jpeg"/><Relationship Id="rId15" Type="http://schemas.openxmlformats.org/officeDocument/2006/relationships/image" Target="../media/image2.png"/><Relationship Id="rId16"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3.xml"/><Relationship Id="rId12" Type="http://schemas.openxmlformats.org/officeDocument/2006/relationships/theme" Target="../theme/theme2.xml"/><Relationship Id="rId13" Type="http://schemas.openxmlformats.org/officeDocument/2006/relationships/image" Target="../media/image4.jpeg"/><Relationship Id="rId14" Type="http://schemas.openxmlformats.org/officeDocument/2006/relationships/image" Target="../media/image2.png"/><Relationship Id="rId15" Type="http://schemas.openxmlformats.org/officeDocument/2006/relationships/image" Target="../media/image5.png"/><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 Id="rId9" Type="http://schemas.openxmlformats.org/officeDocument/2006/relationships/slideLayout" Target="../slideLayouts/slideLayout21.xml"/><Relationship Id="rId10"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0" y="0"/>
            <a:ext cx="9144000" cy="6856414"/>
          </a:xfrm>
          <a:prstGeom prst="rect">
            <a:avLst/>
          </a:prstGeom>
        </p:spPr>
      </p:pic>
      <p:sp>
        <p:nvSpPr>
          <p:cNvPr id="2" name="AutoShape 2"/>
          <p:cNvSpPr>
            <a:spLocks noChangeArrowheads="1"/>
          </p:cNvSpPr>
          <p:nvPr/>
        </p:nvSpPr>
        <p:spPr bwMode="auto">
          <a:xfrm>
            <a:off x="-11113" y="6484938"/>
            <a:ext cx="9155113" cy="304800"/>
          </a:xfrm>
          <a:custGeom>
            <a:avLst/>
            <a:gdLst>
              <a:gd name="G0" fmla="*/ 25431 1 2"/>
              <a:gd name="G1" fmla="*/ 847 1 2"/>
              <a:gd name="G2" fmla="+- 847 0 0"/>
              <a:gd name="G3" fmla="+- 25431 0 0"/>
            </a:gdLst>
            <a:ahLst/>
            <a:cxnLst>
              <a:cxn ang="0">
                <a:pos x="r" y="vc"/>
              </a:cxn>
              <a:cxn ang="5400000">
                <a:pos x="hc" y="b"/>
              </a:cxn>
              <a:cxn ang="10800000">
                <a:pos x="l" y="vc"/>
              </a:cxn>
              <a:cxn ang="16200000">
                <a:pos x="hc" y="t"/>
              </a:cxn>
            </a:cxnLst>
            <a:rect l="0" t="0" r="0" b="0"/>
            <a:pathLst>
              <a:path>
                <a:moveTo>
                  <a:pt x="0" y="0"/>
                </a:moveTo>
                <a:lnTo>
                  <a:pt x="25431" y="0"/>
                </a:lnTo>
                <a:lnTo>
                  <a:pt x="25431" y="847"/>
                </a:lnTo>
                <a:lnTo>
                  <a:pt x="0" y="847"/>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cap="flat">
                <a:solidFill>
                  <a:srgbClr val="3465A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itchFamily="34" charset="0"/>
                <a:ea typeface="DejaVu Sans" charset="0"/>
                <a:cs typeface="DejaVu Sans" charset="0"/>
              </a:defRPr>
            </a:lvl1pPr>
            <a:lvl2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itchFamily="34" charset="0"/>
                <a:ea typeface="DejaVu Sans" charset="0"/>
                <a:cs typeface="DejaVu Sans" charset="0"/>
              </a:defRPr>
            </a:lvl2pPr>
            <a:lvl3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itchFamily="34" charset="0"/>
                <a:ea typeface="DejaVu Sans" charset="0"/>
                <a:cs typeface="DejaVu Sans" charset="0"/>
              </a:defRPr>
            </a:lvl3pPr>
            <a:lvl4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itchFamily="34" charset="0"/>
                <a:ea typeface="DejaVu Sans" charset="0"/>
                <a:cs typeface="DejaVu Sans" charset="0"/>
              </a:defRPr>
            </a:lvl4pPr>
            <a:lvl5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itchFamily="34" charset="0"/>
                <a:ea typeface="DejaVu Sans" charset="0"/>
                <a:cs typeface="DejaVu Sans" charset="0"/>
              </a:defRPr>
            </a:lvl5pPr>
            <a:lvl6pPr marL="2514600" indent="-228600" defTabSz="457200" fontAlgn="base" hangingPunct="0">
              <a:lnSpc>
                <a:spcPct val="94000"/>
              </a:lnSpc>
              <a:spcBef>
                <a:spcPct val="0"/>
              </a:spcBef>
              <a:spcAft>
                <a:spcPct val="0"/>
              </a:spcAft>
              <a:buClr>
                <a:srgbClr val="000000"/>
              </a:buClr>
              <a:buSzPct val="100000"/>
              <a:buFont typeface="Times New Roman"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itchFamily="34" charset="0"/>
                <a:ea typeface="DejaVu Sans" charset="0"/>
                <a:cs typeface="DejaVu Sans" charset="0"/>
              </a:defRPr>
            </a:lvl6pPr>
            <a:lvl7pPr marL="2971800" indent="-228600" defTabSz="457200" fontAlgn="base" hangingPunct="0">
              <a:lnSpc>
                <a:spcPct val="94000"/>
              </a:lnSpc>
              <a:spcBef>
                <a:spcPct val="0"/>
              </a:spcBef>
              <a:spcAft>
                <a:spcPct val="0"/>
              </a:spcAft>
              <a:buClr>
                <a:srgbClr val="000000"/>
              </a:buClr>
              <a:buSzPct val="100000"/>
              <a:buFont typeface="Times New Roman"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itchFamily="34" charset="0"/>
                <a:ea typeface="DejaVu Sans" charset="0"/>
                <a:cs typeface="DejaVu Sans" charset="0"/>
              </a:defRPr>
            </a:lvl7pPr>
            <a:lvl8pPr marL="3429000" indent="-228600" defTabSz="457200" fontAlgn="base" hangingPunct="0">
              <a:lnSpc>
                <a:spcPct val="94000"/>
              </a:lnSpc>
              <a:spcBef>
                <a:spcPct val="0"/>
              </a:spcBef>
              <a:spcAft>
                <a:spcPct val="0"/>
              </a:spcAft>
              <a:buClr>
                <a:srgbClr val="000000"/>
              </a:buClr>
              <a:buSzPct val="100000"/>
              <a:buFont typeface="Times New Roman"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itchFamily="34" charset="0"/>
                <a:ea typeface="DejaVu Sans" charset="0"/>
                <a:cs typeface="DejaVu Sans" charset="0"/>
              </a:defRPr>
            </a:lvl8pPr>
            <a:lvl9pPr marL="3886200" indent="-228600" defTabSz="457200" fontAlgn="base" hangingPunct="0">
              <a:lnSpc>
                <a:spcPct val="94000"/>
              </a:lnSpc>
              <a:spcBef>
                <a:spcPct val="0"/>
              </a:spcBef>
              <a:spcAft>
                <a:spcPct val="0"/>
              </a:spcAft>
              <a:buClr>
                <a:srgbClr val="000000"/>
              </a:buClr>
              <a:buSzPct val="100000"/>
              <a:buFont typeface="Times New Roman"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itchFamily="34" charset="0"/>
                <a:ea typeface="DejaVu Sans" charset="0"/>
                <a:cs typeface="DejaVu Sans" charset="0"/>
              </a:defRPr>
            </a:lvl9pPr>
          </a:lstStyle>
          <a:p>
            <a:pPr algn="r">
              <a:lnSpc>
                <a:spcPct val="100000"/>
              </a:lnSpc>
              <a:defRPr/>
            </a:pPr>
            <a:fld id="{00A7DD5A-4C91-4CB8-84C7-D2586033CE3C}" type="slidenum">
              <a:rPr lang="en-US" altLang="en-US" sz="1000" b="1" smtClean="0">
                <a:solidFill>
                  <a:srgbClr val="FFFFFF"/>
                </a:solidFill>
                <a:ea typeface="MS PGothic" pitchFamily="34" charset="-128"/>
              </a:rPr>
              <a:pPr algn="r">
                <a:lnSpc>
                  <a:spcPct val="100000"/>
                </a:lnSpc>
                <a:defRPr/>
              </a:pPr>
              <a:t>‹#›</a:t>
            </a:fld>
            <a:endParaRPr lang="en-US" altLang="en-US" sz="1000" b="1" smtClean="0">
              <a:solidFill>
                <a:srgbClr val="FFFFFF"/>
              </a:solidFill>
              <a:ea typeface="MS PGothic" pitchFamily="34" charset="-128"/>
            </a:endParaRPr>
          </a:p>
        </p:txBody>
      </p:sp>
      <p:sp>
        <p:nvSpPr>
          <p:cNvPr id="1029" name="Line 4"/>
          <p:cNvSpPr>
            <a:spLocks noChangeShapeType="1"/>
          </p:cNvSpPr>
          <p:nvPr/>
        </p:nvSpPr>
        <p:spPr bwMode="auto">
          <a:xfrm>
            <a:off x="-11113" y="6637338"/>
            <a:ext cx="9155113" cy="1587"/>
          </a:xfrm>
          <a:prstGeom prst="line">
            <a:avLst/>
          </a:prstGeom>
          <a:noFill/>
          <a:ln w="9360">
            <a:solidFill>
              <a:srgbClr val="000000"/>
            </a:solidFill>
            <a:round/>
            <a:headEnd/>
            <a:tailEnd/>
          </a:ln>
          <a:effectLst>
            <a:outerShdw dist="17819" dir="2700000" algn="ctr" rotWithShape="0">
              <a:srgbClr val="000000">
                <a:alpha val="75014"/>
              </a:srgbClr>
            </a:outerShdw>
          </a:effectLst>
          <a:extLst>
            <a:ext uri="{909E8E84-426E-40DD-AFC4-6F175D3DCCD1}">
              <a14:hiddenFill xmlns:a14="http://schemas.microsoft.com/office/drawing/2010/main">
                <a:noFill/>
              </a14:hiddenFill>
            </a:ext>
          </a:extLst>
        </p:spPr>
        <p:txBody>
          <a:bodyPr/>
          <a:lstStyle/>
          <a:p>
            <a:endParaRPr lang="en-US"/>
          </a:p>
        </p:txBody>
      </p:sp>
      <p:sp>
        <p:nvSpPr>
          <p:cNvPr id="3" name="AutoShape 5"/>
          <p:cNvSpPr>
            <a:spLocks noChangeArrowheads="1"/>
          </p:cNvSpPr>
          <p:nvPr/>
        </p:nvSpPr>
        <p:spPr bwMode="auto">
          <a:xfrm>
            <a:off x="8520113" y="6623050"/>
            <a:ext cx="874712" cy="273050"/>
          </a:xfrm>
          <a:custGeom>
            <a:avLst/>
            <a:gdLst>
              <a:gd name="G0" fmla="*/ 2430 1 2"/>
              <a:gd name="G1" fmla="*/ 759 1 2"/>
              <a:gd name="G2" fmla="+- 759 0 0"/>
              <a:gd name="G3" fmla="+- 2430 0 0"/>
            </a:gdLst>
            <a:ahLst/>
            <a:cxnLst>
              <a:cxn ang="0">
                <a:pos x="r" y="vc"/>
              </a:cxn>
              <a:cxn ang="5400000">
                <a:pos x="hc" y="b"/>
              </a:cxn>
              <a:cxn ang="10800000">
                <a:pos x="l" y="vc"/>
              </a:cxn>
              <a:cxn ang="16200000">
                <a:pos x="hc" y="t"/>
              </a:cxn>
            </a:cxnLst>
            <a:rect l="0" t="0" r="0" b="0"/>
            <a:pathLst>
              <a:path>
                <a:moveTo>
                  <a:pt x="0" y="0"/>
                </a:moveTo>
                <a:lnTo>
                  <a:pt x="2430" y="0"/>
                </a:lnTo>
                <a:lnTo>
                  <a:pt x="2430" y="759"/>
                </a:lnTo>
                <a:lnTo>
                  <a:pt x="0" y="75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spAutoFit/>
          </a:bodyPr>
          <a:lstStyle>
            <a:lvl1pPr>
              <a:tabLst>
                <a:tab pos="457200" algn="l"/>
              </a:tabLst>
              <a:defRPr>
                <a:solidFill>
                  <a:srgbClr val="000000"/>
                </a:solidFill>
                <a:latin typeface="Arial" pitchFamily="34" charset="0"/>
                <a:ea typeface="DejaVu Sans" charset="0"/>
                <a:cs typeface="DejaVu Sans" charset="0"/>
              </a:defRPr>
            </a:lvl1pPr>
            <a:lvl2pPr>
              <a:tabLst>
                <a:tab pos="457200" algn="l"/>
              </a:tabLst>
              <a:defRPr>
                <a:solidFill>
                  <a:srgbClr val="000000"/>
                </a:solidFill>
                <a:latin typeface="Arial" pitchFamily="34" charset="0"/>
                <a:ea typeface="DejaVu Sans" charset="0"/>
                <a:cs typeface="DejaVu Sans" charset="0"/>
              </a:defRPr>
            </a:lvl2pPr>
            <a:lvl3pPr>
              <a:tabLst>
                <a:tab pos="457200" algn="l"/>
              </a:tabLst>
              <a:defRPr>
                <a:solidFill>
                  <a:srgbClr val="000000"/>
                </a:solidFill>
                <a:latin typeface="Arial" pitchFamily="34" charset="0"/>
                <a:ea typeface="DejaVu Sans" charset="0"/>
                <a:cs typeface="DejaVu Sans" charset="0"/>
              </a:defRPr>
            </a:lvl3pPr>
            <a:lvl4pPr>
              <a:tabLst>
                <a:tab pos="457200" algn="l"/>
              </a:tabLst>
              <a:defRPr>
                <a:solidFill>
                  <a:srgbClr val="000000"/>
                </a:solidFill>
                <a:latin typeface="Arial" pitchFamily="34" charset="0"/>
                <a:ea typeface="DejaVu Sans" charset="0"/>
                <a:cs typeface="DejaVu Sans" charset="0"/>
              </a:defRPr>
            </a:lvl4pPr>
            <a:lvl5pPr>
              <a:tabLst>
                <a:tab pos="457200" algn="l"/>
              </a:tabLst>
              <a:defRPr>
                <a:solidFill>
                  <a:srgbClr val="000000"/>
                </a:solidFill>
                <a:latin typeface="Arial" pitchFamily="34" charset="0"/>
                <a:ea typeface="DejaVu Sans" charset="0"/>
                <a:cs typeface="DejaVu Sans" charset="0"/>
              </a:defRPr>
            </a:lvl5pPr>
            <a:lvl6pPr marL="2514600" indent="-228600" defTabSz="457200" fontAlgn="base" hangingPunct="0">
              <a:lnSpc>
                <a:spcPct val="94000"/>
              </a:lnSpc>
              <a:spcBef>
                <a:spcPct val="0"/>
              </a:spcBef>
              <a:spcAft>
                <a:spcPct val="0"/>
              </a:spcAft>
              <a:buClr>
                <a:srgbClr val="000000"/>
              </a:buClr>
              <a:buSzPct val="100000"/>
              <a:buFont typeface="Times New Roman" pitchFamily="18" charset="0"/>
              <a:tabLst>
                <a:tab pos="457200" algn="l"/>
              </a:tabLst>
              <a:defRPr>
                <a:solidFill>
                  <a:srgbClr val="000000"/>
                </a:solidFill>
                <a:latin typeface="Arial" pitchFamily="34" charset="0"/>
                <a:ea typeface="DejaVu Sans" charset="0"/>
                <a:cs typeface="DejaVu Sans" charset="0"/>
              </a:defRPr>
            </a:lvl6pPr>
            <a:lvl7pPr marL="2971800" indent="-228600" defTabSz="457200" fontAlgn="base" hangingPunct="0">
              <a:lnSpc>
                <a:spcPct val="94000"/>
              </a:lnSpc>
              <a:spcBef>
                <a:spcPct val="0"/>
              </a:spcBef>
              <a:spcAft>
                <a:spcPct val="0"/>
              </a:spcAft>
              <a:buClr>
                <a:srgbClr val="000000"/>
              </a:buClr>
              <a:buSzPct val="100000"/>
              <a:buFont typeface="Times New Roman" pitchFamily="18" charset="0"/>
              <a:tabLst>
                <a:tab pos="457200" algn="l"/>
              </a:tabLst>
              <a:defRPr>
                <a:solidFill>
                  <a:srgbClr val="000000"/>
                </a:solidFill>
                <a:latin typeface="Arial" pitchFamily="34" charset="0"/>
                <a:ea typeface="DejaVu Sans" charset="0"/>
                <a:cs typeface="DejaVu Sans" charset="0"/>
              </a:defRPr>
            </a:lvl7pPr>
            <a:lvl8pPr marL="3429000" indent="-228600" defTabSz="457200" fontAlgn="base" hangingPunct="0">
              <a:lnSpc>
                <a:spcPct val="94000"/>
              </a:lnSpc>
              <a:spcBef>
                <a:spcPct val="0"/>
              </a:spcBef>
              <a:spcAft>
                <a:spcPct val="0"/>
              </a:spcAft>
              <a:buClr>
                <a:srgbClr val="000000"/>
              </a:buClr>
              <a:buSzPct val="100000"/>
              <a:buFont typeface="Times New Roman" pitchFamily="18" charset="0"/>
              <a:tabLst>
                <a:tab pos="457200" algn="l"/>
              </a:tabLst>
              <a:defRPr>
                <a:solidFill>
                  <a:srgbClr val="000000"/>
                </a:solidFill>
                <a:latin typeface="Arial" pitchFamily="34" charset="0"/>
                <a:ea typeface="DejaVu Sans" charset="0"/>
                <a:cs typeface="DejaVu Sans" charset="0"/>
              </a:defRPr>
            </a:lvl8pPr>
            <a:lvl9pPr marL="3886200" indent="-228600" defTabSz="457200" fontAlgn="base" hangingPunct="0">
              <a:lnSpc>
                <a:spcPct val="94000"/>
              </a:lnSpc>
              <a:spcBef>
                <a:spcPct val="0"/>
              </a:spcBef>
              <a:spcAft>
                <a:spcPct val="0"/>
              </a:spcAft>
              <a:buClr>
                <a:srgbClr val="000000"/>
              </a:buClr>
              <a:buSzPct val="100000"/>
              <a:buFont typeface="Times New Roman" pitchFamily="18" charset="0"/>
              <a:tabLst>
                <a:tab pos="457200" algn="l"/>
              </a:tabLst>
              <a:defRPr>
                <a:solidFill>
                  <a:srgbClr val="000000"/>
                </a:solidFill>
                <a:latin typeface="Arial" pitchFamily="34" charset="0"/>
                <a:ea typeface="DejaVu Sans" charset="0"/>
                <a:cs typeface="DejaVu Sans" charset="0"/>
              </a:defRPr>
            </a:lvl9pPr>
          </a:lstStyle>
          <a:p>
            <a:pPr>
              <a:lnSpc>
                <a:spcPct val="100000"/>
              </a:lnSpc>
              <a:defRPr/>
            </a:pPr>
            <a:fld id="{7DD15553-8755-44EC-ACF7-3C36FA2B0C13}" type="slidenum">
              <a:rPr lang="en-US" altLang="en-US" sz="1200" smtClean="0">
                <a:ea typeface="ヒラギノ角ゴ Pro W3"/>
                <a:cs typeface="ヒラギノ角ゴ Pro W3"/>
              </a:rPr>
              <a:pPr>
                <a:lnSpc>
                  <a:spcPct val="100000"/>
                </a:lnSpc>
                <a:defRPr/>
              </a:pPr>
              <a:t>‹#›</a:t>
            </a:fld>
            <a:endParaRPr lang="en-US" altLang="en-US" sz="1200" smtClean="0">
              <a:ea typeface="ヒラギノ角ゴ Pro W3"/>
              <a:cs typeface="ヒラギノ角ゴ Pro W3"/>
            </a:endParaRPr>
          </a:p>
        </p:txBody>
      </p:sp>
      <p:sp>
        <p:nvSpPr>
          <p:cNvPr id="1032" name="Line 7"/>
          <p:cNvSpPr>
            <a:spLocks noChangeShapeType="1"/>
          </p:cNvSpPr>
          <p:nvPr/>
        </p:nvSpPr>
        <p:spPr bwMode="auto">
          <a:xfrm>
            <a:off x="0" y="1603375"/>
            <a:ext cx="5791200" cy="1588"/>
          </a:xfrm>
          <a:prstGeom prst="line">
            <a:avLst/>
          </a:prstGeom>
          <a:noFill/>
          <a:ln w="3240">
            <a:solidFill>
              <a:srgbClr val="FFFFFF">
                <a:alpha val="14902"/>
              </a:srgb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033" name="Line 8"/>
          <p:cNvSpPr>
            <a:spLocks noChangeShapeType="1"/>
          </p:cNvSpPr>
          <p:nvPr/>
        </p:nvSpPr>
        <p:spPr bwMode="auto">
          <a:xfrm>
            <a:off x="0" y="1835150"/>
            <a:ext cx="5562600" cy="1588"/>
          </a:xfrm>
          <a:prstGeom prst="line">
            <a:avLst/>
          </a:prstGeom>
          <a:noFill/>
          <a:ln w="3240">
            <a:solidFill>
              <a:srgbClr val="FFFFFF">
                <a:alpha val="14902"/>
              </a:srgb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034" name="Line 9"/>
          <p:cNvSpPr>
            <a:spLocks noChangeShapeType="1"/>
          </p:cNvSpPr>
          <p:nvPr/>
        </p:nvSpPr>
        <p:spPr bwMode="auto">
          <a:xfrm>
            <a:off x="0" y="2062163"/>
            <a:ext cx="5410200" cy="1587"/>
          </a:xfrm>
          <a:prstGeom prst="line">
            <a:avLst/>
          </a:prstGeom>
          <a:noFill/>
          <a:ln w="3240">
            <a:solidFill>
              <a:srgbClr val="FFFFFF">
                <a:alpha val="14902"/>
              </a:srgb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035" name="Line 10"/>
          <p:cNvSpPr>
            <a:spLocks noChangeShapeType="1"/>
          </p:cNvSpPr>
          <p:nvPr/>
        </p:nvSpPr>
        <p:spPr bwMode="auto">
          <a:xfrm>
            <a:off x="0" y="1371600"/>
            <a:ext cx="6019800" cy="1588"/>
          </a:xfrm>
          <a:prstGeom prst="line">
            <a:avLst/>
          </a:prstGeom>
          <a:noFill/>
          <a:ln w="3240">
            <a:solidFill>
              <a:srgbClr val="FFFFFF">
                <a:alpha val="14902"/>
              </a:srgb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036" name="Line 11"/>
          <p:cNvSpPr>
            <a:spLocks noChangeShapeType="1"/>
          </p:cNvSpPr>
          <p:nvPr/>
        </p:nvSpPr>
        <p:spPr bwMode="auto">
          <a:xfrm flipV="1">
            <a:off x="4119563" y="6170613"/>
            <a:ext cx="1587" cy="688975"/>
          </a:xfrm>
          <a:prstGeom prst="line">
            <a:avLst/>
          </a:prstGeom>
          <a:noFill/>
          <a:ln w="3240">
            <a:solidFill>
              <a:srgbClr val="FFFFFF">
                <a:alpha val="14902"/>
              </a:srgb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037" name="Line 12"/>
          <p:cNvSpPr>
            <a:spLocks noChangeShapeType="1"/>
          </p:cNvSpPr>
          <p:nvPr/>
        </p:nvSpPr>
        <p:spPr bwMode="auto">
          <a:xfrm flipV="1">
            <a:off x="3894138" y="6018213"/>
            <a:ext cx="1587" cy="841375"/>
          </a:xfrm>
          <a:prstGeom prst="line">
            <a:avLst/>
          </a:prstGeom>
          <a:noFill/>
          <a:ln w="3240">
            <a:solidFill>
              <a:srgbClr val="FFFFFF">
                <a:alpha val="14902"/>
              </a:srgb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038" name="Line 13"/>
          <p:cNvSpPr>
            <a:spLocks noChangeShapeType="1"/>
          </p:cNvSpPr>
          <p:nvPr/>
        </p:nvSpPr>
        <p:spPr bwMode="auto">
          <a:xfrm flipV="1">
            <a:off x="3208338" y="5256213"/>
            <a:ext cx="1587" cy="1603375"/>
          </a:xfrm>
          <a:prstGeom prst="line">
            <a:avLst/>
          </a:prstGeom>
          <a:noFill/>
          <a:ln w="3240">
            <a:solidFill>
              <a:srgbClr val="FFFFFF">
                <a:alpha val="14902"/>
              </a:srgb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039" name="Line 14"/>
          <p:cNvSpPr>
            <a:spLocks noChangeShapeType="1"/>
          </p:cNvSpPr>
          <p:nvPr/>
        </p:nvSpPr>
        <p:spPr bwMode="auto">
          <a:xfrm flipV="1">
            <a:off x="3440113" y="5637213"/>
            <a:ext cx="1587" cy="1222375"/>
          </a:xfrm>
          <a:prstGeom prst="line">
            <a:avLst/>
          </a:prstGeom>
          <a:noFill/>
          <a:ln w="3240">
            <a:solidFill>
              <a:srgbClr val="FFFFFF">
                <a:alpha val="14902"/>
              </a:srgb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040" name="Line 15"/>
          <p:cNvSpPr>
            <a:spLocks noChangeShapeType="1"/>
          </p:cNvSpPr>
          <p:nvPr/>
        </p:nvSpPr>
        <p:spPr bwMode="auto">
          <a:xfrm flipV="1">
            <a:off x="3668713" y="5865813"/>
            <a:ext cx="1587" cy="993775"/>
          </a:xfrm>
          <a:prstGeom prst="line">
            <a:avLst/>
          </a:prstGeom>
          <a:noFill/>
          <a:ln w="3240">
            <a:solidFill>
              <a:srgbClr val="FFFFFF">
                <a:alpha val="14902"/>
              </a:srgb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041" name="Line 16"/>
          <p:cNvSpPr>
            <a:spLocks noChangeShapeType="1"/>
          </p:cNvSpPr>
          <p:nvPr/>
        </p:nvSpPr>
        <p:spPr bwMode="auto">
          <a:xfrm flipV="1">
            <a:off x="2976563" y="4875213"/>
            <a:ext cx="1587" cy="1984375"/>
          </a:xfrm>
          <a:prstGeom prst="line">
            <a:avLst/>
          </a:prstGeom>
          <a:noFill/>
          <a:ln w="3240">
            <a:solidFill>
              <a:srgbClr val="FFFFFF">
                <a:alpha val="14902"/>
              </a:srgb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 name="AutoShape 17"/>
          <p:cNvSpPr>
            <a:spLocks noChangeArrowheads="1"/>
          </p:cNvSpPr>
          <p:nvPr/>
        </p:nvSpPr>
        <p:spPr bwMode="auto">
          <a:xfrm>
            <a:off x="468313" y="423863"/>
            <a:ext cx="6618287" cy="242887"/>
          </a:xfrm>
          <a:custGeom>
            <a:avLst/>
            <a:gdLst>
              <a:gd name="G0" fmla="*/ 18384 1 2"/>
              <a:gd name="G1" fmla="*/ 675 1 2"/>
              <a:gd name="G2" fmla="+- 675 0 0"/>
              <a:gd name="G3" fmla="+- 18384 0 0"/>
            </a:gdLst>
            <a:ahLst/>
            <a:cxnLst>
              <a:cxn ang="0">
                <a:pos x="r" y="vc"/>
              </a:cxn>
              <a:cxn ang="5400000">
                <a:pos x="hc" y="b"/>
              </a:cxn>
              <a:cxn ang="10800000">
                <a:pos x="l" y="vc"/>
              </a:cxn>
              <a:cxn ang="16200000">
                <a:pos x="hc" y="t"/>
              </a:cxn>
            </a:cxnLst>
            <a:rect l="0" t="0" r="0" b="0"/>
            <a:pathLst>
              <a:path>
                <a:moveTo>
                  <a:pt x="0" y="0"/>
                </a:moveTo>
                <a:lnTo>
                  <a:pt x="18384" y="0"/>
                </a:lnTo>
                <a:lnTo>
                  <a:pt x="18384" y="675"/>
                </a:lnTo>
                <a:lnTo>
                  <a:pt x="0" y="675"/>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cap="flat">
                <a:solidFill>
                  <a:srgbClr val="3465A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defRPr>
                <a:solidFill>
                  <a:srgbClr val="000000"/>
                </a:solidFill>
                <a:latin typeface="Arial" pitchFamily="34" charset="0"/>
                <a:ea typeface="DejaVu Sans" charset="0"/>
                <a:cs typeface="DejaVu Sans" charset="0"/>
              </a:defRPr>
            </a:lvl1pPr>
            <a:lvl2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defRPr>
                <a:solidFill>
                  <a:srgbClr val="000000"/>
                </a:solidFill>
                <a:latin typeface="Arial" pitchFamily="34" charset="0"/>
                <a:ea typeface="DejaVu Sans" charset="0"/>
                <a:cs typeface="DejaVu Sans" charset="0"/>
              </a:defRPr>
            </a:lvl2pPr>
            <a:lvl3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defRPr>
                <a:solidFill>
                  <a:srgbClr val="000000"/>
                </a:solidFill>
                <a:latin typeface="Arial" pitchFamily="34" charset="0"/>
                <a:ea typeface="DejaVu Sans" charset="0"/>
                <a:cs typeface="DejaVu Sans" charset="0"/>
              </a:defRPr>
            </a:lvl3pPr>
            <a:lvl4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defRPr>
                <a:solidFill>
                  <a:srgbClr val="000000"/>
                </a:solidFill>
                <a:latin typeface="Arial" pitchFamily="34" charset="0"/>
                <a:ea typeface="DejaVu Sans" charset="0"/>
                <a:cs typeface="DejaVu Sans" charset="0"/>
              </a:defRPr>
            </a:lvl4pPr>
            <a:lvl5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defRPr>
                <a:solidFill>
                  <a:srgbClr val="000000"/>
                </a:solidFill>
                <a:latin typeface="Arial" pitchFamily="34" charset="0"/>
                <a:ea typeface="DejaVu Sans" charset="0"/>
                <a:cs typeface="DejaVu Sans" charset="0"/>
              </a:defRPr>
            </a:lvl5pPr>
            <a:lvl6pPr marL="2514600" indent="-228600" defTabSz="457200" fontAlgn="base" hangingPunct="0">
              <a:lnSpc>
                <a:spcPct val="94000"/>
              </a:lnSpc>
              <a:spcBef>
                <a:spcPct val="0"/>
              </a:spcBef>
              <a:spcAft>
                <a:spcPct val="0"/>
              </a:spcAft>
              <a:buClr>
                <a:srgbClr val="000000"/>
              </a:buClr>
              <a:buSzPct val="100000"/>
              <a:buFont typeface="Times New Roman"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defRPr>
                <a:solidFill>
                  <a:srgbClr val="000000"/>
                </a:solidFill>
                <a:latin typeface="Arial" pitchFamily="34" charset="0"/>
                <a:ea typeface="DejaVu Sans" charset="0"/>
                <a:cs typeface="DejaVu Sans" charset="0"/>
              </a:defRPr>
            </a:lvl6pPr>
            <a:lvl7pPr marL="2971800" indent="-228600" defTabSz="457200" fontAlgn="base" hangingPunct="0">
              <a:lnSpc>
                <a:spcPct val="94000"/>
              </a:lnSpc>
              <a:spcBef>
                <a:spcPct val="0"/>
              </a:spcBef>
              <a:spcAft>
                <a:spcPct val="0"/>
              </a:spcAft>
              <a:buClr>
                <a:srgbClr val="000000"/>
              </a:buClr>
              <a:buSzPct val="100000"/>
              <a:buFont typeface="Times New Roman"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defRPr>
                <a:solidFill>
                  <a:srgbClr val="000000"/>
                </a:solidFill>
                <a:latin typeface="Arial" pitchFamily="34" charset="0"/>
                <a:ea typeface="DejaVu Sans" charset="0"/>
                <a:cs typeface="DejaVu Sans" charset="0"/>
              </a:defRPr>
            </a:lvl7pPr>
            <a:lvl8pPr marL="3429000" indent="-228600" defTabSz="457200" fontAlgn="base" hangingPunct="0">
              <a:lnSpc>
                <a:spcPct val="94000"/>
              </a:lnSpc>
              <a:spcBef>
                <a:spcPct val="0"/>
              </a:spcBef>
              <a:spcAft>
                <a:spcPct val="0"/>
              </a:spcAft>
              <a:buClr>
                <a:srgbClr val="000000"/>
              </a:buClr>
              <a:buSzPct val="100000"/>
              <a:buFont typeface="Times New Roman"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defRPr>
                <a:solidFill>
                  <a:srgbClr val="000000"/>
                </a:solidFill>
                <a:latin typeface="Arial" pitchFamily="34" charset="0"/>
                <a:ea typeface="DejaVu Sans" charset="0"/>
                <a:cs typeface="DejaVu Sans" charset="0"/>
              </a:defRPr>
            </a:lvl8pPr>
            <a:lvl9pPr marL="3886200" indent="-228600" defTabSz="457200" fontAlgn="base" hangingPunct="0">
              <a:lnSpc>
                <a:spcPct val="94000"/>
              </a:lnSpc>
              <a:spcBef>
                <a:spcPct val="0"/>
              </a:spcBef>
              <a:spcAft>
                <a:spcPct val="0"/>
              </a:spcAft>
              <a:buClr>
                <a:srgbClr val="000000"/>
              </a:buClr>
              <a:buSzPct val="100000"/>
              <a:buFont typeface="Times New Roman"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defRPr>
                <a:solidFill>
                  <a:srgbClr val="000000"/>
                </a:solidFill>
                <a:latin typeface="Arial" pitchFamily="34" charset="0"/>
                <a:ea typeface="DejaVu Sans" charset="0"/>
                <a:cs typeface="DejaVu Sans" charset="0"/>
              </a:defRPr>
            </a:lvl9pPr>
          </a:lstStyle>
          <a:p>
            <a:pPr>
              <a:lnSpc>
                <a:spcPct val="100000"/>
              </a:lnSpc>
              <a:spcBef>
                <a:spcPts val="500"/>
              </a:spcBef>
              <a:defRPr/>
            </a:pPr>
            <a:r>
              <a:rPr lang="en-US" altLang="en-US" sz="1000" smtClean="0">
                <a:ea typeface="MS PGothic" pitchFamily="34" charset="-128"/>
              </a:rPr>
              <a:t>National Aeronautics and Space Administration</a:t>
            </a:r>
          </a:p>
        </p:txBody>
      </p:sp>
      <p:sp>
        <p:nvSpPr>
          <p:cNvPr id="1043" name="Line 18"/>
          <p:cNvSpPr>
            <a:spLocks noChangeShapeType="1"/>
          </p:cNvSpPr>
          <p:nvPr/>
        </p:nvSpPr>
        <p:spPr bwMode="auto">
          <a:xfrm flipV="1">
            <a:off x="4343400" y="6323013"/>
            <a:ext cx="1588" cy="536575"/>
          </a:xfrm>
          <a:prstGeom prst="line">
            <a:avLst/>
          </a:prstGeom>
          <a:noFill/>
          <a:ln w="3240">
            <a:solidFill>
              <a:srgbClr val="FFFFFF">
                <a:alpha val="14902"/>
              </a:srgb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044" name="Line 19"/>
          <p:cNvSpPr>
            <a:spLocks noChangeShapeType="1"/>
          </p:cNvSpPr>
          <p:nvPr/>
        </p:nvSpPr>
        <p:spPr bwMode="auto">
          <a:xfrm>
            <a:off x="0" y="2284413"/>
            <a:ext cx="5029200" cy="1587"/>
          </a:xfrm>
          <a:prstGeom prst="line">
            <a:avLst/>
          </a:prstGeom>
          <a:noFill/>
          <a:ln w="3240">
            <a:solidFill>
              <a:srgbClr val="FFFFFF">
                <a:alpha val="14902"/>
              </a:srgb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045" name="Line 20"/>
          <p:cNvSpPr>
            <a:spLocks noChangeShapeType="1"/>
          </p:cNvSpPr>
          <p:nvPr/>
        </p:nvSpPr>
        <p:spPr bwMode="auto">
          <a:xfrm>
            <a:off x="0" y="2516188"/>
            <a:ext cx="4191000" cy="1587"/>
          </a:xfrm>
          <a:prstGeom prst="line">
            <a:avLst/>
          </a:prstGeom>
          <a:noFill/>
          <a:ln w="3240">
            <a:solidFill>
              <a:srgbClr val="FFFFFF">
                <a:alpha val="14902"/>
              </a:srgb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046" name="Line 21"/>
          <p:cNvSpPr>
            <a:spLocks noChangeShapeType="1"/>
          </p:cNvSpPr>
          <p:nvPr/>
        </p:nvSpPr>
        <p:spPr bwMode="auto">
          <a:xfrm>
            <a:off x="0" y="2743200"/>
            <a:ext cx="3962400" cy="1588"/>
          </a:xfrm>
          <a:prstGeom prst="line">
            <a:avLst/>
          </a:prstGeom>
          <a:noFill/>
          <a:ln w="3240">
            <a:solidFill>
              <a:srgbClr val="FFFFFF">
                <a:alpha val="14902"/>
              </a:srgb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047" name="Line 22"/>
          <p:cNvSpPr>
            <a:spLocks noChangeShapeType="1"/>
          </p:cNvSpPr>
          <p:nvPr/>
        </p:nvSpPr>
        <p:spPr bwMode="auto">
          <a:xfrm>
            <a:off x="0" y="2974975"/>
            <a:ext cx="3733800" cy="1588"/>
          </a:xfrm>
          <a:prstGeom prst="line">
            <a:avLst/>
          </a:prstGeom>
          <a:noFill/>
          <a:ln w="3240">
            <a:solidFill>
              <a:srgbClr val="FFFFFF">
                <a:alpha val="14902"/>
              </a:srgb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048" name="Line 23"/>
          <p:cNvSpPr>
            <a:spLocks noChangeShapeType="1"/>
          </p:cNvSpPr>
          <p:nvPr/>
        </p:nvSpPr>
        <p:spPr bwMode="auto">
          <a:xfrm>
            <a:off x="0" y="3206750"/>
            <a:ext cx="3505200" cy="1588"/>
          </a:xfrm>
          <a:prstGeom prst="line">
            <a:avLst/>
          </a:prstGeom>
          <a:noFill/>
          <a:ln w="3240">
            <a:solidFill>
              <a:srgbClr val="FFFFFF">
                <a:alpha val="14902"/>
              </a:srgb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049" name="Line 24"/>
          <p:cNvSpPr>
            <a:spLocks noChangeShapeType="1"/>
          </p:cNvSpPr>
          <p:nvPr/>
        </p:nvSpPr>
        <p:spPr bwMode="auto">
          <a:xfrm>
            <a:off x="0" y="3433763"/>
            <a:ext cx="3276600" cy="1587"/>
          </a:xfrm>
          <a:prstGeom prst="line">
            <a:avLst/>
          </a:prstGeom>
          <a:noFill/>
          <a:ln w="3240">
            <a:solidFill>
              <a:srgbClr val="FFFFFF">
                <a:alpha val="14902"/>
              </a:srgb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050" name="Line 25"/>
          <p:cNvSpPr>
            <a:spLocks noChangeShapeType="1"/>
          </p:cNvSpPr>
          <p:nvPr/>
        </p:nvSpPr>
        <p:spPr bwMode="auto">
          <a:xfrm>
            <a:off x="0" y="3656013"/>
            <a:ext cx="3048000" cy="1587"/>
          </a:xfrm>
          <a:prstGeom prst="line">
            <a:avLst/>
          </a:prstGeom>
          <a:noFill/>
          <a:ln w="3240">
            <a:solidFill>
              <a:srgbClr val="FFFFFF">
                <a:alpha val="14902"/>
              </a:srgb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051" name="Line 26"/>
          <p:cNvSpPr>
            <a:spLocks noChangeShapeType="1"/>
          </p:cNvSpPr>
          <p:nvPr/>
        </p:nvSpPr>
        <p:spPr bwMode="auto">
          <a:xfrm>
            <a:off x="0" y="3887788"/>
            <a:ext cx="2895600" cy="1587"/>
          </a:xfrm>
          <a:prstGeom prst="line">
            <a:avLst/>
          </a:prstGeom>
          <a:noFill/>
          <a:ln w="3240">
            <a:solidFill>
              <a:srgbClr val="FFFFFF">
                <a:alpha val="14902"/>
              </a:srgb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052" name="Line 27"/>
          <p:cNvSpPr>
            <a:spLocks noChangeShapeType="1"/>
          </p:cNvSpPr>
          <p:nvPr/>
        </p:nvSpPr>
        <p:spPr bwMode="auto">
          <a:xfrm>
            <a:off x="0" y="4114800"/>
            <a:ext cx="2743200" cy="1588"/>
          </a:xfrm>
          <a:prstGeom prst="line">
            <a:avLst/>
          </a:prstGeom>
          <a:noFill/>
          <a:ln w="3240">
            <a:solidFill>
              <a:srgbClr val="FFFFFF">
                <a:alpha val="14902"/>
              </a:srgb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053" name="Line 28"/>
          <p:cNvSpPr>
            <a:spLocks noChangeShapeType="1"/>
          </p:cNvSpPr>
          <p:nvPr/>
        </p:nvSpPr>
        <p:spPr bwMode="auto">
          <a:xfrm>
            <a:off x="0" y="4344988"/>
            <a:ext cx="2743200" cy="1587"/>
          </a:xfrm>
          <a:prstGeom prst="line">
            <a:avLst/>
          </a:prstGeom>
          <a:noFill/>
          <a:ln w="3240">
            <a:solidFill>
              <a:srgbClr val="FFFFFF">
                <a:alpha val="14902"/>
              </a:srgb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054" name="Line 29"/>
          <p:cNvSpPr>
            <a:spLocks noChangeShapeType="1"/>
          </p:cNvSpPr>
          <p:nvPr/>
        </p:nvSpPr>
        <p:spPr bwMode="auto">
          <a:xfrm>
            <a:off x="0" y="4576763"/>
            <a:ext cx="2895600" cy="1587"/>
          </a:xfrm>
          <a:prstGeom prst="line">
            <a:avLst/>
          </a:prstGeom>
          <a:noFill/>
          <a:ln w="3240">
            <a:solidFill>
              <a:srgbClr val="FFFFFF">
                <a:alpha val="14902"/>
              </a:srgb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055" name="Line 30"/>
          <p:cNvSpPr>
            <a:spLocks noChangeShapeType="1"/>
          </p:cNvSpPr>
          <p:nvPr/>
        </p:nvSpPr>
        <p:spPr bwMode="auto">
          <a:xfrm>
            <a:off x="0" y="4803775"/>
            <a:ext cx="3048000" cy="1588"/>
          </a:xfrm>
          <a:prstGeom prst="line">
            <a:avLst/>
          </a:prstGeom>
          <a:noFill/>
          <a:ln w="3240">
            <a:solidFill>
              <a:srgbClr val="FFFFFF">
                <a:alpha val="14902"/>
              </a:srgb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056" name="Line 31"/>
          <p:cNvSpPr>
            <a:spLocks noChangeShapeType="1"/>
          </p:cNvSpPr>
          <p:nvPr/>
        </p:nvSpPr>
        <p:spPr bwMode="auto">
          <a:xfrm>
            <a:off x="0" y="5026025"/>
            <a:ext cx="3048000" cy="1588"/>
          </a:xfrm>
          <a:prstGeom prst="line">
            <a:avLst/>
          </a:prstGeom>
          <a:noFill/>
          <a:ln w="3240">
            <a:solidFill>
              <a:srgbClr val="FFFFFF">
                <a:alpha val="14902"/>
              </a:srgb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057" name="Line 32"/>
          <p:cNvSpPr>
            <a:spLocks noChangeShapeType="1"/>
          </p:cNvSpPr>
          <p:nvPr/>
        </p:nvSpPr>
        <p:spPr bwMode="auto">
          <a:xfrm>
            <a:off x="0" y="5257800"/>
            <a:ext cx="3352800" cy="1588"/>
          </a:xfrm>
          <a:prstGeom prst="line">
            <a:avLst/>
          </a:prstGeom>
          <a:noFill/>
          <a:ln w="3240">
            <a:solidFill>
              <a:srgbClr val="FFFFFF">
                <a:alpha val="14902"/>
              </a:srgb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058" name="Line 33"/>
          <p:cNvSpPr>
            <a:spLocks noChangeShapeType="1"/>
          </p:cNvSpPr>
          <p:nvPr/>
        </p:nvSpPr>
        <p:spPr bwMode="auto">
          <a:xfrm>
            <a:off x="0" y="5484813"/>
            <a:ext cx="3352800" cy="1587"/>
          </a:xfrm>
          <a:prstGeom prst="line">
            <a:avLst/>
          </a:prstGeom>
          <a:noFill/>
          <a:ln w="3240">
            <a:solidFill>
              <a:srgbClr val="FFFFFF">
                <a:alpha val="14902"/>
              </a:srgb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059" name="Line 34"/>
          <p:cNvSpPr>
            <a:spLocks noChangeShapeType="1"/>
          </p:cNvSpPr>
          <p:nvPr/>
        </p:nvSpPr>
        <p:spPr bwMode="auto">
          <a:xfrm>
            <a:off x="0" y="5716588"/>
            <a:ext cx="3581400" cy="1587"/>
          </a:xfrm>
          <a:prstGeom prst="line">
            <a:avLst/>
          </a:prstGeom>
          <a:noFill/>
          <a:ln w="3240">
            <a:solidFill>
              <a:srgbClr val="FFFFFF">
                <a:alpha val="14902"/>
              </a:srgb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060" name="Line 35"/>
          <p:cNvSpPr>
            <a:spLocks noChangeShapeType="1"/>
          </p:cNvSpPr>
          <p:nvPr/>
        </p:nvSpPr>
        <p:spPr bwMode="auto">
          <a:xfrm>
            <a:off x="0" y="5948363"/>
            <a:ext cx="3810000" cy="1587"/>
          </a:xfrm>
          <a:prstGeom prst="line">
            <a:avLst/>
          </a:prstGeom>
          <a:noFill/>
          <a:ln w="3240">
            <a:solidFill>
              <a:srgbClr val="FFFFFF">
                <a:alpha val="14902"/>
              </a:srgb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061" name="Line 36"/>
          <p:cNvSpPr>
            <a:spLocks noChangeShapeType="1"/>
          </p:cNvSpPr>
          <p:nvPr/>
        </p:nvSpPr>
        <p:spPr bwMode="auto">
          <a:xfrm>
            <a:off x="0" y="6175375"/>
            <a:ext cx="4191000" cy="1588"/>
          </a:xfrm>
          <a:prstGeom prst="line">
            <a:avLst/>
          </a:prstGeom>
          <a:noFill/>
          <a:ln w="3240">
            <a:solidFill>
              <a:srgbClr val="FFFFFF">
                <a:alpha val="14902"/>
              </a:srgb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062" name="Line 37"/>
          <p:cNvSpPr>
            <a:spLocks noChangeShapeType="1"/>
          </p:cNvSpPr>
          <p:nvPr/>
        </p:nvSpPr>
        <p:spPr bwMode="auto">
          <a:xfrm>
            <a:off x="0" y="6397625"/>
            <a:ext cx="4419600" cy="1588"/>
          </a:xfrm>
          <a:prstGeom prst="line">
            <a:avLst/>
          </a:prstGeom>
          <a:noFill/>
          <a:ln w="3240">
            <a:solidFill>
              <a:srgbClr val="FFFFFF">
                <a:alpha val="14902"/>
              </a:srgb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063" name="Line 38"/>
          <p:cNvSpPr>
            <a:spLocks noChangeShapeType="1"/>
          </p:cNvSpPr>
          <p:nvPr/>
        </p:nvSpPr>
        <p:spPr bwMode="auto">
          <a:xfrm>
            <a:off x="0" y="6629400"/>
            <a:ext cx="4648200" cy="1588"/>
          </a:xfrm>
          <a:prstGeom prst="line">
            <a:avLst/>
          </a:prstGeom>
          <a:noFill/>
          <a:ln w="3240">
            <a:solidFill>
              <a:srgbClr val="FFFFFF">
                <a:alpha val="14902"/>
              </a:srgb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nvGrpSpPr>
          <p:cNvPr id="1064" name="Group 39"/>
          <p:cNvGrpSpPr>
            <a:grpSpLocks/>
          </p:cNvGrpSpPr>
          <p:nvPr/>
        </p:nvGrpSpPr>
        <p:grpSpPr bwMode="auto">
          <a:xfrm>
            <a:off x="236538" y="1065213"/>
            <a:ext cx="5703887" cy="5794375"/>
            <a:chOff x="149" y="671"/>
            <a:chExt cx="3593" cy="3650"/>
          </a:xfrm>
        </p:grpSpPr>
        <p:sp>
          <p:nvSpPr>
            <p:cNvPr id="1070" name="Line 40"/>
            <p:cNvSpPr>
              <a:spLocks noChangeShapeType="1"/>
            </p:cNvSpPr>
            <p:nvPr/>
          </p:nvSpPr>
          <p:spPr bwMode="auto">
            <a:xfrm flipV="1">
              <a:off x="149" y="670"/>
              <a:ext cx="0" cy="3649"/>
            </a:xfrm>
            <a:prstGeom prst="line">
              <a:avLst/>
            </a:prstGeom>
            <a:noFill/>
            <a:ln w="3240">
              <a:solidFill>
                <a:srgbClr val="FFFFFF">
                  <a:alpha val="14902"/>
                </a:srgb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nvGrpSpPr>
            <p:cNvPr id="1071" name="Group 41"/>
            <p:cNvGrpSpPr>
              <a:grpSpLocks/>
            </p:cNvGrpSpPr>
            <p:nvPr/>
          </p:nvGrpSpPr>
          <p:grpSpPr bwMode="auto">
            <a:xfrm>
              <a:off x="270" y="671"/>
              <a:ext cx="3472" cy="3650"/>
              <a:chOff x="270" y="671"/>
              <a:chExt cx="3472" cy="3650"/>
            </a:xfrm>
          </p:grpSpPr>
          <p:sp>
            <p:nvSpPr>
              <p:cNvPr id="1072" name="Line 42"/>
              <p:cNvSpPr>
                <a:spLocks noChangeShapeType="1"/>
              </p:cNvSpPr>
              <p:nvPr/>
            </p:nvSpPr>
            <p:spPr bwMode="auto">
              <a:xfrm flipV="1">
                <a:off x="3173" y="672"/>
                <a:ext cx="0" cy="731"/>
              </a:xfrm>
              <a:prstGeom prst="line">
                <a:avLst/>
              </a:prstGeom>
              <a:noFill/>
              <a:ln w="3240">
                <a:solidFill>
                  <a:srgbClr val="FFFFFF">
                    <a:alpha val="14902"/>
                  </a:srgb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073" name="Line 43"/>
              <p:cNvSpPr>
                <a:spLocks noChangeShapeType="1"/>
              </p:cNvSpPr>
              <p:nvPr/>
            </p:nvSpPr>
            <p:spPr bwMode="auto">
              <a:xfrm flipV="1">
                <a:off x="2890" y="670"/>
                <a:ext cx="0" cy="779"/>
              </a:xfrm>
              <a:prstGeom prst="line">
                <a:avLst/>
              </a:prstGeom>
              <a:noFill/>
              <a:ln w="3240">
                <a:solidFill>
                  <a:srgbClr val="FFFFFF">
                    <a:alpha val="14902"/>
                  </a:srgb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074" name="Line 44"/>
              <p:cNvSpPr>
                <a:spLocks noChangeShapeType="1"/>
              </p:cNvSpPr>
              <p:nvPr/>
            </p:nvSpPr>
            <p:spPr bwMode="auto">
              <a:xfrm flipV="1">
                <a:off x="3030" y="671"/>
                <a:ext cx="0" cy="780"/>
              </a:xfrm>
              <a:prstGeom prst="line">
                <a:avLst/>
              </a:prstGeom>
              <a:noFill/>
              <a:ln w="3240">
                <a:solidFill>
                  <a:srgbClr val="FFFFFF">
                    <a:alpha val="14902"/>
                  </a:srgb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075" name="Line 45"/>
              <p:cNvSpPr>
                <a:spLocks noChangeShapeType="1"/>
              </p:cNvSpPr>
              <p:nvPr/>
            </p:nvSpPr>
            <p:spPr bwMode="auto">
              <a:xfrm flipV="1">
                <a:off x="1420" y="670"/>
                <a:ext cx="0" cy="3652"/>
              </a:xfrm>
              <a:prstGeom prst="line">
                <a:avLst/>
              </a:prstGeom>
              <a:noFill/>
              <a:ln w="3240">
                <a:solidFill>
                  <a:srgbClr val="FFFFFF">
                    <a:alpha val="14902"/>
                  </a:srgb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076" name="Line 46"/>
              <p:cNvSpPr>
                <a:spLocks noChangeShapeType="1"/>
              </p:cNvSpPr>
              <p:nvPr/>
            </p:nvSpPr>
            <p:spPr bwMode="auto">
              <a:xfrm flipV="1">
                <a:off x="1562" y="670"/>
                <a:ext cx="0" cy="3652"/>
              </a:xfrm>
              <a:prstGeom prst="line">
                <a:avLst/>
              </a:prstGeom>
              <a:noFill/>
              <a:ln w="3240">
                <a:solidFill>
                  <a:srgbClr val="FFFFFF">
                    <a:alpha val="14902"/>
                  </a:srgb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077" name="Line 47"/>
              <p:cNvSpPr>
                <a:spLocks noChangeShapeType="1"/>
              </p:cNvSpPr>
              <p:nvPr/>
            </p:nvSpPr>
            <p:spPr bwMode="auto">
              <a:xfrm flipV="1">
                <a:off x="1704" y="670"/>
                <a:ext cx="0" cy="3652"/>
              </a:xfrm>
              <a:prstGeom prst="line">
                <a:avLst/>
              </a:prstGeom>
              <a:noFill/>
              <a:ln w="3240">
                <a:solidFill>
                  <a:srgbClr val="FFFFFF">
                    <a:alpha val="14902"/>
                  </a:srgb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078" name="Line 48"/>
              <p:cNvSpPr>
                <a:spLocks noChangeShapeType="1"/>
              </p:cNvSpPr>
              <p:nvPr/>
            </p:nvSpPr>
            <p:spPr bwMode="auto">
              <a:xfrm flipV="1">
                <a:off x="1276" y="670"/>
                <a:ext cx="0" cy="3652"/>
              </a:xfrm>
              <a:prstGeom prst="line">
                <a:avLst/>
              </a:prstGeom>
              <a:noFill/>
              <a:ln w="3240">
                <a:solidFill>
                  <a:srgbClr val="FFFFFF">
                    <a:alpha val="14902"/>
                  </a:srgb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079" name="Line 49"/>
              <p:cNvSpPr>
                <a:spLocks noChangeShapeType="1"/>
              </p:cNvSpPr>
              <p:nvPr/>
            </p:nvSpPr>
            <p:spPr bwMode="auto">
              <a:xfrm flipV="1">
                <a:off x="844" y="670"/>
                <a:ext cx="0" cy="3652"/>
              </a:xfrm>
              <a:prstGeom prst="line">
                <a:avLst/>
              </a:prstGeom>
              <a:noFill/>
              <a:ln w="3240">
                <a:solidFill>
                  <a:srgbClr val="FFFFFF">
                    <a:alpha val="14902"/>
                  </a:srgb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080" name="Line 50"/>
              <p:cNvSpPr>
                <a:spLocks noChangeShapeType="1"/>
              </p:cNvSpPr>
              <p:nvPr/>
            </p:nvSpPr>
            <p:spPr bwMode="auto">
              <a:xfrm flipV="1">
                <a:off x="990" y="670"/>
                <a:ext cx="0" cy="3652"/>
              </a:xfrm>
              <a:prstGeom prst="line">
                <a:avLst/>
              </a:prstGeom>
              <a:noFill/>
              <a:ln w="3240">
                <a:solidFill>
                  <a:srgbClr val="FFFFFF">
                    <a:alpha val="14902"/>
                  </a:srgb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081" name="Line 51"/>
              <p:cNvSpPr>
                <a:spLocks noChangeShapeType="1"/>
              </p:cNvSpPr>
              <p:nvPr/>
            </p:nvSpPr>
            <p:spPr bwMode="auto">
              <a:xfrm flipV="1">
                <a:off x="1132" y="670"/>
                <a:ext cx="0" cy="3652"/>
              </a:xfrm>
              <a:prstGeom prst="line">
                <a:avLst/>
              </a:prstGeom>
              <a:noFill/>
              <a:ln w="3240">
                <a:solidFill>
                  <a:srgbClr val="FFFFFF">
                    <a:alpha val="14902"/>
                  </a:srgb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082" name="Line 52"/>
              <p:cNvSpPr>
                <a:spLocks noChangeShapeType="1"/>
              </p:cNvSpPr>
              <p:nvPr/>
            </p:nvSpPr>
            <p:spPr bwMode="auto">
              <a:xfrm flipV="1">
                <a:off x="698" y="670"/>
                <a:ext cx="0" cy="3652"/>
              </a:xfrm>
              <a:prstGeom prst="line">
                <a:avLst/>
              </a:prstGeom>
              <a:noFill/>
              <a:ln w="3240">
                <a:solidFill>
                  <a:srgbClr val="FFFFFF">
                    <a:alpha val="14902"/>
                  </a:srgb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083" name="Line 53"/>
              <p:cNvSpPr>
                <a:spLocks noChangeShapeType="1"/>
              </p:cNvSpPr>
              <p:nvPr/>
            </p:nvSpPr>
            <p:spPr bwMode="auto">
              <a:xfrm flipV="1">
                <a:off x="270" y="670"/>
                <a:ext cx="0" cy="3652"/>
              </a:xfrm>
              <a:prstGeom prst="line">
                <a:avLst/>
              </a:prstGeom>
              <a:noFill/>
              <a:ln w="3240">
                <a:solidFill>
                  <a:srgbClr val="FFFFFF">
                    <a:alpha val="14902"/>
                  </a:srgb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084" name="Line 54"/>
              <p:cNvSpPr>
                <a:spLocks noChangeShapeType="1"/>
              </p:cNvSpPr>
              <p:nvPr/>
            </p:nvSpPr>
            <p:spPr bwMode="auto">
              <a:xfrm flipV="1">
                <a:off x="412" y="670"/>
                <a:ext cx="0" cy="3652"/>
              </a:xfrm>
              <a:prstGeom prst="line">
                <a:avLst/>
              </a:prstGeom>
              <a:noFill/>
              <a:ln w="3240">
                <a:solidFill>
                  <a:srgbClr val="FFFFFF">
                    <a:alpha val="14902"/>
                  </a:srgb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085" name="Line 55"/>
              <p:cNvSpPr>
                <a:spLocks noChangeShapeType="1"/>
              </p:cNvSpPr>
              <p:nvPr/>
            </p:nvSpPr>
            <p:spPr bwMode="auto">
              <a:xfrm flipV="1">
                <a:off x="554" y="670"/>
                <a:ext cx="0" cy="3652"/>
              </a:xfrm>
              <a:prstGeom prst="line">
                <a:avLst/>
              </a:prstGeom>
              <a:noFill/>
              <a:ln w="3240">
                <a:solidFill>
                  <a:srgbClr val="FFFFFF">
                    <a:alpha val="14902"/>
                  </a:srgb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086" name="Line 56"/>
              <p:cNvSpPr>
                <a:spLocks noChangeShapeType="1"/>
              </p:cNvSpPr>
              <p:nvPr/>
            </p:nvSpPr>
            <p:spPr bwMode="auto">
              <a:xfrm flipV="1">
                <a:off x="2741" y="672"/>
                <a:ext cx="0" cy="828"/>
              </a:xfrm>
              <a:prstGeom prst="line">
                <a:avLst/>
              </a:prstGeom>
              <a:noFill/>
              <a:ln w="3240">
                <a:solidFill>
                  <a:srgbClr val="FFFFFF">
                    <a:alpha val="14902"/>
                  </a:srgb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087" name="Line 57"/>
              <p:cNvSpPr>
                <a:spLocks noChangeShapeType="1"/>
              </p:cNvSpPr>
              <p:nvPr/>
            </p:nvSpPr>
            <p:spPr bwMode="auto">
              <a:xfrm flipV="1">
                <a:off x="2592" y="671"/>
                <a:ext cx="0" cy="926"/>
              </a:xfrm>
              <a:prstGeom prst="line">
                <a:avLst/>
              </a:prstGeom>
              <a:noFill/>
              <a:ln w="3240">
                <a:solidFill>
                  <a:srgbClr val="FFFFFF">
                    <a:alpha val="14902"/>
                  </a:srgb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088" name="Line 58"/>
              <p:cNvSpPr>
                <a:spLocks noChangeShapeType="1"/>
              </p:cNvSpPr>
              <p:nvPr/>
            </p:nvSpPr>
            <p:spPr bwMode="auto">
              <a:xfrm flipV="1">
                <a:off x="2448" y="671"/>
                <a:ext cx="0" cy="1072"/>
              </a:xfrm>
              <a:prstGeom prst="line">
                <a:avLst/>
              </a:prstGeom>
              <a:noFill/>
              <a:ln w="3240">
                <a:solidFill>
                  <a:srgbClr val="FFFFFF">
                    <a:alpha val="14902"/>
                  </a:srgb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089" name="Line 59"/>
              <p:cNvSpPr>
                <a:spLocks noChangeShapeType="1"/>
              </p:cNvSpPr>
              <p:nvPr/>
            </p:nvSpPr>
            <p:spPr bwMode="auto">
              <a:xfrm flipV="1">
                <a:off x="2304" y="672"/>
                <a:ext cx="0" cy="1169"/>
              </a:xfrm>
              <a:prstGeom prst="line">
                <a:avLst/>
              </a:prstGeom>
              <a:noFill/>
              <a:ln w="3240">
                <a:solidFill>
                  <a:srgbClr val="FFFFFF">
                    <a:alpha val="14902"/>
                  </a:srgb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090" name="Line 60"/>
              <p:cNvSpPr>
                <a:spLocks noChangeShapeType="1"/>
              </p:cNvSpPr>
              <p:nvPr/>
            </p:nvSpPr>
            <p:spPr bwMode="auto">
              <a:xfrm flipV="1">
                <a:off x="2160" y="672"/>
                <a:ext cx="0" cy="1364"/>
              </a:xfrm>
              <a:prstGeom prst="line">
                <a:avLst/>
              </a:prstGeom>
              <a:noFill/>
              <a:ln w="3240">
                <a:solidFill>
                  <a:srgbClr val="FFFFFF">
                    <a:alpha val="14902"/>
                  </a:srgb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091" name="Line 61"/>
              <p:cNvSpPr>
                <a:spLocks noChangeShapeType="1"/>
              </p:cNvSpPr>
              <p:nvPr/>
            </p:nvSpPr>
            <p:spPr bwMode="auto">
              <a:xfrm flipV="1">
                <a:off x="2016" y="672"/>
                <a:ext cx="0" cy="1461"/>
              </a:xfrm>
              <a:prstGeom prst="line">
                <a:avLst/>
              </a:prstGeom>
              <a:noFill/>
              <a:ln w="3240">
                <a:solidFill>
                  <a:srgbClr val="FFFFFF">
                    <a:alpha val="14902"/>
                  </a:srgb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 name="Line 62"/>
              <p:cNvSpPr>
                <a:spLocks noChangeShapeType="1"/>
              </p:cNvSpPr>
              <p:nvPr/>
            </p:nvSpPr>
            <p:spPr bwMode="auto">
              <a:xfrm flipV="1">
                <a:off x="1872" y="672"/>
                <a:ext cx="0" cy="1607"/>
              </a:xfrm>
              <a:prstGeom prst="line">
                <a:avLst/>
              </a:prstGeom>
              <a:noFill/>
              <a:ln w="3240">
                <a:solidFill>
                  <a:srgbClr val="FFFFFF">
                    <a:alpha val="14902"/>
                  </a:srgb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093" name="Line 63"/>
              <p:cNvSpPr>
                <a:spLocks noChangeShapeType="1"/>
              </p:cNvSpPr>
              <p:nvPr/>
            </p:nvSpPr>
            <p:spPr bwMode="auto">
              <a:xfrm flipV="1">
                <a:off x="3456" y="671"/>
                <a:ext cx="0" cy="538"/>
              </a:xfrm>
              <a:prstGeom prst="line">
                <a:avLst/>
              </a:prstGeom>
              <a:noFill/>
              <a:ln w="3240">
                <a:solidFill>
                  <a:srgbClr val="FFFFFF">
                    <a:alpha val="14902"/>
                  </a:srgb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094" name="Line 64"/>
              <p:cNvSpPr>
                <a:spLocks noChangeShapeType="1"/>
              </p:cNvSpPr>
              <p:nvPr/>
            </p:nvSpPr>
            <p:spPr bwMode="auto">
              <a:xfrm flipV="1">
                <a:off x="3312" y="672"/>
                <a:ext cx="0" cy="682"/>
              </a:xfrm>
              <a:prstGeom prst="line">
                <a:avLst/>
              </a:prstGeom>
              <a:noFill/>
              <a:ln w="3240">
                <a:solidFill>
                  <a:srgbClr val="FFFFFF">
                    <a:alpha val="14902"/>
                  </a:srgb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095" name="Line 65"/>
              <p:cNvSpPr>
                <a:spLocks noChangeShapeType="1"/>
              </p:cNvSpPr>
              <p:nvPr/>
            </p:nvSpPr>
            <p:spPr bwMode="auto">
              <a:xfrm flipV="1">
                <a:off x="3599" y="671"/>
                <a:ext cx="0" cy="391"/>
              </a:xfrm>
              <a:prstGeom prst="line">
                <a:avLst/>
              </a:prstGeom>
              <a:noFill/>
              <a:ln w="3240">
                <a:solidFill>
                  <a:srgbClr val="FFFFFF">
                    <a:alpha val="14902"/>
                  </a:srgb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096" name="Line 66"/>
              <p:cNvSpPr>
                <a:spLocks noChangeShapeType="1"/>
              </p:cNvSpPr>
              <p:nvPr/>
            </p:nvSpPr>
            <p:spPr bwMode="auto">
              <a:xfrm flipV="1">
                <a:off x="3743" y="671"/>
                <a:ext cx="0" cy="245"/>
              </a:xfrm>
              <a:prstGeom prst="line">
                <a:avLst/>
              </a:prstGeom>
              <a:noFill/>
              <a:ln w="3240">
                <a:solidFill>
                  <a:srgbClr val="FFFFFF">
                    <a:alpha val="14902"/>
                  </a:srgb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grpSp>
      <p:sp>
        <p:nvSpPr>
          <p:cNvPr id="1065" name="Line 67"/>
          <p:cNvSpPr>
            <a:spLocks noChangeShapeType="1"/>
          </p:cNvSpPr>
          <p:nvPr/>
        </p:nvSpPr>
        <p:spPr bwMode="auto">
          <a:xfrm>
            <a:off x="0" y="1139825"/>
            <a:ext cx="6172200" cy="1588"/>
          </a:xfrm>
          <a:prstGeom prst="line">
            <a:avLst/>
          </a:prstGeom>
          <a:noFill/>
          <a:ln w="3240">
            <a:solidFill>
              <a:srgbClr val="FFFFFF">
                <a:alpha val="14902"/>
              </a:srgb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092" name="AutoShape 68"/>
          <p:cNvSpPr>
            <a:spLocks noChangeArrowheads="1"/>
          </p:cNvSpPr>
          <p:nvPr/>
        </p:nvSpPr>
        <p:spPr bwMode="auto">
          <a:xfrm>
            <a:off x="762000" y="381000"/>
            <a:ext cx="5029200" cy="212725"/>
          </a:xfrm>
          <a:custGeom>
            <a:avLst/>
            <a:gdLst>
              <a:gd name="G0" fmla="*/ 13970 1 2"/>
              <a:gd name="G1" fmla="*/ 590 1 2"/>
              <a:gd name="G2" fmla="+- 590 0 0"/>
              <a:gd name="G3" fmla="+- 13970 0 0"/>
            </a:gdLst>
            <a:ahLst/>
            <a:cxnLst>
              <a:cxn ang="0">
                <a:pos x="r" y="vc"/>
              </a:cxn>
              <a:cxn ang="5400000">
                <a:pos x="hc" y="b"/>
              </a:cxn>
              <a:cxn ang="10800000">
                <a:pos x="l" y="vc"/>
              </a:cxn>
              <a:cxn ang="16200000">
                <a:pos x="hc" y="t"/>
              </a:cxn>
            </a:cxnLst>
            <a:rect l="0" t="0" r="0" b="0"/>
            <a:pathLst>
              <a:path>
                <a:moveTo>
                  <a:pt x="0" y="0"/>
                </a:moveTo>
                <a:lnTo>
                  <a:pt x="13970" y="0"/>
                </a:lnTo>
                <a:lnTo>
                  <a:pt x="13970" y="590"/>
                </a:lnTo>
                <a:lnTo>
                  <a:pt x="0" y="59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457200" algn="l"/>
                <a:tab pos="914400" algn="l"/>
                <a:tab pos="1371600" algn="l"/>
                <a:tab pos="1828800" algn="l"/>
                <a:tab pos="2286000" algn="l"/>
                <a:tab pos="2743200" algn="l"/>
                <a:tab pos="3200400" algn="l"/>
                <a:tab pos="3657600" algn="l"/>
                <a:tab pos="4114800" algn="l"/>
                <a:tab pos="4572000" algn="l"/>
                <a:tab pos="5029200" algn="l"/>
              </a:tabLst>
              <a:defRPr>
                <a:solidFill>
                  <a:srgbClr val="000000"/>
                </a:solidFill>
                <a:latin typeface="Arial" pitchFamily="34" charset="0"/>
                <a:ea typeface="DejaVu Sans" charset="0"/>
                <a:cs typeface="DejaVu Sans" charset="0"/>
              </a:defRPr>
            </a:lvl1pPr>
            <a:lvl2pPr>
              <a:tabLst>
                <a:tab pos="457200" algn="l"/>
                <a:tab pos="914400" algn="l"/>
                <a:tab pos="1371600" algn="l"/>
                <a:tab pos="1828800" algn="l"/>
                <a:tab pos="2286000" algn="l"/>
                <a:tab pos="2743200" algn="l"/>
                <a:tab pos="3200400" algn="l"/>
                <a:tab pos="3657600" algn="l"/>
                <a:tab pos="4114800" algn="l"/>
                <a:tab pos="4572000" algn="l"/>
                <a:tab pos="5029200" algn="l"/>
              </a:tabLst>
              <a:defRPr>
                <a:solidFill>
                  <a:srgbClr val="000000"/>
                </a:solidFill>
                <a:latin typeface="Arial" pitchFamily="34" charset="0"/>
                <a:ea typeface="DejaVu Sans" charset="0"/>
                <a:cs typeface="DejaVu Sans" charset="0"/>
              </a:defRPr>
            </a:lvl2pPr>
            <a:lvl3pPr>
              <a:tabLst>
                <a:tab pos="457200" algn="l"/>
                <a:tab pos="914400" algn="l"/>
                <a:tab pos="1371600" algn="l"/>
                <a:tab pos="1828800" algn="l"/>
                <a:tab pos="2286000" algn="l"/>
                <a:tab pos="2743200" algn="l"/>
                <a:tab pos="3200400" algn="l"/>
                <a:tab pos="3657600" algn="l"/>
                <a:tab pos="4114800" algn="l"/>
                <a:tab pos="4572000" algn="l"/>
                <a:tab pos="5029200" algn="l"/>
              </a:tabLst>
              <a:defRPr>
                <a:solidFill>
                  <a:srgbClr val="000000"/>
                </a:solidFill>
                <a:latin typeface="Arial" pitchFamily="34" charset="0"/>
                <a:ea typeface="DejaVu Sans" charset="0"/>
                <a:cs typeface="DejaVu Sans" charset="0"/>
              </a:defRPr>
            </a:lvl3pPr>
            <a:lvl4pPr>
              <a:tabLst>
                <a:tab pos="457200" algn="l"/>
                <a:tab pos="914400" algn="l"/>
                <a:tab pos="1371600" algn="l"/>
                <a:tab pos="1828800" algn="l"/>
                <a:tab pos="2286000" algn="l"/>
                <a:tab pos="2743200" algn="l"/>
                <a:tab pos="3200400" algn="l"/>
                <a:tab pos="3657600" algn="l"/>
                <a:tab pos="4114800" algn="l"/>
                <a:tab pos="4572000" algn="l"/>
                <a:tab pos="5029200" algn="l"/>
              </a:tabLst>
              <a:defRPr>
                <a:solidFill>
                  <a:srgbClr val="000000"/>
                </a:solidFill>
                <a:latin typeface="Arial" pitchFamily="34" charset="0"/>
                <a:ea typeface="DejaVu Sans" charset="0"/>
                <a:cs typeface="DejaVu Sans" charset="0"/>
              </a:defRPr>
            </a:lvl4pPr>
            <a:lvl5pPr>
              <a:tabLst>
                <a:tab pos="457200" algn="l"/>
                <a:tab pos="914400" algn="l"/>
                <a:tab pos="1371600" algn="l"/>
                <a:tab pos="1828800" algn="l"/>
                <a:tab pos="2286000" algn="l"/>
                <a:tab pos="2743200" algn="l"/>
                <a:tab pos="3200400" algn="l"/>
                <a:tab pos="3657600" algn="l"/>
                <a:tab pos="4114800" algn="l"/>
                <a:tab pos="4572000" algn="l"/>
                <a:tab pos="5029200" algn="l"/>
              </a:tabLst>
              <a:defRPr>
                <a:solidFill>
                  <a:srgbClr val="000000"/>
                </a:solidFill>
                <a:latin typeface="Arial" pitchFamily="34" charset="0"/>
                <a:ea typeface="DejaVu Sans" charset="0"/>
                <a:cs typeface="DejaVu Sans" charset="0"/>
              </a:defRPr>
            </a:lvl5pPr>
            <a:lvl6pPr marL="2514600" indent="-228600" defTabSz="457200" fontAlgn="base" hangingPunct="0">
              <a:lnSpc>
                <a:spcPct val="94000"/>
              </a:lnSpc>
              <a:spcBef>
                <a:spcPct val="0"/>
              </a:spcBef>
              <a:spcAft>
                <a:spcPct val="0"/>
              </a:spcAft>
              <a:buClr>
                <a:srgbClr val="000000"/>
              </a:buClr>
              <a:buSzPct val="100000"/>
              <a:buFont typeface="Times New Roman" pitchFamily="18" charset="0"/>
              <a:tabLst>
                <a:tab pos="457200" algn="l"/>
                <a:tab pos="914400" algn="l"/>
                <a:tab pos="1371600" algn="l"/>
                <a:tab pos="1828800" algn="l"/>
                <a:tab pos="2286000" algn="l"/>
                <a:tab pos="2743200" algn="l"/>
                <a:tab pos="3200400" algn="l"/>
                <a:tab pos="3657600" algn="l"/>
                <a:tab pos="4114800" algn="l"/>
                <a:tab pos="4572000" algn="l"/>
                <a:tab pos="5029200" algn="l"/>
              </a:tabLst>
              <a:defRPr>
                <a:solidFill>
                  <a:srgbClr val="000000"/>
                </a:solidFill>
                <a:latin typeface="Arial" pitchFamily="34" charset="0"/>
                <a:ea typeface="DejaVu Sans" charset="0"/>
                <a:cs typeface="DejaVu Sans" charset="0"/>
              </a:defRPr>
            </a:lvl6pPr>
            <a:lvl7pPr marL="2971800" indent="-228600" defTabSz="457200" fontAlgn="base" hangingPunct="0">
              <a:lnSpc>
                <a:spcPct val="94000"/>
              </a:lnSpc>
              <a:spcBef>
                <a:spcPct val="0"/>
              </a:spcBef>
              <a:spcAft>
                <a:spcPct val="0"/>
              </a:spcAft>
              <a:buClr>
                <a:srgbClr val="000000"/>
              </a:buClr>
              <a:buSzPct val="100000"/>
              <a:buFont typeface="Times New Roman" pitchFamily="18" charset="0"/>
              <a:tabLst>
                <a:tab pos="457200" algn="l"/>
                <a:tab pos="914400" algn="l"/>
                <a:tab pos="1371600" algn="l"/>
                <a:tab pos="1828800" algn="l"/>
                <a:tab pos="2286000" algn="l"/>
                <a:tab pos="2743200" algn="l"/>
                <a:tab pos="3200400" algn="l"/>
                <a:tab pos="3657600" algn="l"/>
                <a:tab pos="4114800" algn="l"/>
                <a:tab pos="4572000" algn="l"/>
                <a:tab pos="5029200" algn="l"/>
              </a:tabLst>
              <a:defRPr>
                <a:solidFill>
                  <a:srgbClr val="000000"/>
                </a:solidFill>
                <a:latin typeface="Arial" pitchFamily="34" charset="0"/>
                <a:ea typeface="DejaVu Sans" charset="0"/>
                <a:cs typeface="DejaVu Sans" charset="0"/>
              </a:defRPr>
            </a:lvl7pPr>
            <a:lvl8pPr marL="3429000" indent="-228600" defTabSz="457200" fontAlgn="base" hangingPunct="0">
              <a:lnSpc>
                <a:spcPct val="94000"/>
              </a:lnSpc>
              <a:spcBef>
                <a:spcPct val="0"/>
              </a:spcBef>
              <a:spcAft>
                <a:spcPct val="0"/>
              </a:spcAft>
              <a:buClr>
                <a:srgbClr val="000000"/>
              </a:buClr>
              <a:buSzPct val="100000"/>
              <a:buFont typeface="Times New Roman" pitchFamily="18" charset="0"/>
              <a:tabLst>
                <a:tab pos="457200" algn="l"/>
                <a:tab pos="914400" algn="l"/>
                <a:tab pos="1371600" algn="l"/>
                <a:tab pos="1828800" algn="l"/>
                <a:tab pos="2286000" algn="l"/>
                <a:tab pos="2743200" algn="l"/>
                <a:tab pos="3200400" algn="l"/>
                <a:tab pos="3657600" algn="l"/>
                <a:tab pos="4114800" algn="l"/>
                <a:tab pos="4572000" algn="l"/>
                <a:tab pos="5029200" algn="l"/>
              </a:tabLst>
              <a:defRPr>
                <a:solidFill>
                  <a:srgbClr val="000000"/>
                </a:solidFill>
                <a:latin typeface="Arial" pitchFamily="34" charset="0"/>
                <a:ea typeface="DejaVu Sans" charset="0"/>
                <a:cs typeface="DejaVu Sans" charset="0"/>
              </a:defRPr>
            </a:lvl8pPr>
            <a:lvl9pPr marL="3886200" indent="-228600" defTabSz="457200" fontAlgn="base" hangingPunct="0">
              <a:lnSpc>
                <a:spcPct val="94000"/>
              </a:lnSpc>
              <a:spcBef>
                <a:spcPct val="0"/>
              </a:spcBef>
              <a:spcAft>
                <a:spcPct val="0"/>
              </a:spcAft>
              <a:buClr>
                <a:srgbClr val="000000"/>
              </a:buClr>
              <a:buSzPct val="100000"/>
              <a:buFont typeface="Times New Roman" pitchFamily="18" charset="0"/>
              <a:tabLst>
                <a:tab pos="457200" algn="l"/>
                <a:tab pos="914400" algn="l"/>
                <a:tab pos="1371600" algn="l"/>
                <a:tab pos="1828800" algn="l"/>
                <a:tab pos="2286000" algn="l"/>
                <a:tab pos="2743200" algn="l"/>
                <a:tab pos="3200400" algn="l"/>
                <a:tab pos="3657600" algn="l"/>
                <a:tab pos="4114800" algn="l"/>
                <a:tab pos="4572000" algn="l"/>
                <a:tab pos="5029200" algn="l"/>
              </a:tabLst>
              <a:defRPr>
                <a:solidFill>
                  <a:srgbClr val="000000"/>
                </a:solidFill>
                <a:latin typeface="Arial" pitchFamily="34" charset="0"/>
                <a:ea typeface="DejaVu Sans" charset="0"/>
                <a:cs typeface="DejaVu Sans" charset="0"/>
              </a:defRPr>
            </a:lvl9pPr>
          </a:lstStyle>
          <a:p>
            <a:pPr>
              <a:lnSpc>
                <a:spcPct val="100000"/>
              </a:lnSpc>
              <a:spcBef>
                <a:spcPts val="400"/>
              </a:spcBef>
              <a:defRPr/>
            </a:pPr>
            <a:r>
              <a:rPr lang="en-US" altLang="en-US" sz="800" dirty="0" smtClean="0">
                <a:solidFill>
                  <a:srgbClr val="FFFFFF"/>
                </a:solidFill>
                <a:ea typeface="ヒラギノ角ゴ Pro W3"/>
                <a:cs typeface="ヒラギノ角ゴ Pro W3"/>
              </a:rPr>
              <a:t>National Aeronautics and Space Administration</a:t>
            </a:r>
          </a:p>
        </p:txBody>
      </p:sp>
      <p:pic>
        <p:nvPicPr>
          <p:cNvPr id="1067" name="Picture 69"/>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4450" y="152400"/>
            <a:ext cx="717550" cy="5937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360">
                <a:solidFill>
                  <a:srgbClr val="3465A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68" name="Rectangle 70"/>
          <p:cNvSpPr>
            <a:spLocks noGrp="1" noChangeArrowheads="1"/>
          </p:cNvSpPr>
          <p:nvPr>
            <p:ph type="title"/>
          </p:nvPr>
        </p:nvSpPr>
        <p:spPr bwMode="auto">
          <a:xfrm>
            <a:off x="458788" y="1728788"/>
            <a:ext cx="8196262" cy="1089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a:solidFill>
                  <a:srgbClr val="3465A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en-US" smtClean="0"/>
              <a:t>Click to edit the title text formatClick to edit Master title style</a:t>
            </a:r>
          </a:p>
        </p:txBody>
      </p:sp>
      <p:sp>
        <p:nvSpPr>
          <p:cNvPr id="1069" name="Rectangle 71"/>
          <p:cNvSpPr>
            <a:spLocks noGrp="1" noChangeArrowheads="1"/>
          </p:cNvSpPr>
          <p:nvPr>
            <p:ph type="body" idx="1"/>
          </p:nvPr>
        </p:nvSpPr>
        <p:spPr bwMode="auto">
          <a:xfrm>
            <a:off x="457200" y="1604963"/>
            <a:ext cx="8228013" cy="39766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3607" rIns="0" bIns="0" numCol="1" anchor="t" anchorCtr="0" compatLnSpc="1">
            <a:prstTxWarp prst="textNoShape">
              <a:avLst/>
            </a:prstTxWarp>
          </a:bodyPr>
          <a:lstStyle/>
          <a:p>
            <a:pPr lvl="0"/>
            <a:r>
              <a:rPr lang="en-GB" altLang="en-US" smtClean="0"/>
              <a:t>Click to edit the outline text format</a:t>
            </a:r>
          </a:p>
          <a:p>
            <a:pPr lvl="1"/>
            <a:r>
              <a:rPr lang="en-GB" altLang="en-US" smtClean="0"/>
              <a:t>Second Outline Level</a:t>
            </a:r>
          </a:p>
          <a:p>
            <a:pPr lvl="2"/>
            <a:r>
              <a:rPr lang="en-GB" altLang="en-US" smtClean="0"/>
              <a:t>Third Outline Level</a:t>
            </a:r>
          </a:p>
          <a:p>
            <a:pPr lvl="3"/>
            <a:r>
              <a:rPr lang="en-GB" altLang="en-US" smtClean="0"/>
              <a:t>Fourth Outline Level</a:t>
            </a:r>
          </a:p>
          <a:p>
            <a:pPr lvl="4"/>
            <a:r>
              <a:rPr lang="en-GB" altLang="en-US" smtClean="0"/>
              <a:t>Fifth Outline Level</a:t>
            </a:r>
          </a:p>
          <a:p>
            <a:pPr lvl="4"/>
            <a:r>
              <a:rPr lang="en-GB" altLang="en-US" smtClean="0"/>
              <a:t>Sixth Outline Level</a:t>
            </a:r>
          </a:p>
          <a:p>
            <a:pPr lvl="4"/>
            <a:r>
              <a:rPr lang="en-GB" altLang="en-US" smtClean="0"/>
              <a:t>Seventh Outline Level</a:t>
            </a:r>
          </a:p>
        </p:txBody>
      </p:sp>
      <p:pic>
        <p:nvPicPr>
          <p:cNvPr id="7" name="Picture 6"/>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8201026" y="152400"/>
            <a:ext cx="790574" cy="580686"/>
          </a:xfrm>
          <a:prstGeom prst="rect">
            <a:avLst/>
          </a:prstGeom>
        </p:spPr>
      </p:pic>
    </p:spTree>
  </p:cSld>
  <p:clrMap bg1="lt1" tx1="dk1" bg2="lt2" tx2="dk2" accent1="accent1" accent2="accent2" accent3="accent3" accent4="accent4" accent5="accent5" accent6="accent6" hlink="hlink" folHlink="folHlink"/>
  <p:sldLayoutIdLst>
    <p:sldLayoutId id="2147483836" r:id="rId1"/>
    <p:sldLayoutId id="2147483837" r:id="rId2"/>
    <p:sldLayoutId id="2147483838" r:id="rId3"/>
    <p:sldLayoutId id="2147483839" r:id="rId4"/>
    <p:sldLayoutId id="2147483840" r:id="rId5"/>
    <p:sldLayoutId id="2147483841" r:id="rId6"/>
    <p:sldLayoutId id="2147483842" r:id="rId7"/>
    <p:sldLayoutId id="2147483843" r:id="rId8"/>
    <p:sldLayoutId id="2147483844" r:id="rId9"/>
    <p:sldLayoutId id="2147483845" r:id="rId10"/>
    <p:sldLayoutId id="2147483846" r:id="rId11"/>
    <p:sldLayoutId id="2147483847" r:id="rId12"/>
  </p:sldLayoutIdLst>
  <p:txStyles>
    <p:titleStyle>
      <a:lvl1pPr algn="l" defTabSz="457200" rtl="0" eaLnBrk="0" fontAlgn="base" hangingPunct="0">
        <a:lnSpc>
          <a:spcPct val="94000"/>
        </a:lnSpc>
        <a:spcBef>
          <a:spcPct val="0"/>
        </a:spcBef>
        <a:spcAft>
          <a:spcPct val="0"/>
        </a:spcAft>
        <a:buClr>
          <a:srgbClr val="000000"/>
        </a:buClr>
        <a:buSzPct val="100000"/>
        <a:buFont typeface="Times New Roman" pitchFamily="18" charset="0"/>
        <a:defRPr sz="2400">
          <a:solidFill>
            <a:srgbClr val="000000"/>
          </a:solidFill>
          <a:latin typeface="+mj-lt"/>
          <a:ea typeface="+mj-ea"/>
          <a:cs typeface="+mj-cs"/>
        </a:defRPr>
      </a:lvl1pPr>
      <a:lvl2pPr algn="l" defTabSz="457200" rtl="0" eaLnBrk="0" fontAlgn="base" hangingPunct="0">
        <a:lnSpc>
          <a:spcPct val="94000"/>
        </a:lnSpc>
        <a:spcBef>
          <a:spcPct val="0"/>
        </a:spcBef>
        <a:spcAft>
          <a:spcPct val="0"/>
        </a:spcAft>
        <a:buClr>
          <a:srgbClr val="000000"/>
        </a:buClr>
        <a:buSzPct val="100000"/>
        <a:buFont typeface="Times New Roman" pitchFamily="18" charset="0"/>
        <a:defRPr sz="2400">
          <a:solidFill>
            <a:srgbClr val="000000"/>
          </a:solidFill>
          <a:latin typeface="Arial" pitchFamily="34" charset="0"/>
          <a:ea typeface="ヒラギノ角ゴ Pro W3"/>
          <a:cs typeface="ヒラギノ角ゴ Pro W3"/>
        </a:defRPr>
      </a:lvl2pPr>
      <a:lvl3pPr algn="l" defTabSz="457200" rtl="0" eaLnBrk="0" fontAlgn="base" hangingPunct="0">
        <a:lnSpc>
          <a:spcPct val="94000"/>
        </a:lnSpc>
        <a:spcBef>
          <a:spcPct val="0"/>
        </a:spcBef>
        <a:spcAft>
          <a:spcPct val="0"/>
        </a:spcAft>
        <a:buClr>
          <a:srgbClr val="000000"/>
        </a:buClr>
        <a:buSzPct val="100000"/>
        <a:buFont typeface="Times New Roman" pitchFamily="18" charset="0"/>
        <a:defRPr sz="2400">
          <a:solidFill>
            <a:srgbClr val="000000"/>
          </a:solidFill>
          <a:latin typeface="Arial" pitchFamily="34" charset="0"/>
          <a:ea typeface="ヒラギノ角ゴ Pro W3"/>
          <a:cs typeface="ヒラギノ角ゴ Pro W3"/>
        </a:defRPr>
      </a:lvl3pPr>
      <a:lvl4pPr algn="l" defTabSz="457200" rtl="0" eaLnBrk="0" fontAlgn="base" hangingPunct="0">
        <a:lnSpc>
          <a:spcPct val="94000"/>
        </a:lnSpc>
        <a:spcBef>
          <a:spcPct val="0"/>
        </a:spcBef>
        <a:spcAft>
          <a:spcPct val="0"/>
        </a:spcAft>
        <a:buClr>
          <a:srgbClr val="000000"/>
        </a:buClr>
        <a:buSzPct val="100000"/>
        <a:buFont typeface="Times New Roman" pitchFamily="18" charset="0"/>
        <a:defRPr sz="2400">
          <a:solidFill>
            <a:srgbClr val="000000"/>
          </a:solidFill>
          <a:latin typeface="Arial" pitchFamily="34" charset="0"/>
          <a:ea typeface="ヒラギノ角ゴ Pro W3"/>
          <a:cs typeface="ヒラギノ角ゴ Pro W3"/>
        </a:defRPr>
      </a:lvl4pPr>
      <a:lvl5pPr algn="l" defTabSz="457200" rtl="0" eaLnBrk="0" fontAlgn="base" hangingPunct="0">
        <a:lnSpc>
          <a:spcPct val="94000"/>
        </a:lnSpc>
        <a:spcBef>
          <a:spcPct val="0"/>
        </a:spcBef>
        <a:spcAft>
          <a:spcPct val="0"/>
        </a:spcAft>
        <a:buClr>
          <a:srgbClr val="000000"/>
        </a:buClr>
        <a:buSzPct val="100000"/>
        <a:buFont typeface="Times New Roman" pitchFamily="18" charset="0"/>
        <a:defRPr sz="2400">
          <a:solidFill>
            <a:srgbClr val="000000"/>
          </a:solidFill>
          <a:latin typeface="Arial" pitchFamily="34" charset="0"/>
          <a:ea typeface="ヒラギノ角ゴ Pro W3"/>
          <a:cs typeface="ヒラギノ角ゴ Pro W3"/>
        </a:defRPr>
      </a:lvl5pPr>
      <a:lvl6pPr marL="2514600" indent="-228600" algn="l" defTabSz="457200" rtl="0" fontAlgn="base" hangingPunct="0">
        <a:lnSpc>
          <a:spcPct val="94000"/>
        </a:lnSpc>
        <a:spcBef>
          <a:spcPct val="0"/>
        </a:spcBef>
        <a:spcAft>
          <a:spcPct val="0"/>
        </a:spcAft>
        <a:buClr>
          <a:srgbClr val="000000"/>
        </a:buClr>
        <a:buSzPct val="100000"/>
        <a:buFont typeface="Times New Roman" pitchFamily="18" charset="0"/>
        <a:defRPr sz="2400">
          <a:solidFill>
            <a:srgbClr val="000000"/>
          </a:solidFill>
          <a:latin typeface="Arial" pitchFamily="34" charset="0"/>
          <a:ea typeface="ヒラギノ角ゴ Pro W3"/>
          <a:cs typeface="ヒラギノ角ゴ Pro W3"/>
        </a:defRPr>
      </a:lvl6pPr>
      <a:lvl7pPr marL="2971800" indent="-228600" algn="l" defTabSz="457200" rtl="0" fontAlgn="base" hangingPunct="0">
        <a:lnSpc>
          <a:spcPct val="94000"/>
        </a:lnSpc>
        <a:spcBef>
          <a:spcPct val="0"/>
        </a:spcBef>
        <a:spcAft>
          <a:spcPct val="0"/>
        </a:spcAft>
        <a:buClr>
          <a:srgbClr val="000000"/>
        </a:buClr>
        <a:buSzPct val="100000"/>
        <a:buFont typeface="Times New Roman" pitchFamily="18" charset="0"/>
        <a:defRPr sz="2400">
          <a:solidFill>
            <a:srgbClr val="000000"/>
          </a:solidFill>
          <a:latin typeface="Arial" pitchFamily="34" charset="0"/>
          <a:ea typeface="ヒラギノ角ゴ Pro W3"/>
          <a:cs typeface="ヒラギノ角ゴ Pro W3"/>
        </a:defRPr>
      </a:lvl7pPr>
      <a:lvl8pPr marL="3429000" indent="-228600" algn="l" defTabSz="457200" rtl="0" fontAlgn="base" hangingPunct="0">
        <a:lnSpc>
          <a:spcPct val="94000"/>
        </a:lnSpc>
        <a:spcBef>
          <a:spcPct val="0"/>
        </a:spcBef>
        <a:spcAft>
          <a:spcPct val="0"/>
        </a:spcAft>
        <a:buClr>
          <a:srgbClr val="000000"/>
        </a:buClr>
        <a:buSzPct val="100000"/>
        <a:buFont typeface="Times New Roman" pitchFamily="18" charset="0"/>
        <a:defRPr sz="2400">
          <a:solidFill>
            <a:srgbClr val="000000"/>
          </a:solidFill>
          <a:latin typeface="Arial" pitchFamily="34" charset="0"/>
          <a:ea typeface="ヒラギノ角ゴ Pro W3"/>
          <a:cs typeface="ヒラギノ角ゴ Pro W3"/>
        </a:defRPr>
      </a:lvl8pPr>
      <a:lvl9pPr marL="3886200" indent="-228600" algn="l" defTabSz="457200" rtl="0" fontAlgn="base" hangingPunct="0">
        <a:lnSpc>
          <a:spcPct val="94000"/>
        </a:lnSpc>
        <a:spcBef>
          <a:spcPct val="0"/>
        </a:spcBef>
        <a:spcAft>
          <a:spcPct val="0"/>
        </a:spcAft>
        <a:buClr>
          <a:srgbClr val="000000"/>
        </a:buClr>
        <a:buSzPct val="100000"/>
        <a:buFont typeface="Times New Roman" pitchFamily="18" charset="0"/>
        <a:defRPr sz="2400">
          <a:solidFill>
            <a:srgbClr val="000000"/>
          </a:solidFill>
          <a:latin typeface="Arial" pitchFamily="34" charset="0"/>
          <a:ea typeface="ヒラギノ角ゴ Pro W3"/>
          <a:cs typeface="ヒラギノ角ゴ Pro W3"/>
        </a:defRPr>
      </a:lvl9pPr>
    </p:titleStyle>
    <p:bodyStyle>
      <a:lvl1pPr marL="342900" indent="-342900" algn="l" defTabSz="457200" rtl="0" eaLnBrk="0" fontAlgn="base" hangingPunct="0">
        <a:lnSpc>
          <a:spcPct val="94000"/>
        </a:lnSpc>
        <a:spcBef>
          <a:spcPct val="0"/>
        </a:spcBef>
        <a:spcAft>
          <a:spcPts val="1425"/>
        </a:spcAft>
        <a:buClr>
          <a:srgbClr val="000000"/>
        </a:buClr>
        <a:buSzPct val="100000"/>
        <a:buFont typeface="Times New Roman" pitchFamily="18" charset="0"/>
        <a:defRPr>
          <a:solidFill>
            <a:srgbClr val="000000"/>
          </a:solidFill>
          <a:latin typeface="+mn-lt"/>
          <a:ea typeface="+mn-ea"/>
          <a:cs typeface="+mn-cs"/>
        </a:defRPr>
      </a:lvl1pPr>
      <a:lvl2pPr marL="742950" indent="-285750" algn="l" defTabSz="457200" rtl="0" eaLnBrk="0" fontAlgn="base" hangingPunct="0">
        <a:lnSpc>
          <a:spcPct val="94000"/>
        </a:lnSpc>
        <a:spcBef>
          <a:spcPct val="0"/>
        </a:spcBef>
        <a:spcAft>
          <a:spcPts val="1138"/>
        </a:spcAft>
        <a:buClr>
          <a:srgbClr val="000000"/>
        </a:buClr>
        <a:buSzPct val="100000"/>
        <a:buFont typeface="Times New Roman" pitchFamily="18" charset="0"/>
        <a:defRPr>
          <a:solidFill>
            <a:srgbClr val="000000"/>
          </a:solidFill>
          <a:latin typeface="+mn-lt"/>
          <a:ea typeface="+mj-ea"/>
          <a:cs typeface="+mj-cs"/>
        </a:defRPr>
      </a:lvl2pPr>
      <a:lvl3pPr marL="1143000" indent="-228600" algn="l" defTabSz="457200" rtl="0" eaLnBrk="0" fontAlgn="base" hangingPunct="0">
        <a:lnSpc>
          <a:spcPct val="94000"/>
        </a:lnSpc>
        <a:spcBef>
          <a:spcPct val="0"/>
        </a:spcBef>
        <a:spcAft>
          <a:spcPts val="850"/>
        </a:spcAft>
        <a:buClr>
          <a:srgbClr val="000000"/>
        </a:buClr>
        <a:buSzPct val="100000"/>
        <a:buFont typeface="Times New Roman" pitchFamily="18" charset="0"/>
        <a:defRPr>
          <a:solidFill>
            <a:srgbClr val="000000"/>
          </a:solidFill>
          <a:latin typeface="+mn-lt"/>
          <a:ea typeface="+mj-ea"/>
          <a:cs typeface="+mj-cs"/>
        </a:defRPr>
      </a:lvl3pPr>
      <a:lvl4pPr marL="1600200" indent="-228600" algn="l" defTabSz="457200" rtl="0" eaLnBrk="0" fontAlgn="base" hangingPunct="0">
        <a:lnSpc>
          <a:spcPct val="94000"/>
        </a:lnSpc>
        <a:spcBef>
          <a:spcPct val="0"/>
        </a:spcBef>
        <a:spcAft>
          <a:spcPts val="575"/>
        </a:spcAft>
        <a:buClr>
          <a:srgbClr val="000000"/>
        </a:buClr>
        <a:buSzPct val="100000"/>
        <a:buFont typeface="Times New Roman" pitchFamily="18" charset="0"/>
        <a:defRPr>
          <a:solidFill>
            <a:srgbClr val="000000"/>
          </a:solidFill>
          <a:latin typeface="+mn-lt"/>
          <a:ea typeface="+mj-ea"/>
          <a:cs typeface="+mj-cs"/>
        </a:defRPr>
      </a:lvl4pPr>
      <a:lvl5pPr marL="2057400" indent="-228600" algn="l" defTabSz="457200" rtl="0" eaLnBrk="0" fontAlgn="base" hangingPunct="0">
        <a:lnSpc>
          <a:spcPct val="94000"/>
        </a:lnSpc>
        <a:spcBef>
          <a:spcPct val="0"/>
        </a:spcBef>
        <a:spcAft>
          <a:spcPts val="288"/>
        </a:spcAft>
        <a:buClr>
          <a:srgbClr val="000000"/>
        </a:buClr>
        <a:buSzPct val="100000"/>
        <a:buFont typeface="Times New Roman" pitchFamily="18" charset="0"/>
        <a:defRPr sz="2000">
          <a:solidFill>
            <a:srgbClr val="000000"/>
          </a:solidFill>
          <a:latin typeface="+mn-lt"/>
          <a:ea typeface="+mj-ea"/>
          <a:cs typeface="+mj-cs"/>
        </a:defRPr>
      </a:lvl5pPr>
      <a:lvl6pPr marL="2514600" indent="-228600" algn="l" defTabSz="457200" rtl="0" fontAlgn="base" hangingPunct="0">
        <a:lnSpc>
          <a:spcPct val="94000"/>
        </a:lnSpc>
        <a:spcBef>
          <a:spcPct val="0"/>
        </a:spcBef>
        <a:spcAft>
          <a:spcPts val="288"/>
        </a:spcAft>
        <a:buClr>
          <a:srgbClr val="000000"/>
        </a:buClr>
        <a:buSzPct val="100000"/>
        <a:buFont typeface="Times New Roman" pitchFamily="18" charset="0"/>
        <a:defRPr sz="2000">
          <a:solidFill>
            <a:srgbClr val="000000"/>
          </a:solidFill>
          <a:latin typeface="+mn-lt"/>
          <a:ea typeface="+mj-ea"/>
          <a:cs typeface="+mj-cs"/>
        </a:defRPr>
      </a:lvl6pPr>
      <a:lvl7pPr marL="2971800" indent="-228600" algn="l" defTabSz="457200" rtl="0" fontAlgn="base" hangingPunct="0">
        <a:lnSpc>
          <a:spcPct val="94000"/>
        </a:lnSpc>
        <a:spcBef>
          <a:spcPct val="0"/>
        </a:spcBef>
        <a:spcAft>
          <a:spcPts val="288"/>
        </a:spcAft>
        <a:buClr>
          <a:srgbClr val="000000"/>
        </a:buClr>
        <a:buSzPct val="100000"/>
        <a:buFont typeface="Times New Roman" pitchFamily="18" charset="0"/>
        <a:defRPr sz="2000">
          <a:solidFill>
            <a:srgbClr val="000000"/>
          </a:solidFill>
          <a:latin typeface="+mn-lt"/>
          <a:ea typeface="+mj-ea"/>
          <a:cs typeface="+mj-cs"/>
        </a:defRPr>
      </a:lvl7pPr>
      <a:lvl8pPr marL="3429000" indent="-228600" algn="l" defTabSz="457200" rtl="0" fontAlgn="base" hangingPunct="0">
        <a:lnSpc>
          <a:spcPct val="94000"/>
        </a:lnSpc>
        <a:spcBef>
          <a:spcPct val="0"/>
        </a:spcBef>
        <a:spcAft>
          <a:spcPts val="288"/>
        </a:spcAft>
        <a:buClr>
          <a:srgbClr val="000000"/>
        </a:buClr>
        <a:buSzPct val="100000"/>
        <a:buFont typeface="Times New Roman" pitchFamily="18" charset="0"/>
        <a:defRPr sz="2000">
          <a:solidFill>
            <a:srgbClr val="000000"/>
          </a:solidFill>
          <a:latin typeface="+mn-lt"/>
          <a:ea typeface="+mj-ea"/>
          <a:cs typeface="+mj-cs"/>
        </a:defRPr>
      </a:lvl8pPr>
      <a:lvl9pPr marL="3886200" indent="-228600" algn="l" defTabSz="457200" rtl="0" fontAlgn="base" hangingPunct="0">
        <a:lnSpc>
          <a:spcPct val="94000"/>
        </a:lnSpc>
        <a:spcBef>
          <a:spcPct val="0"/>
        </a:spcBef>
        <a:spcAft>
          <a:spcPts val="288"/>
        </a:spcAft>
        <a:buClr>
          <a:srgbClr val="000000"/>
        </a:buClr>
        <a:buSzPct val="100000"/>
        <a:buFont typeface="Times New Roman" pitchFamily="18" charset="0"/>
        <a:defRPr sz="2000">
          <a:solidFill>
            <a:srgbClr val="000000"/>
          </a:solidFill>
          <a:latin typeface="+mn-lt"/>
          <a:ea typeface="+mj-ea"/>
          <a:cs typeface="+mj-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0" y="1"/>
            <a:ext cx="9144000" cy="990600"/>
          </a:xfrm>
          <a:prstGeom prst="rect">
            <a:avLst/>
          </a:prstGeom>
        </p:spPr>
      </p:pic>
      <p:pic>
        <p:nvPicPr>
          <p:cNvPr id="2051" name="Picture 3"/>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6200" y="73025"/>
            <a:ext cx="717550" cy="5937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360">
                <a:solidFill>
                  <a:srgbClr val="3465A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052" name="Line 4"/>
          <p:cNvSpPr>
            <a:spLocks noChangeShapeType="1"/>
          </p:cNvSpPr>
          <p:nvPr/>
        </p:nvSpPr>
        <p:spPr bwMode="auto">
          <a:xfrm>
            <a:off x="-11113" y="6637338"/>
            <a:ext cx="9155113" cy="1587"/>
          </a:xfrm>
          <a:prstGeom prst="line">
            <a:avLst/>
          </a:prstGeom>
          <a:noFill/>
          <a:ln w="9360">
            <a:solidFill>
              <a:srgbClr val="000000"/>
            </a:solidFill>
            <a:round/>
            <a:headEnd/>
            <a:tailEnd/>
          </a:ln>
          <a:effectLst>
            <a:outerShdw dist="17819" dir="2700000" algn="ctr" rotWithShape="0">
              <a:srgbClr val="000000">
                <a:alpha val="75014"/>
              </a:srgbClr>
            </a:outerShdw>
          </a:effectLst>
          <a:extLst>
            <a:ext uri="{909E8E84-426E-40DD-AFC4-6F175D3DCCD1}">
              <a14:hiddenFill xmlns:a14="http://schemas.microsoft.com/office/drawing/2010/main">
                <a:noFill/>
              </a14:hiddenFill>
            </a:ext>
          </a:extLst>
        </p:spPr>
        <p:txBody>
          <a:bodyPr/>
          <a:lstStyle/>
          <a:p>
            <a:endParaRPr lang="en-US"/>
          </a:p>
        </p:txBody>
      </p:sp>
      <p:sp>
        <p:nvSpPr>
          <p:cNvPr id="2053" name="AutoShape 5"/>
          <p:cNvSpPr>
            <a:spLocks noChangeArrowheads="1"/>
          </p:cNvSpPr>
          <p:nvPr/>
        </p:nvSpPr>
        <p:spPr bwMode="auto">
          <a:xfrm>
            <a:off x="8534400" y="6667500"/>
            <a:ext cx="304800" cy="266700"/>
          </a:xfrm>
          <a:custGeom>
            <a:avLst/>
            <a:gdLst>
              <a:gd name="G0" fmla="*/ 2430 1 2"/>
              <a:gd name="G1" fmla="*/ 759 1 2"/>
              <a:gd name="G2" fmla="+- 759 0 0"/>
              <a:gd name="G3" fmla="+- 2430 0 0"/>
            </a:gdLst>
            <a:ahLst/>
            <a:cxnLst>
              <a:cxn ang="0">
                <a:pos x="r" y="vc"/>
              </a:cxn>
              <a:cxn ang="5400000">
                <a:pos x="hc" y="b"/>
              </a:cxn>
              <a:cxn ang="10800000">
                <a:pos x="l" y="vc"/>
              </a:cxn>
              <a:cxn ang="16200000">
                <a:pos x="hc" y="t"/>
              </a:cxn>
            </a:cxnLst>
            <a:rect l="0" t="0" r="0" b="0"/>
            <a:pathLst>
              <a:path>
                <a:moveTo>
                  <a:pt x="0" y="0"/>
                </a:moveTo>
                <a:lnTo>
                  <a:pt x="2430" y="0"/>
                </a:lnTo>
                <a:lnTo>
                  <a:pt x="2430" y="759"/>
                </a:lnTo>
                <a:lnTo>
                  <a:pt x="0" y="75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44" tIns="9144" rIns="9144" bIns="9144">
            <a:spAutoFit/>
          </a:bodyPr>
          <a:lstStyle>
            <a:lvl1pPr>
              <a:tabLst>
                <a:tab pos="457200" algn="l"/>
              </a:tabLst>
              <a:defRPr>
                <a:solidFill>
                  <a:srgbClr val="000000"/>
                </a:solidFill>
                <a:latin typeface="Arial" pitchFamily="34" charset="0"/>
                <a:ea typeface="DejaVu Sans" charset="0"/>
                <a:cs typeface="DejaVu Sans" charset="0"/>
              </a:defRPr>
            </a:lvl1pPr>
            <a:lvl2pPr>
              <a:tabLst>
                <a:tab pos="457200" algn="l"/>
              </a:tabLst>
              <a:defRPr>
                <a:solidFill>
                  <a:srgbClr val="000000"/>
                </a:solidFill>
                <a:latin typeface="Arial" pitchFamily="34" charset="0"/>
                <a:ea typeface="DejaVu Sans" charset="0"/>
                <a:cs typeface="DejaVu Sans" charset="0"/>
              </a:defRPr>
            </a:lvl2pPr>
            <a:lvl3pPr>
              <a:tabLst>
                <a:tab pos="457200" algn="l"/>
              </a:tabLst>
              <a:defRPr>
                <a:solidFill>
                  <a:srgbClr val="000000"/>
                </a:solidFill>
                <a:latin typeface="Arial" pitchFamily="34" charset="0"/>
                <a:ea typeface="DejaVu Sans" charset="0"/>
                <a:cs typeface="DejaVu Sans" charset="0"/>
              </a:defRPr>
            </a:lvl3pPr>
            <a:lvl4pPr>
              <a:tabLst>
                <a:tab pos="457200" algn="l"/>
              </a:tabLst>
              <a:defRPr>
                <a:solidFill>
                  <a:srgbClr val="000000"/>
                </a:solidFill>
                <a:latin typeface="Arial" pitchFamily="34" charset="0"/>
                <a:ea typeface="DejaVu Sans" charset="0"/>
                <a:cs typeface="DejaVu Sans" charset="0"/>
              </a:defRPr>
            </a:lvl4pPr>
            <a:lvl5pPr>
              <a:tabLst>
                <a:tab pos="457200" algn="l"/>
              </a:tabLst>
              <a:defRPr>
                <a:solidFill>
                  <a:srgbClr val="000000"/>
                </a:solidFill>
                <a:latin typeface="Arial" pitchFamily="34" charset="0"/>
                <a:ea typeface="DejaVu Sans" charset="0"/>
                <a:cs typeface="DejaVu Sans" charset="0"/>
              </a:defRPr>
            </a:lvl5pPr>
            <a:lvl6pPr marL="2514600" indent="-228600" defTabSz="457200" fontAlgn="base" hangingPunct="0">
              <a:lnSpc>
                <a:spcPct val="94000"/>
              </a:lnSpc>
              <a:spcBef>
                <a:spcPct val="0"/>
              </a:spcBef>
              <a:spcAft>
                <a:spcPct val="0"/>
              </a:spcAft>
              <a:buClr>
                <a:srgbClr val="000000"/>
              </a:buClr>
              <a:buSzPct val="100000"/>
              <a:buFont typeface="Times New Roman" pitchFamily="18" charset="0"/>
              <a:tabLst>
                <a:tab pos="457200" algn="l"/>
              </a:tabLst>
              <a:defRPr>
                <a:solidFill>
                  <a:srgbClr val="000000"/>
                </a:solidFill>
                <a:latin typeface="Arial" pitchFamily="34" charset="0"/>
                <a:ea typeface="DejaVu Sans" charset="0"/>
                <a:cs typeface="DejaVu Sans" charset="0"/>
              </a:defRPr>
            </a:lvl6pPr>
            <a:lvl7pPr marL="2971800" indent="-228600" defTabSz="457200" fontAlgn="base" hangingPunct="0">
              <a:lnSpc>
                <a:spcPct val="94000"/>
              </a:lnSpc>
              <a:spcBef>
                <a:spcPct val="0"/>
              </a:spcBef>
              <a:spcAft>
                <a:spcPct val="0"/>
              </a:spcAft>
              <a:buClr>
                <a:srgbClr val="000000"/>
              </a:buClr>
              <a:buSzPct val="100000"/>
              <a:buFont typeface="Times New Roman" pitchFamily="18" charset="0"/>
              <a:tabLst>
                <a:tab pos="457200" algn="l"/>
              </a:tabLst>
              <a:defRPr>
                <a:solidFill>
                  <a:srgbClr val="000000"/>
                </a:solidFill>
                <a:latin typeface="Arial" pitchFamily="34" charset="0"/>
                <a:ea typeface="DejaVu Sans" charset="0"/>
                <a:cs typeface="DejaVu Sans" charset="0"/>
              </a:defRPr>
            </a:lvl7pPr>
            <a:lvl8pPr marL="3429000" indent="-228600" defTabSz="457200" fontAlgn="base" hangingPunct="0">
              <a:lnSpc>
                <a:spcPct val="94000"/>
              </a:lnSpc>
              <a:spcBef>
                <a:spcPct val="0"/>
              </a:spcBef>
              <a:spcAft>
                <a:spcPct val="0"/>
              </a:spcAft>
              <a:buClr>
                <a:srgbClr val="000000"/>
              </a:buClr>
              <a:buSzPct val="100000"/>
              <a:buFont typeface="Times New Roman" pitchFamily="18" charset="0"/>
              <a:tabLst>
                <a:tab pos="457200" algn="l"/>
              </a:tabLst>
              <a:defRPr>
                <a:solidFill>
                  <a:srgbClr val="000000"/>
                </a:solidFill>
                <a:latin typeface="Arial" pitchFamily="34" charset="0"/>
                <a:ea typeface="DejaVu Sans" charset="0"/>
                <a:cs typeface="DejaVu Sans" charset="0"/>
              </a:defRPr>
            </a:lvl8pPr>
            <a:lvl9pPr marL="3886200" indent="-228600" defTabSz="457200" fontAlgn="base" hangingPunct="0">
              <a:lnSpc>
                <a:spcPct val="94000"/>
              </a:lnSpc>
              <a:spcBef>
                <a:spcPct val="0"/>
              </a:spcBef>
              <a:spcAft>
                <a:spcPct val="0"/>
              </a:spcAft>
              <a:buClr>
                <a:srgbClr val="000000"/>
              </a:buClr>
              <a:buSzPct val="100000"/>
              <a:buFont typeface="Times New Roman" pitchFamily="18" charset="0"/>
              <a:tabLst>
                <a:tab pos="457200" algn="l"/>
              </a:tabLst>
              <a:defRPr>
                <a:solidFill>
                  <a:srgbClr val="000000"/>
                </a:solidFill>
                <a:latin typeface="Arial" pitchFamily="34" charset="0"/>
                <a:ea typeface="DejaVu Sans" charset="0"/>
                <a:cs typeface="DejaVu Sans" charset="0"/>
              </a:defRPr>
            </a:lvl9pPr>
          </a:lstStyle>
          <a:p>
            <a:pPr>
              <a:lnSpc>
                <a:spcPct val="100000"/>
              </a:lnSpc>
              <a:defRPr/>
            </a:pPr>
            <a:fld id="{CD2E07DB-A7F8-4578-80AC-230FD5D2EA1D}" type="slidenum">
              <a:rPr lang="en-US" altLang="en-US" sz="1200" smtClean="0">
                <a:ea typeface="ヒラギノ角ゴ Pro W3"/>
                <a:cs typeface="ヒラギノ角ゴ Pro W3"/>
              </a:rPr>
              <a:pPr>
                <a:lnSpc>
                  <a:spcPct val="100000"/>
                </a:lnSpc>
                <a:defRPr/>
              </a:pPr>
              <a:t>‹#›</a:t>
            </a:fld>
            <a:endParaRPr lang="en-US" altLang="en-US" sz="1200" dirty="0" smtClean="0">
              <a:ea typeface="ヒラギノ角ゴ Pro W3"/>
              <a:cs typeface="ヒラギノ角ゴ Pro W3"/>
            </a:endParaRPr>
          </a:p>
        </p:txBody>
      </p:sp>
      <p:sp>
        <p:nvSpPr>
          <p:cNvPr id="2054" name="Rectangle 6"/>
          <p:cNvSpPr>
            <a:spLocks noGrp="1" noChangeArrowheads="1"/>
          </p:cNvSpPr>
          <p:nvPr>
            <p:ph type="title"/>
          </p:nvPr>
        </p:nvSpPr>
        <p:spPr bwMode="auto">
          <a:xfrm>
            <a:off x="457200" y="-152400"/>
            <a:ext cx="8228013"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altLang="en-US" dirty="0" smtClean="0"/>
              <a:t>Click to edit the title text format</a:t>
            </a:r>
          </a:p>
        </p:txBody>
      </p:sp>
      <p:sp>
        <p:nvSpPr>
          <p:cNvPr id="2055" name="Rectangle 7"/>
          <p:cNvSpPr>
            <a:spLocks noGrp="1" noChangeArrowheads="1"/>
          </p:cNvSpPr>
          <p:nvPr>
            <p:ph type="body" idx="1"/>
          </p:nvPr>
        </p:nvSpPr>
        <p:spPr bwMode="auto">
          <a:xfrm>
            <a:off x="457200" y="1604963"/>
            <a:ext cx="8228013" cy="39766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3607" rIns="0" bIns="0" numCol="1" anchor="t" anchorCtr="0" compatLnSpc="1">
            <a:prstTxWarp prst="textNoShape">
              <a:avLst/>
            </a:prstTxWarp>
          </a:bodyPr>
          <a:lstStyle/>
          <a:p>
            <a:pPr lvl="0"/>
            <a:r>
              <a:rPr lang="en-GB" altLang="en-US" dirty="0" smtClean="0"/>
              <a:t>Click to edit the outline text format</a:t>
            </a:r>
          </a:p>
          <a:p>
            <a:pPr lvl="1"/>
            <a:r>
              <a:rPr lang="en-GB" altLang="en-US" dirty="0" smtClean="0"/>
              <a:t>Second Outline Level</a:t>
            </a:r>
          </a:p>
          <a:p>
            <a:pPr lvl="2"/>
            <a:r>
              <a:rPr lang="en-GB" altLang="en-US" dirty="0" smtClean="0"/>
              <a:t>Third Outline Level</a:t>
            </a:r>
          </a:p>
          <a:p>
            <a:pPr lvl="3"/>
            <a:r>
              <a:rPr lang="en-GB" altLang="en-US" dirty="0" smtClean="0"/>
              <a:t>Fourth Outline Level</a:t>
            </a:r>
          </a:p>
          <a:p>
            <a:pPr lvl="4"/>
            <a:r>
              <a:rPr lang="en-GB" altLang="en-US" dirty="0" smtClean="0"/>
              <a:t>Fifth Outline Level</a:t>
            </a:r>
          </a:p>
          <a:p>
            <a:pPr lvl="4"/>
            <a:r>
              <a:rPr lang="en-GB" altLang="en-US" dirty="0" smtClean="0"/>
              <a:t>Sixth Outline Level</a:t>
            </a:r>
          </a:p>
          <a:p>
            <a:pPr lvl="4"/>
            <a:r>
              <a:rPr lang="en-GB" altLang="en-US" dirty="0" smtClean="0"/>
              <a:t>Seventh Outline Level</a:t>
            </a:r>
          </a:p>
        </p:txBody>
      </p:sp>
      <p:pic>
        <p:nvPicPr>
          <p:cNvPr id="2" name="Picture 1"/>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8153400" y="67784"/>
            <a:ext cx="841396" cy="618016"/>
          </a:xfrm>
          <a:prstGeom prst="rect">
            <a:avLst/>
          </a:prstGeom>
        </p:spPr>
      </p:pic>
    </p:spTree>
  </p:cSld>
  <p:clrMap bg1="lt1" tx1="dk1" bg2="lt2" tx2="dk2" accent1="accent1" accent2="accent2" accent3="accent3" accent4="accent4" accent5="accent5" accent6="accent6" hlink="hlink" folHlink="folHlink"/>
  <p:sldLayoutIdLst>
    <p:sldLayoutId id="2147483848" r:id="rId1"/>
    <p:sldLayoutId id="2147483849" r:id="rId2"/>
    <p:sldLayoutId id="2147483850" r:id="rId3"/>
    <p:sldLayoutId id="2147483851" r:id="rId4"/>
    <p:sldLayoutId id="2147483852" r:id="rId5"/>
    <p:sldLayoutId id="2147483853" r:id="rId6"/>
    <p:sldLayoutId id="2147483854" r:id="rId7"/>
    <p:sldLayoutId id="2147483855" r:id="rId8"/>
    <p:sldLayoutId id="2147483856" r:id="rId9"/>
    <p:sldLayoutId id="2147483857" r:id="rId10"/>
    <p:sldLayoutId id="2147483858" r:id="rId11"/>
  </p:sldLayoutIdLst>
  <p:txStyles>
    <p:titleStyle>
      <a:lvl1pPr algn="ctr" defTabSz="457200" rtl="0" eaLnBrk="0" fontAlgn="base" hangingPunct="0">
        <a:lnSpc>
          <a:spcPct val="94000"/>
        </a:lnSpc>
        <a:spcBef>
          <a:spcPct val="0"/>
        </a:spcBef>
        <a:spcAft>
          <a:spcPct val="0"/>
        </a:spcAft>
        <a:buClr>
          <a:srgbClr val="000000"/>
        </a:buClr>
        <a:buSzPct val="100000"/>
        <a:buFont typeface="Times New Roman" pitchFamily="18" charset="0"/>
        <a:defRPr sz="2800" b="1">
          <a:solidFill>
            <a:schemeClr val="bg1"/>
          </a:solidFill>
          <a:latin typeface="+mj-lt"/>
          <a:ea typeface="+mj-ea"/>
          <a:cs typeface="+mj-cs"/>
        </a:defRPr>
      </a:lvl1pPr>
      <a:lvl2pPr algn="l" defTabSz="457200" rtl="0" eaLnBrk="0" fontAlgn="base" hangingPunct="0">
        <a:lnSpc>
          <a:spcPct val="94000"/>
        </a:lnSpc>
        <a:spcBef>
          <a:spcPct val="0"/>
        </a:spcBef>
        <a:spcAft>
          <a:spcPct val="0"/>
        </a:spcAft>
        <a:buClr>
          <a:srgbClr val="000000"/>
        </a:buClr>
        <a:buSzPct val="100000"/>
        <a:buFont typeface="Times New Roman" pitchFamily="18" charset="0"/>
        <a:defRPr sz="2400">
          <a:solidFill>
            <a:srgbClr val="000000"/>
          </a:solidFill>
          <a:latin typeface="Arial" pitchFamily="34" charset="0"/>
          <a:ea typeface="ヒラギノ角ゴ Pro W3"/>
          <a:cs typeface="ヒラギノ角ゴ Pro W3"/>
        </a:defRPr>
      </a:lvl2pPr>
      <a:lvl3pPr algn="l" defTabSz="457200" rtl="0" eaLnBrk="0" fontAlgn="base" hangingPunct="0">
        <a:lnSpc>
          <a:spcPct val="94000"/>
        </a:lnSpc>
        <a:spcBef>
          <a:spcPct val="0"/>
        </a:spcBef>
        <a:spcAft>
          <a:spcPct val="0"/>
        </a:spcAft>
        <a:buClr>
          <a:srgbClr val="000000"/>
        </a:buClr>
        <a:buSzPct val="100000"/>
        <a:buFont typeface="Times New Roman" pitchFamily="18" charset="0"/>
        <a:defRPr sz="2400">
          <a:solidFill>
            <a:srgbClr val="000000"/>
          </a:solidFill>
          <a:latin typeface="Arial" pitchFamily="34" charset="0"/>
          <a:ea typeface="ヒラギノ角ゴ Pro W3"/>
          <a:cs typeface="ヒラギノ角ゴ Pro W3"/>
        </a:defRPr>
      </a:lvl3pPr>
      <a:lvl4pPr algn="l" defTabSz="457200" rtl="0" eaLnBrk="0" fontAlgn="base" hangingPunct="0">
        <a:lnSpc>
          <a:spcPct val="94000"/>
        </a:lnSpc>
        <a:spcBef>
          <a:spcPct val="0"/>
        </a:spcBef>
        <a:spcAft>
          <a:spcPct val="0"/>
        </a:spcAft>
        <a:buClr>
          <a:srgbClr val="000000"/>
        </a:buClr>
        <a:buSzPct val="100000"/>
        <a:buFont typeface="Times New Roman" pitchFamily="18" charset="0"/>
        <a:defRPr sz="2400">
          <a:solidFill>
            <a:srgbClr val="000000"/>
          </a:solidFill>
          <a:latin typeface="Arial" pitchFamily="34" charset="0"/>
          <a:ea typeface="ヒラギノ角ゴ Pro W3"/>
          <a:cs typeface="ヒラギノ角ゴ Pro W3"/>
        </a:defRPr>
      </a:lvl4pPr>
      <a:lvl5pPr algn="l" defTabSz="457200" rtl="0" eaLnBrk="0" fontAlgn="base" hangingPunct="0">
        <a:lnSpc>
          <a:spcPct val="94000"/>
        </a:lnSpc>
        <a:spcBef>
          <a:spcPct val="0"/>
        </a:spcBef>
        <a:spcAft>
          <a:spcPct val="0"/>
        </a:spcAft>
        <a:buClr>
          <a:srgbClr val="000000"/>
        </a:buClr>
        <a:buSzPct val="100000"/>
        <a:buFont typeface="Times New Roman" pitchFamily="18" charset="0"/>
        <a:defRPr sz="2400">
          <a:solidFill>
            <a:srgbClr val="000000"/>
          </a:solidFill>
          <a:latin typeface="Arial" pitchFamily="34" charset="0"/>
          <a:ea typeface="ヒラギノ角ゴ Pro W3"/>
          <a:cs typeface="ヒラギノ角ゴ Pro W3"/>
        </a:defRPr>
      </a:lvl5pPr>
      <a:lvl6pPr marL="2514600" indent="-228600" algn="l" defTabSz="457200" rtl="0" fontAlgn="base" hangingPunct="0">
        <a:lnSpc>
          <a:spcPct val="94000"/>
        </a:lnSpc>
        <a:spcBef>
          <a:spcPct val="0"/>
        </a:spcBef>
        <a:spcAft>
          <a:spcPct val="0"/>
        </a:spcAft>
        <a:buClr>
          <a:srgbClr val="000000"/>
        </a:buClr>
        <a:buSzPct val="100000"/>
        <a:buFont typeface="Times New Roman" pitchFamily="18" charset="0"/>
        <a:defRPr sz="2400">
          <a:solidFill>
            <a:srgbClr val="000000"/>
          </a:solidFill>
          <a:latin typeface="Arial" pitchFamily="34" charset="0"/>
          <a:ea typeface="ヒラギノ角ゴ Pro W3"/>
          <a:cs typeface="ヒラギノ角ゴ Pro W3"/>
        </a:defRPr>
      </a:lvl6pPr>
      <a:lvl7pPr marL="2971800" indent="-228600" algn="l" defTabSz="457200" rtl="0" fontAlgn="base" hangingPunct="0">
        <a:lnSpc>
          <a:spcPct val="94000"/>
        </a:lnSpc>
        <a:spcBef>
          <a:spcPct val="0"/>
        </a:spcBef>
        <a:spcAft>
          <a:spcPct val="0"/>
        </a:spcAft>
        <a:buClr>
          <a:srgbClr val="000000"/>
        </a:buClr>
        <a:buSzPct val="100000"/>
        <a:buFont typeface="Times New Roman" pitchFamily="18" charset="0"/>
        <a:defRPr sz="2400">
          <a:solidFill>
            <a:srgbClr val="000000"/>
          </a:solidFill>
          <a:latin typeface="Arial" pitchFamily="34" charset="0"/>
          <a:ea typeface="ヒラギノ角ゴ Pro W3"/>
          <a:cs typeface="ヒラギノ角ゴ Pro W3"/>
        </a:defRPr>
      </a:lvl7pPr>
      <a:lvl8pPr marL="3429000" indent="-228600" algn="l" defTabSz="457200" rtl="0" fontAlgn="base" hangingPunct="0">
        <a:lnSpc>
          <a:spcPct val="94000"/>
        </a:lnSpc>
        <a:spcBef>
          <a:spcPct val="0"/>
        </a:spcBef>
        <a:spcAft>
          <a:spcPct val="0"/>
        </a:spcAft>
        <a:buClr>
          <a:srgbClr val="000000"/>
        </a:buClr>
        <a:buSzPct val="100000"/>
        <a:buFont typeface="Times New Roman" pitchFamily="18" charset="0"/>
        <a:defRPr sz="2400">
          <a:solidFill>
            <a:srgbClr val="000000"/>
          </a:solidFill>
          <a:latin typeface="Arial" pitchFamily="34" charset="0"/>
          <a:ea typeface="ヒラギノ角ゴ Pro W3"/>
          <a:cs typeface="ヒラギノ角ゴ Pro W3"/>
        </a:defRPr>
      </a:lvl8pPr>
      <a:lvl9pPr marL="3886200" indent="-228600" algn="l" defTabSz="457200" rtl="0" fontAlgn="base" hangingPunct="0">
        <a:lnSpc>
          <a:spcPct val="94000"/>
        </a:lnSpc>
        <a:spcBef>
          <a:spcPct val="0"/>
        </a:spcBef>
        <a:spcAft>
          <a:spcPct val="0"/>
        </a:spcAft>
        <a:buClr>
          <a:srgbClr val="000000"/>
        </a:buClr>
        <a:buSzPct val="100000"/>
        <a:buFont typeface="Times New Roman" pitchFamily="18" charset="0"/>
        <a:defRPr sz="2400">
          <a:solidFill>
            <a:srgbClr val="000000"/>
          </a:solidFill>
          <a:latin typeface="Arial" pitchFamily="34" charset="0"/>
          <a:ea typeface="ヒラギノ角ゴ Pro W3"/>
          <a:cs typeface="ヒラギノ角ゴ Pro W3"/>
        </a:defRPr>
      </a:lvl9pPr>
    </p:titleStyle>
    <p:bodyStyle>
      <a:lvl1pPr marL="342900" indent="-342900" algn="l" defTabSz="457200" rtl="0" eaLnBrk="0" fontAlgn="base" hangingPunct="0">
        <a:lnSpc>
          <a:spcPct val="94000"/>
        </a:lnSpc>
        <a:spcBef>
          <a:spcPct val="0"/>
        </a:spcBef>
        <a:spcAft>
          <a:spcPts val="1425"/>
        </a:spcAft>
        <a:buClr>
          <a:srgbClr val="000000"/>
        </a:buClr>
        <a:buSzPct val="100000"/>
        <a:buFont typeface="Arial" panose="020B0604020202020204" pitchFamily="34" charset="0"/>
        <a:buChar char="•"/>
        <a:defRPr sz="2000">
          <a:solidFill>
            <a:srgbClr val="000000"/>
          </a:solidFill>
          <a:latin typeface="+mn-lt"/>
          <a:ea typeface="+mn-ea"/>
          <a:cs typeface="+mn-cs"/>
        </a:defRPr>
      </a:lvl1pPr>
      <a:lvl2pPr marL="742950" indent="-285750" algn="l" defTabSz="457200" rtl="0" eaLnBrk="0" fontAlgn="base" hangingPunct="0">
        <a:lnSpc>
          <a:spcPct val="94000"/>
        </a:lnSpc>
        <a:spcBef>
          <a:spcPct val="0"/>
        </a:spcBef>
        <a:spcAft>
          <a:spcPts val="1138"/>
        </a:spcAft>
        <a:buClr>
          <a:srgbClr val="000000"/>
        </a:buClr>
        <a:buSzPct val="100000"/>
        <a:buFont typeface="Arial" panose="020B0604020202020204" pitchFamily="34" charset="0"/>
        <a:buChar char="-"/>
        <a:defRPr>
          <a:solidFill>
            <a:srgbClr val="000000"/>
          </a:solidFill>
          <a:latin typeface="+mn-lt"/>
          <a:ea typeface="+mj-ea"/>
          <a:cs typeface="+mj-cs"/>
        </a:defRPr>
      </a:lvl2pPr>
      <a:lvl3pPr marL="1200150" indent="-285750" algn="l" defTabSz="457200" rtl="0" eaLnBrk="0" fontAlgn="base" hangingPunct="0">
        <a:lnSpc>
          <a:spcPct val="94000"/>
        </a:lnSpc>
        <a:spcBef>
          <a:spcPct val="0"/>
        </a:spcBef>
        <a:spcAft>
          <a:spcPts val="850"/>
        </a:spcAft>
        <a:buClr>
          <a:srgbClr val="000000"/>
        </a:buClr>
        <a:buSzPct val="100000"/>
        <a:buFont typeface="Arial" panose="020B0604020202020204" pitchFamily="34" charset="0"/>
        <a:buChar char="•"/>
        <a:defRPr sz="1600">
          <a:solidFill>
            <a:srgbClr val="000000"/>
          </a:solidFill>
          <a:latin typeface="+mn-lt"/>
          <a:ea typeface="+mj-ea"/>
          <a:cs typeface="+mj-cs"/>
        </a:defRPr>
      </a:lvl3pPr>
      <a:lvl4pPr marL="1657350" indent="-285750" algn="l" defTabSz="457200" rtl="0" eaLnBrk="0" fontAlgn="base" hangingPunct="0">
        <a:lnSpc>
          <a:spcPct val="94000"/>
        </a:lnSpc>
        <a:spcBef>
          <a:spcPct val="0"/>
        </a:spcBef>
        <a:spcAft>
          <a:spcPts val="575"/>
        </a:spcAft>
        <a:buClr>
          <a:srgbClr val="000000"/>
        </a:buClr>
        <a:buSzPct val="100000"/>
        <a:buFont typeface="Courier New" panose="02070309020205020404" pitchFamily="49" charset="0"/>
        <a:buChar char="o"/>
        <a:defRPr sz="1400">
          <a:solidFill>
            <a:srgbClr val="000000"/>
          </a:solidFill>
          <a:latin typeface="+mn-lt"/>
          <a:ea typeface="+mj-ea"/>
          <a:cs typeface="+mj-cs"/>
        </a:defRPr>
      </a:lvl4pPr>
      <a:lvl5pPr marL="2114550" indent="-285750" algn="l" defTabSz="457200" rtl="0" eaLnBrk="0" fontAlgn="base" hangingPunct="0">
        <a:lnSpc>
          <a:spcPct val="94000"/>
        </a:lnSpc>
        <a:spcBef>
          <a:spcPct val="0"/>
        </a:spcBef>
        <a:spcAft>
          <a:spcPts val="288"/>
        </a:spcAft>
        <a:buClr>
          <a:srgbClr val="000000"/>
        </a:buClr>
        <a:buSzPct val="100000"/>
        <a:buFont typeface="Arial" panose="020B0604020202020204" pitchFamily="34" charset="0"/>
        <a:buChar char="•"/>
        <a:defRPr sz="1400">
          <a:solidFill>
            <a:srgbClr val="000000"/>
          </a:solidFill>
          <a:latin typeface="+mn-lt"/>
          <a:ea typeface="+mj-ea"/>
          <a:cs typeface="+mj-cs"/>
        </a:defRPr>
      </a:lvl5pPr>
      <a:lvl6pPr marL="2514600" indent="-228600" algn="l" defTabSz="457200" rtl="0" fontAlgn="base" hangingPunct="0">
        <a:lnSpc>
          <a:spcPct val="94000"/>
        </a:lnSpc>
        <a:spcBef>
          <a:spcPct val="0"/>
        </a:spcBef>
        <a:spcAft>
          <a:spcPts val="288"/>
        </a:spcAft>
        <a:buClr>
          <a:srgbClr val="000000"/>
        </a:buClr>
        <a:buSzPct val="100000"/>
        <a:buFont typeface="Times New Roman" pitchFamily="18" charset="0"/>
        <a:defRPr sz="2000">
          <a:solidFill>
            <a:srgbClr val="000000"/>
          </a:solidFill>
          <a:latin typeface="+mn-lt"/>
          <a:ea typeface="+mj-ea"/>
          <a:cs typeface="+mj-cs"/>
        </a:defRPr>
      </a:lvl6pPr>
      <a:lvl7pPr marL="2971800" indent="-228600" algn="l" defTabSz="457200" rtl="0" fontAlgn="base" hangingPunct="0">
        <a:lnSpc>
          <a:spcPct val="94000"/>
        </a:lnSpc>
        <a:spcBef>
          <a:spcPct val="0"/>
        </a:spcBef>
        <a:spcAft>
          <a:spcPts val="288"/>
        </a:spcAft>
        <a:buClr>
          <a:srgbClr val="000000"/>
        </a:buClr>
        <a:buSzPct val="100000"/>
        <a:buFont typeface="Times New Roman" pitchFamily="18" charset="0"/>
        <a:defRPr sz="2000">
          <a:solidFill>
            <a:srgbClr val="000000"/>
          </a:solidFill>
          <a:latin typeface="+mn-lt"/>
          <a:ea typeface="+mj-ea"/>
          <a:cs typeface="+mj-cs"/>
        </a:defRPr>
      </a:lvl7pPr>
      <a:lvl8pPr marL="3429000" indent="-228600" algn="l" defTabSz="457200" rtl="0" fontAlgn="base" hangingPunct="0">
        <a:lnSpc>
          <a:spcPct val="94000"/>
        </a:lnSpc>
        <a:spcBef>
          <a:spcPct val="0"/>
        </a:spcBef>
        <a:spcAft>
          <a:spcPts val="288"/>
        </a:spcAft>
        <a:buClr>
          <a:srgbClr val="000000"/>
        </a:buClr>
        <a:buSzPct val="100000"/>
        <a:buFont typeface="Times New Roman" pitchFamily="18" charset="0"/>
        <a:defRPr sz="2000">
          <a:solidFill>
            <a:srgbClr val="000000"/>
          </a:solidFill>
          <a:latin typeface="+mn-lt"/>
          <a:ea typeface="+mj-ea"/>
          <a:cs typeface="+mj-cs"/>
        </a:defRPr>
      </a:lvl8pPr>
      <a:lvl9pPr marL="3886200" indent="-228600" algn="l" defTabSz="457200" rtl="0" fontAlgn="base" hangingPunct="0">
        <a:lnSpc>
          <a:spcPct val="94000"/>
        </a:lnSpc>
        <a:spcBef>
          <a:spcPct val="0"/>
        </a:spcBef>
        <a:spcAft>
          <a:spcPts val="288"/>
        </a:spcAft>
        <a:buClr>
          <a:srgbClr val="000000"/>
        </a:buClr>
        <a:buSzPct val="100000"/>
        <a:buFont typeface="Times New Roman" pitchFamily="18" charset="0"/>
        <a:defRPr sz="2000">
          <a:solidFill>
            <a:srgbClr val="000000"/>
          </a:solidFill>
          <a:latin typeface="+mn-lt"/>
          <a:ea typeface="+mj-ea"/>
          <a:cs typeface="+mj-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6.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OSAL and PSP</a:t>
            </a:r>
            <a:br>
              <a:rPr lang="en-US" dirty="0" smtClean="0"/>
            </a:br>
            <a:r>
              <a:rPr lang="en-US" dirty="0" smtClean="0"/>
              <a:t>Inventory and Status</a:t>
            </a:r>
            <a:endParaRPr lang="en-US" dirty="0"/>
          </a:p>
        </p:txBody>
      </p:sp>
      <p:sp>
        <p:nvSpPr>
          <p:cNvPr id="3" name="Subtitle 2"/>
          <p:cNvSpPr>
            <a:spLocks noGrp="1"/>
          </p:cNvSpPr>
          <p:nvPr>
            <p:ph type="subTitle" idx="1"/>
          </p:nvPr>
        </p:nvSpPr>
        <p:spPr/>
        <p:txBody>
          <a:bodyPr/>
          <a:lstStyle/>
          <a:p>
            <a:r>
              <a:rPr lang="en-US" dirty="0"/>
              <a:t>Cal Tech – APL/JPL/Aerospace</a:t>
            </a:r>
          </a:p>
          <a:p>
            <a:r>
              <a:rPr lang="en-US" dirty="0" smtClean="0"/>
              <a:t>c</a:t>
            </a:r>
            <a:r>
              <a:rPr lang="en-US" sz="1800" dirty="0" smtClean="0"/>
              <a:t>ore Flight System Workshop</a:t>
            </a:r>
          </a:p>
          <a:p>
            <a:r>
              <a:rPr lang="en-US" b="0" dirty="0" smtClean="0"/>
              <a:t>December</a:t>
            </a:r>
            <a:r>
              <a:rPr lang="en-US" sz="1800" b="0" dirty="0" smtClean="0"/>
              <a:t> 12, 2016</a:t>
            </a:r>
            <a:endParaRPr lang="en-US" sz="1800" b="0" dirty="0"/>
          </a:p>
        </p:txBody>
      </p:sp>
      <p:sp>
        <p:nvSpPr>
          <p:cNvPr id="4" name="Text Box 11"/>
          <p:cNvSpPr txBox="1">
            <a:spLocks noChangeArrowheads="1"/>
          </p:cNvSpPr>
          <p:nvPr/>
        </p:nvSpPr>
        <p:spPr bwMode="auto">
          <a:xfrm>
            <a:off x="2133600" y="3962400"/>
            <a:ext cx="4876800" cy="555280"/>
          </a:xfrm>
          <a:prstGeom prst="rect">
            <a:avLst/>
          </a:prstGeom>
          <a:noFill/>
          <a:ln w="9525">
            <a:noFill/>
            <a:miter lim="800000"/>
            <a:headEnd/>
            <a:tailEnd/>
          </a:ln>
        </p:spPr>
        <p:txBody>
          <a:bodyPr wrap="square">
            <a:prstTxWarp prst="textNoShape">
              <a:avLst/>
            </a:prstTxWarp>
            <a:spAutoFit/>
          </a:bodyPr>
          <a:lstStyle/>
          <a:p>
            <a:pPr algn="ctr"/>
            <a:r>
              <a:rPr lang="en-US" sz="1600" b="1" dirty="0" smtClean="0">
                <a:solidFill>
                  <a:schemeClr val="bg1"/>
                </a:solidFill>
                <a:latin typeface="Garamond" charset="0"/>
              </a:rPr>
              <a:t>Alan </a:t>
            </a:r>
            <a:r>
              <a:rPr lang="en-US" sz="1600" b="1" dirty="0" err="1" smtClean="0">
                <a:solidFill>
                  <a:schemeClr val="bg1"/>
                </a:solidFill>
                <a:latin typeface="Garamond" charset="0"/>
              </a:rPr>
              <a:t>Cudmore</a:t>
            </a:r>
            <a:r>
              <a:rPr lang="en-US" sz="1600" b="1" dirty="0" smtClean="0">
                <a:solidFill>
                  <a:schemeClr val="bg1"/>
                </a:solidFill>
                <a:latin typeface="Garamond" charset="0"/>
              </a:rPr>
              <a:t> – NASA Goddard Space Flight Center</a:t>
            </a:r>
            <a:endParaRPr lang="en-US" sz="1600" b="1" dirty="0">
              <a:solidFill>
                <a:schemeClr val="bg1"/>
              </a:solidFill>
              <a:latin typeface="Garamond" charset="0"/>
            </a:endParaRPr>
          </a:p>
          <a:p>
            <a:pPr algn="ctr"/>
            <a:endParaRPr lang="en-US" sz="1600" dirty="0" smtClean="0">
              <a:latin typeface="Garamond" charset="0"/>
            </a:endParaRPr>
          </a:p>
        </p:txBody>
      </p:sp>
    </p:spTree>
    <p:extLst>
      <p:ext uri="{BB962C8B-B14F-4D97-AF65-F5344CB8AC3E}">
        <p14:creationId xmlns:p14="http://schemas.microsoft.com/office/powerpoint/2010/main" val="252519411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GSFC OSAL Inventory</a:t>
            </a: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1893008697"/>
              </p:ext>
            </p:extLst>
          </p:nvPr>
        </p:nvGraphicFramePr>
        <p:xfrm>
          <a:off x="370945" y="1447800"/>
          <a:ext cx="8314269" cy="4724401"/>
        </p:xfrm>
        <a:graphic>
          <a:graphicData uri="http://schemas.openxmlformats.org/drawingml/2006/table">
            <a:tbl>
              <a:tblPr>
                <a:tableStyleId>{775DCB02-9BB8-47FD-8907-85C794F793BA}</a:tableStyleId>
              </a:tblPr>
              <a:tblGrid>
                <a:gridCol w="1322542"/>
                <a:gridCol w="551059"/>
                <a:gridCol w="2697078"/>
                <a:gridCol w="1983813"/>
                <a:gridCol w="1759777"/>
              </a:tblGrid>
              <a:tr h="622998">
                <a:tc>
                  <a:txBody>
                    <a:bodyPr/>
                    <a:lstStyle/>
                    <a:p>
                      <a:pPr algn="l" fontAlgn="ctr"/>
                      <a:r>
                        <a:rPr lang="en-US" sz="900" b="1" u="none" strike="noStrike" dirty="0" smtClean="0">
                          <a:effectLst/>
                        </a:rPr>
                        <a:t>Operating System / Version</a:t>
                      </a:r>
                      <a:endParaRPr lang="en-US" sz="900" b="1" i="0" u="none" strike="noStrike" dirty="0">
                        <a:solidFill>
                          <a:srgbClr val="000000"/>
                        </a:solidFill>
                        <a:effectLst/>
                        <a:latin typeface="Arial" charset="0"/>
                      </a:endParaRPr>
                    </a:p>
                  </a:txBody>
                  <a:tcPr marL="0" marR="0" marT="0" marB="0" anchor="ctr"/>
                </a:tc>
                <a:tc>
                  <a:txBody>
                    <a:bodyPr/>
                    <a:lstStyle/>
                    <a:p>
                      <a:pPr algn="l" fontAlgn="ctr"/>
                      <a:r>
                        <a:rPr lang="hr-HR" sz="900" b="1" u="none" strike="noStrike" dirty="0" smtClean="0">
                          <a:effectLst/>
                        </a:rPr>
                        <a:t>OSAL </a:t>
                      </a:r>
                      <a:r>
                        <a:rPr lang="hr-HR" sz="900" b="1" u="none" strike="noStrike" dirty="0" err="1" smtClean="0">
                          <a:effectLst/>
                        </a:rPr>
                        <a:t>Version</a:t>
                      </a:r>
                      <a:endParaRPr lang="hr-HR" sz="900" b="1" i="0" u="none" strike="noStrike" dirty="0">
                        <a:solidFill>
                          <a:srgbClr val="000000"/>
                        </a:solidFill>
                        <a:effectLst/>
                        <a:latin typeface="Arial" charset="0"/>
                      </a:endParaRPr>
                    </a:p>
                  </a:txBody>
                  <a:tcPr marL="0" marR="0" marT="0" marB="0" anchor="ctr"/>
                </a:tc>
                <a:tc>
                  <a:txBody>
                    <a:bodyPr/>
                    <a:lstStyle/>
                    <a:p>
                      <a:pPr algn="l" fontAlgn="ctr"/>
                      <a:r>
                        <a:rPr lang="en-US" sz="900" b="1" u="none" strike="noStrike" dirty="0" smtClean="0">
                          <a:effectLst/>
                        </a:rPr>
                        <a:t>Brief Description</a:t>
                      </a:r>
                      <a:endParaRPr lang="en-US" sz="900" b="1" i="0" u="none" strike="noStrike" dirty="0">
                        <a:solidFill>
                          <a:srgbClr val="000000"/>
                        </a:solidFill>
                        <a:effectLst/>
                        <a:latin typeface="Arial" charset="0"/>
                      </a:endParaRPr>
                    </a:p>
                  </a:txBody>
                  <a:tcPr marL="0" marR="0" marT="0" marB="0" anchor="ctr"/>
                </a:tc>
                <a:tc>
                  <a:txBody>
                    <a:bodyPr/>
                    <a:lstStyle/>
                    <a:p>
                      <a:pPr algn="l" fontAlgn="ctr"/>
                      <a:r>
                        <a:rPr lang="en-US" sz="900" b="1" u="none" strike="noStrike" dirty="0" smtClean="0">
                          <a:effectLst/>
                        </a:rPr>
                        <a:t>OSAL Port Maintainer</a:t>
                      </a:r>
                      <a:endParaRPr lang="en-US" sz="900" b="1" i="0" u="none" strike="noStrike" dirty="0">
                        <a:solidFill>
                          <a:srgbClr val="000000"/>
                        </a:solidFill>
                        <a:effectLst/>
                        <a:latin typeface="Arial" charset="0"/>
                      </a:endParaRPr>
                    </a:p>
                  </a:txBody>
                  <a:tcPr marL="0" marR="0" marT="0" marB="0" anchor="ctr"/>
                </a:tc>
                <a:tc>
                  <a:txBody>
                    <a:bodyPr/>
                    <a:lstStyle/>
                    <a:p>
                      <a:pPr algn="ctr" fontAlgn="ctr"/>
                      <a:r>
                        <a:rPr lang="en-US" sz="900" b="1" u="none" strike="noStrike" dirty="0" smtClean="0">
                          <a:effectLst/>
                        </a:rPr>
                        <a:t>Status</a:t>
                      </a:r>
                      <a:endParaRPr lang="en-US" sz="900" b="1" i="0" u="none" strike="noStrike" dirty="0">
                        <a:solidFill>
                          <a:srgbClr val="000000"/>
                        </a:solidFill>
                        <a:effectLst/>
                        <a:latin typeface="Arial" charset="0"/>
                      </a:endParaRPr>
                    </a:p>
                  </a:txBody>
                  <a:tcPr marL="0" marR="0" marT="0" marB="0" anchor="ctr"/>
                </a:tc>
              </a:tr>
              <a:tr h="622998">
                <a:tc>
                  <a:txBody>
                    <a:bodyPr/>
                    <a:lstStyle/>
                    <a:p>
                      <a:pPr algn="l" fontAlgn="ctr"/>
                      <a:r>
                        <a:rPr lang="en-US" sz="1050" u="none" strike="noStrike" dirty="0" err="1">
                          <a:effectLst/>
                        </a:rPr>
                        <a:t>vxWorks</a:t>
                      </a:r>
                      <a:r>
                        <a:rPr lang="en-US" sz="1050" u="none" strike="noStrike" dirty="0">
                          <a:effectLst/>
                        </a:rPr>
                        <a:t> 6.x</a:t>
                      </a:r>
                      <a:endParaRPr lang="en-US" sz="1050" b="1" i="0" u="none" strike="noStrike" dirty="0">
                        <a:solidFill>
                          <a:srgbClr val="000000"/>
                        </a:solidFill>
                        <a:effectLst/>
                        <a:latin typeface="Arial" charset="0"/>
                      </a:endParaRPr>
                    </a:p>
                  </a:txBody>
                  <a:tcPr marL="0" marR="0" marT="0" marB="0" anchor="ctr"/>
                </a:tc>
                <a:tc>
                  <a:txBody>
                    <a:bodyPr/>
                    <a:lstStyle/>
                    <a:p>
                      <a:pPr algn="l" fontAlgn="ctr"/>
                      <a:r>
                        <a:rPr lang="hr-HR" sz="900" u="none" strike="noStrike">
                          <a:effectLst/>
                        </a:rPr>
                        <a:t>4.2.1a</a:t>
                      </a:r>
                      <a:endParaRPr lang="hr-HR" sz="900" b="0" i="0" u="none" strike="noStrike">
                        <a:solidFill>
                          <a:srgbClr val="000000"/>
                        </a:solidFill>
                        <a:effectLst/>
                        <a:latin typeface="Arial" charset="0"/>
                      </a:endParaRPr>
                    </a:p>
                  </a:txBody>
                  <a:tcPr marL="0" marR="0" marT="0" marB="0" anchor="ctr"/>
                </a:tc>
                <a:tc>
                  <a:txBody>
                    <a:bodyPr/>
                    <a:lstStyle/>
                    <a:p>
                      <a:pPr algn="l" fontAlgn="ctr"/>
                      <a:r>
                        <a:rPr lang="en-US" sz="900" u="none" strike="noStrike" dirty="0" err="1" smtClean="0">
                          <a:effectLst/>
                        </a:rPr>
                        <a:t>vxWorks</a:t>
                      </a:r>
                      <a:r>
                        <a:rPr lang="en-US" sz="900" u="none" strike="noStrike" dirty="0" smtClean="0">
                          <a:effectLst/>
                        </a:rPr>
                        <a:t> Legacy 6.x</a:t>
                      </a:r>
                      <a:endParaRPr lang="en-US" sz="900" b="0" i="0" u="none" strike="noStrike" dirty="0">
                        <a:solidFill>
                          <a:srgbClr val="000000"/>
                        </a:solidFill>
                        <a:effectLst/>
                        <a:latin typeface="Arial" charset="0"/>
                      </a:endParaRPr>
                    </a:p>
                  </a:txBody>
                  <a:tcPr marL="0" marR="0" marT="0" marB="0" anchor="ctr"/>
                </a:tc>
                <a:tc>
                  <a:txBody>
                    <a:bodyPr/>
                    <a:lstStyle/>
                    <a:p>
                      <a:pPr algn="l" fontAlgn="ctr"/>
                      <a:r>
                        <a:rPr lang="en-US" sz="900" u="none" strike="noStrike">
                          <a:effectLst/>
                        </a:rPr>
                        <a:t>NASA/GSFC &amp; cFS commuinity</a:t>
                      </a:r>
                      <a:endParaRPr lang="en-US" sz="900" b="0" i="0" u="none" strike="noStrike">
                        <a:solidFill>
                          <a:srgbClr val="000000"/>
                        </a:solidFill>
                        <a:effectLst/>
                        <a:latin typeface="Arial" charset="0"/>
                      </a:endParaRPr>
                    </a:p>
                  </a:txBody>
                  <a:tcPr marL="0" marR="0" marT="0" marB="0" anchor="ctr"/>
                </a:tc>
                <a:tc>
                  <a:txBody>
                    <a:bodyPr/>
                    <a:lstStyle/>
                    <a:p>
                      <a:pPr algn="ctr" fontAlgn="ctr"/>
                      <a:r>
                        <a:rPr lang="en-US" sz="900" u="none" strike="noStrike" dirty="0">
                          <a:effectLst/>
                        </a:rPr>
                        <a:t>Released</a:t>
                      </a:r>
                      <a:endParaRPr lang="en-US" sz="900" b="0" i="0" u="none" strike="noStrike" dirty="0">
                        <a:solidFill>
                          <a:srgbClr val="000000"/>
                        </a:solidFill>
                        <a:effectLst/>
                        <a:latin typeface="Arial" charset="0"/>
                      </a:endParaRPr>
                    </a:p>
                  </a:txBody>
                  <a:tcPr marL="0" marR="0" marT="0" marB="0" anchor="ctr"/>
                </a:tc>
              </a:tr>
              <a:tr h="525654">
                <a:tc>
                  <a:txBody>
                    <a:bodyPr/>
                    <a:lstStyle/>
                    <a:p>
                      <a:pPr algn="l" fontAlgn="ctr"/>
                      <a:r>
                        <a:rPr lang="en-US" sz="1050" u="none" strike="noStrike">
                          <a:effectLst/>
                        </a:rPr>
                        <a:t>Posix / Linux 2.6+</a:t>
                      </a:r>
                      <a:endParaRPr lang="en-US" sz="1050" b="1" i="0" u="none" strike="noStrike">
                        <a:solidFill>
                          <a:srgbClr val="000000"/>
                        </a:solidFill>
                        <a:effectLst/>
                        <a:latin typeface="Arial" charset="0"/>
                      </a:endParaRPr>
                    </a:p>
                  </a:txBody>
                  <a:tcPr marL="0" marR="0" marT="0" marB="0" anchor="ctr"/>
                </a:tc>
                <a:tc>
                  <a:txBody>
                    <a:bodyPr/>
                    <a:lstStyle/>
                    <a:p>
                      <a:pPr algn="l" fontAlgn="ctr"/>
                      <a:r>
                        <a:rPr lang="hr-HR" sz="900" u="none" strike="noStrike">
                          <a:effectLst/>
                        </a:rPr>
                        <a:t>4.2.1a</a:t>
                      </a:r>
                      <a:endParaRPr lang="hr-HR" sz="900" b="0" i="0" u="none" strike="noStrike">
                        <a:solidFill>
                          <a:srgbClr val="000000"/>
                        </a:solidFill>
                        <a:effectLst/>
                        <a:latin typeface="Arial" charset="0"/>
                      </a:endParaRPr>
                    </a:p>
                  </a:txBody>
                  <a:tcPr marL="0" marR="0" marT="0" marB="0" anchor="ctr"/>
                </a:tc>
                <a:tc>
                  <a:txBody>
                    <a:bodyPr/>
                    <a:lstStyle/>
                    <a:p>
                      <a:pPr algn="l" fontAlgn="ctr"/>
                      <a:r>
                        <a:rPr lang="en-US" sz="900" u="none" strike="noStrike" dirty="0">
                          <a:effectLst/>
                        </a:rPr>
                        <a:t>The </a:t>
                      </a:r>
                      <a:r>
                        <a:rPr lang="en-US" sz="900" u="none" strike="noStrike" dirty="0" err="1">
                          <a:effectLst/>
                        </a:rPr>
                        <a:t>Posix</a:t>
                      </a:r>
                      <a:r>
                        <a:rPr lang="en-US" sz="900" u="none" strike="noStrike" dirty="0">
                          <a:effectLst/>
                        </a:rPr>
                        <a:t>/Linux 2.6+ OSAL </a:t>
                      </a:r>
                      <a:r>
                        <a:rPr lang="en-US" sz="900" u="none" strike="noStrike" dirty="0" smtClean="0">
                          <a:effectLst/>
                        </a:rPr>
                        <a:t>32. bit</a:t>
                      </a:r>
                      <a:endParaRPr lang="en-US" sz="900" b="0" i="0" u="none" strike="noStrike" dirty="0">
                        <a:solidFill>
                          <a:srgbClr val="000000"/>
                        </a:solidFill>
                        <a:effectLst/>
                        <a:latin typeface="Arial" charset="0"/>
                      </a:endParaRPr>
                    </a:p>
                  </a:txBody>
                  <a:tcPr marL="0" marR="0" marT="0" marB="0" anchor="ctr"/>
                </a:tc>
                <a:tc>
                  <a:txBody>
                    <a:bodyPr/>
                    <a:lstStyle/>
                    <a:p>
                      <a:pPr algn="l" fontAlgn="ctr"/>
                      <a:r>
                        <a:rPr lang="en-US" sz="900" u="none" strike="noStrike">
                          <a:effectLst/>
                        </a:rPr>
                        <a:t>NASA/GSFC &amp; cFS commuinity</a:t>
                      </a:r>
                      <a:endParaRPr lang="en-US" sz="900" b="0" i="0" u="none" strike="noStrike">
                        <a:solidFill>
                          <a:srgbClr val="000000"/>
                        </a:solidFill>
                        <a:effectLst/>
                        <a:latin typeface="Arial" charset="0"/>
                      </a:endParaRPr>
                    </a:p>
                  </a:txBody>
                  <a:tcPr marL="0" marR="0" marT="0" marB="0" anchor="ctr"/>
                </a:tc>
                <a:tc>
                  <a:txBody>
                    <a:bodyPr/>
                    <a:lstStyle/>
                    <a:p>
                      <a:pPr algn="ctr" fontAlgn="ctr"/>
                      <a:r>
                        <a:rPr lang="en-US" sz="900" u="none" strike="noStrike" dirty="0">
                          <a:effectLst/>
                        </a:rPr>
                        <a:t>Released</a:t>
                      </a:r>
                      <a:endParaRPr lang="en-US" sz="900" b="0" i="0" u="none" strike="noStrike" dirty="0">
                        <a:solidFill>
                          <a:srgbClr val="000000"/>
                        </a:solidFill>
                        <a:effectLst/>
                        <a:latin typeface="Arial" charset="0"/>
                      </a:endParaRPr>
                    </a:p>
                  </a:txBody>
                  <a:tcPr marL="0" marR="0" marT="0" marB="0" anchor="ctr"/>
                </a:tc>
              </a:tr>
              <a:tr h="876091">
                <a:tc>
                  <a:txBody>
                    <a:bodyPr/>
                    <a:lstStyle/>
                    <a:p>
                      <a:pPr algn="l" fontAlgn="ctr"/>
                      <a:r>
                        <a:rPr lang="hr-HR" sz="1050" u="none" strike="noStrike">
                          <a:effectLst/>
                        </a:rPr>
                        <a:t>RTEMS 4.10</a:t>
                      </a:r>
                      <a:endParaRPr lang="hr-HR" sz="1050" b="1" i="0" u="none" strike="noStrike">
                        <a:solidFill>
                          <a:srgbClr val="000000"/>
                        </a:solidFill>
                        <a:effectLst/>
                        <a:latin typeface="Arial" charset="0"/>
                      </a:endParaRPr>
                    </a:p>
                  </a:txBody>
                  <a:tcPr marL="0" marR="0" marT="0" marB="0" anchor="ctr"/>
                </a:tc>
                <a:tc>
                  <a:txBody>
                    <a:bodyPr/>
                    <a:lstStyle/>
                    <a:p>
                      <a:pPr algn="l" fontAlgn="ctr"/>
                      <a:r>
                        <a:rPr lang="hr-HR" sz="900" u="none" strike="noStrike">
                          <a:effectLst/>
                        </a:rPr>
                        <a:t>4.2.1a</a:t>
                      </a:r>
                      <a:endParaRPr lang="hr-HR" sz="900" b="0" i="0" u="none" strike="noStrike">
                        <a:solidFill>
                          <a:srgbClr val="000000"/>
                        </a:solidFill>
                        <a:effectLst/>
                        <a:latin typeface="Arial" charset="0"/>
                      </a:endParaRPr>
                    </a:p>
                  </a:txBody>
                  <a:tcPr marL="0" marR="0" marT="0" marB="0" anchor="ctr"/>
                </a:tc>
                <a:tc>
                  <a:txBody>
                    <a:bodyPr/>
                    <a:lstStyle/>
                    <a:p>
                      <a:pPr algn="l" fontAlgn="ctr"/>
                      <a:r>
                        <a:rPr lang="en-US" sz="900" u="none" strike="noStrike" dirty="0">
                          <a:effectLst/>
                        </a:rPr>
                        <a:t>The RTEMS OSAL </a:t>
                      </a:r>
                      <a:r>
                        <a:rPr lang="en-US" sz="900" u="none" strike="noStrike" dirty="0" err="1" smtClean="0">
                          <a:effectLst/>
                        </a:rPr>
                        <a:t>cFS</a:t>
                      </a:r>
                      <a:r>
                        <a:rPr lang="en-US" sz="900" u="none" strike="noStrike" dirty="0" smtClean="0">
                          <a:effectLst/>
                        </a:rPr>
                        <a:t> </a:t>
                      </a:r>
                      <a:r>
                        <a:rPr lang="en-US" sz="900" u="none" strike="noStrike" dirty="0">
                          <a:effectLst/>
                        </a:rPr>
                        <a:t>on RTEMS 4.10/4.11 releases. </a:t>
                      </a:r>
                      <a:r>
                        <a:rPr lang="en-US" sz="900" u="none" strike="noStrike" dirty="0" smtClean="0">
                          <a:effectLst/>
                        </a:rPr>
                        <a:t>Future </a:t>
                      </a:r>
                      <a:r>
                        <a:rPr lang="en-US" sz="900" u="none" strike="noStrike" dirty="0">
                          <a:effectLst/>
                        </a:rPr>
                        <a:t>updates will include support for the RTEMS Dynamic Loader in RTEMS 4.11 and 4.12. </a:t>
                      </a:r>
                      <a:endParaRPr lang="en-US" sz="900" b="0" i="0" u="none" strike="noStrike" dirty="0">
                        <a:solidFill>
                          <a:srgbClr val="000000"/>
                        </a:solidFill>
                        <a:effectLst/>
                        <a:latin typeface="Arial" charset="0"/>
                      </a:endParaRPr>
                    </a:p>
                  </a:txBody>
                  <a:tcPr marL="0" marR="0" marT="0" marB="0" anchor="ctr"/>
                </a:tc>
                <a:tc>
                  <a:txBody>
                    <a:bodyPr/>
                    <a:lstStyle/>
                    <a:p>
                      <a:pPr algn="l" fontAlgn="ctr"/>
                      <a:r>
                        <a:rPr lang="en-US" sz="900" u="none" strike="noStrike">
                          <a:effectLst/>
                        </a:rPr>
                        <a:t>NASA/GSFC &amp; cFS commuinity</a:t>
                      </a:r>
                      <a:endParaRPr lang="en-US" sz="900" b="0" i="0" u="none" strike="noStrike">
                        <a:solidFill>
                          <a:srgbClr val="000000"/>
                        </a:solidFill>
                        <a:effectLst/>
                        <a:latin typeface="Arial" charset="0"/>
                      </a:endParaRPr>
                    </a:p>
                  </a:txBody>
                  <a:tcPr marL="0" marR="0" marT="0" marB="0" anchor="ctr"/>
                </a:tc>
                <a:tc>
                  <a:txBody>
                    <a:bodyPr/>
                    <a:lstStyle/>
                    <a:p>
                      <a:pPr algn="ctr" fontAlgn="ctr"/>
                      <a:r>
                        <a:rPr lang="en-US" sz="900" u="none" strike="noStrike">
                          <a:effectLst/>
                        </a:rPr>
                        <a:t>Released</a:t>
                      </a:r>
                      <a:endParaRPr lang="en-US" sz="900" b="0" i="0" u="none" strike="noStrike">
                        <a:solidFill>
                          <a:srgbClr val="000000"/>
                        </a:solidFill>
                        <a:effectLst/>
                        <a:latin typeface="Arial" charset="0"/>
                      </a:endParaRPr>
                    </a:p>
                  </a:txBody>
                  <a:tcPr marL="0" marR="0" marT="0" marB="0" anchor="ctr"/>
                </a:tc>
              </a:tr>
              <a:tr h="726831">
                <a:tc>
                  <a:txBody>
                    <a:bodyPr/>
                    <a:lstStyle/>
                    <a:p>
                      <a:pPr algn="l" fontAlgn="ctr"/>
                      <a:r>
                        <a:rPr lang="hr-HR" sz="1050" u="none" strike="noStrike">
                          <a:effectLst/>
                        </a:rPr>
                        <a:t>FreeRTOS 8.0.1 </a:t>
                      </a:r>
                      <a:endParaRPr lang="hr-HR" sz="1050" b="1" i="0" u="none" strike="noStrike">
                        <a:solidFill>
                          <a:srgbClr val="000000"/>
                        </a:solidFill>
                        <a:effectLst/>
                        <a:latin typeface="Arial" charset="0"/>
                      </a:endParaRPr>
                    </a:p>
                  </a:txBody>
                  <a:tcPr marL="0" marR="0" marT="0" marB="0" anchor="ctr"/>
                </a:tc>
                <a:tc>
                  <a:txBody>
                    <a:bodyPr/>
                    <a:lstStyle/>
                    <a:p>
                      <a:pPr algn="l" fontAlgn="ctr"/>
                      <a:r>
                        <a:rPr lang="hr-HR" sz="900" u="none" strike="noStrike">
                          <a:effectLst/>
                        </a:rPr>
                        <a:t>4.1.0</a:t>
                      </a:r>
                      <a:endParaRPr lang="hr-HR" sz="900" b="0" i="0" u="none" strike="noStrike">
                        <a:solidFill>
                          <a:srgbClr val="000000"/>
                        </a:solidFill>
                        <a:effectLst/>
                        <a:latin typeface="Arial" charset="0"/>
                      </a:endParaRPr>
                    </a:p>
                  </a:txBody>
                  <a:tcPr marL="0" marR="0" marT="0" marB="0" anchor="ctr"/>
                </a:tc>
                <a:tc>
                  <a:txBody>
                    <a:bodyPr/>
                    <a:lstStyle/>
                    <a:p>
                      <a:pPr algn="l" fontAlgn="ctr"/>
                      <a:r>
                        <a:rPr lang="en-US" sz="900" u="none" strike="noStrike" dirty="0">
                          <a:effectLst/>
                        </a:rPr>
                        <a:t>The </a:t>
                      </a:r>
                      <a:r>
                        <a:rPr lang="en-US" sz="900" u="none" strike="noStrike" dirty="0" err="1">
                          <a:effectLst/>
                        </a:rPr>
                        <a:t>FreeRTOS</a:t>
                      </a:r>
                      <a:r>
                        <a:rPr lang="en-US" sz="900" u="none" strike="noStrike" dirty="0">
                          <a:effectLst/>
                        </a:rPr>
                        <a:t> OSAL supports the </a:t>
                      </a:r>
                      <a:r>
                        <a:rPr lang="en-US" sz="900" u="none" strike="noStrike" dirty="0" err="1">
                          <a:effectLst/>
                        </a:rPr>
                        <a:t>cFS</a:t>
                      </a:r>
                      <a:r>
                        <a:rPr lang="en-US" sz="900" u="none" strike="noStrike" dirty="0">
                          <a:effectLst/>
                        </a:rPr>
                        <a:t> on </a:t>
                      </a:r>
                      <a:r>
                        <a:rPr lang="en-US" sz="900" u="none" strike="noStrike" dirty="0" err="1">
                          <a:effectLst/>
                        </a:rPr>
                        <a:t>FreeRTOS</a:t>
                      </a:r>
                      <a:r>
                        <a:rPr lang="en-US" sz="900" u="none" strike="noStrike" dirty="0">
                          <a:effectLst/>
                        </a:rPr>
                        <a:t> 8.0.1 on the </a:t>
                      </a:r>
                      <a:r>
                        <a:rPr lang="en-US" sz="900" u="none" strike="noStrike" dirty="0" err="1">
                          <a:effectLst/>
                        </a:rPr>
                        <a:t>Gomspace</a:t>
                      </a:r>
                      <a:r>
                        <a:rPr lang="en-US" sz="900" u="none" strike="noStrike" dirty="0">
                          <a:effectLst/>
                        </a:rPr>
                        <a:t> </a:t>
                      </a:r>
                      <a:r>
                        <a:rPr lang="en-US" sz="900" u="none" strike="noStrike" dirty="0" err="1">
                          <a:effectLst/>
                        </a:rPr>
                        <a:t>Nanomind</a:t>
                      </a:r>
                      <a:r>
                        <a:rPr lang="en-US" sz="900" u="none" strike="noStrike" dirty="0">
                          <a:effectLst/>
                        </a:rPr>
                        <a:t> CPU for the </a:t>
                      </a:r>
                      <a:r>
                        <a:rPr lang="en-US" sz="900" u="none" strike="noStrike" dirty="0" err="1">
                          <a:effectLst/>
                        </a:rPr>
                        <a:t>Dellingr</a:t>
                      </a:r>
                      <a:r>
                        <a:rPr lang="en-US" sz="900" u="none" strike="noStrike" dirty="0">
                          <a:effectLst/>
                        </a:rPr>
                        <a:t> </a:t>
                      </a:r>
                      <a:r>
                        <a:rPr lang="en-US" sz="900" u="none" strike="noStrike" dirty="0" err="1">
                          <a:effectLst/>
                        </a:rPr>
                        <a:t>Cubesat</a:t>
                      </a:r>
                      <a:r>
                        <a:rPr lang="en-US" sz="900" u="none" strike="noStrike" dirty="0">
                          <a:effectLst/>
                        </a:rPr>
                        <a:t> Mission. </a:t>
                      </a:r>
                      <a:endParaRPr lang="en-US" sz="900" b="0" i="0" u="none" strike="noStrike" dirty="0">
                        <a:solidFill>
                          <a:srgbClr val="000000"/>
                        </a:solidFill>
                        <a:effectLst/>
                        <a:latin typeface="Arial" charset="0"/>
                      </a:endParaRPr>
                    </a:p>
                  </a:txBody>
                  <a:tcPr marL="0" marR="0" marT="0" marB="0" anchor="ctr"/>
                </a:tc>
                <a:tc>
                  <a:txBody>
                    <a:bodyPr/>
                    <a:lstStyle/>
                    <a:p>
                      <a:pPr algn="l" fontAlgn="ctr"/>
                      <a:r>
                        <a:rPr lang="en-US" sz="900" u="none" strike="noStrike" dirty="0">
                          <a:effectLst/>
                        </a:rPr>
                        <a:t>NASA/GSFC</a:t>
                      </a:r>
                      <a:endParaRPr lang="en-US" sz="900" b="0" i="0" u="none" strike="noStrike" dirty="0">
                        <a:solidFill>
                          <a:srgbClr val="000000"/>
                        </a:solidFill>
                        <a:effectLst/>
                        <a:latin typeface="Arial" charset="0"/>
                      </a:endParaRPr>
                    </a:p>
                  </a:txBody>
                  <a:tcPr marL="0" marR="0" marT="0" marB="0" anchor="ctr"/>
                </a:tc>
                <a:tc>
                  <a:txBody>
                    <a:bodyPr/>
                    <a:lstStyle/>
                    <a:p>
                      <a:pPr algn="ctr" fontAlgn="ctr"/>
                      <a:r>
                        <a:rPr lang="en-US" sz="900" u="none" strike="noStrike">
                          <a:effectLst/>
                        </a:rPr>
                        <a:t>In Development</a:t>
                      </a:r>
                      <a:endParaRPr lang="en-US" sz="900" b="0" i="0" u="none" strike="noStrike">
                        <a:solidFill>
                          <a:srgbClr val="000000"/>
                        </a:solidFill>
                        <a:effectLst/>
                        <a:latin typeface="Arial" charset="0"/>
                      </a:endParaRPr>
                    </a:p>
                  </a:txBody>
                  <a:tcPr marL="0" marR="0" marT="0" marB="0" anchor="ctr"/>
                </a:tc>
              </a:tr>
              <a:tr h="622998">
                <a:tc>
                  <a:txBody>
                    <a:bodyPr/>
                    <a:lstStyle/>
                    <a:p>
                      <a:pPr algn="l" fontAlgn="ctr"/>
                      <a:r>
                        <a:rPr lang="en-US" sz="1050" u="none" strike="noStrike">
                          <a:effectLst/>
                        </a:rPr>
                        <a:t>VxWorks 6.7 SMP</a:t>
                      </a:r>
                      <a:endParaRPr lang="en-US" sz="1050" b="1" i="0" u="none" strike="noStrike">
                        <a:solidFill>
                          <a:srgbClr val="000000"/>
                        </a:solidFill>
                        <a:effectLst/>
                        <a:latin typeface="Arial" charset="0"/>
                      </a:endParaRPr>
                    </a:p>
                  </a:txBody>
                  <a:tcPr marL="0" marR="0" marT="0" marB="0" anchor="ctr"/>
                </a:tc>
                <a:tc>
                  <a:txBody>
                    <a:bodyPr/>
                    <a:lstStyle/>
                    <a:p>
                      <a:pPr algn="l" fontAlgn="ctr"/>
                      <a:r>
                        <a:rPr lang="hr-HR" sz="900" u="none" strike="noStrike">
                          <a:effectLst/>
                        </a:rPr>
                        <a:t>3.3</a:t>
                      </a:r>
                      <a:endParaRPr lang="hr-HR" sz="900" b="0" i="0" u="none" strike="noStrike">
                        <a:solidFill>
                          <a:srgbClr val="000000"/>
                        </a:solidFill>
                        <a:effectLst/>
                        <a:latin typeface="Arial" charset="0"/>
                      </a:endParaRPr>
                    </a:p>
                  </a:txBody>
                  <a:tcPr marL="0" marR="0" marT="0" marB="0" anchor="ctr"/>
                </a:tc>
                <a:tc>
                  <a:txBody>
                    <a:bodyPr/>
                    <a:lstStyle/>
                    <a:p>
                      <a:pPr algn="l" fontAlgn="ctr"/>
                      <a:r>
                        <a:rPr lang="en-US" sz="900" u="none" strike="noStrike" dirty="0">
                          <a:effectLst/>
                        </a:rPr>
                        <a:t>The </a:t>
                      </a:r>
                      <a:r>
                        <a:rPr lang="en-US" sz="900" u="none" strike="noStrike" dirty="0" err="1">
                          <a:effectLst/>
                        </a:rPr>
                        <a:t>vxWorks</a:t>
                      </a:r>
                      <a:r>
                        <a:rPr lang="en-US" sz="900" u="none" strike="noStrike" dirty="0">
                          <a:effectLst/>
                        </a:rPr>
                        <a:t> 6.7 SMP OSAL was a </a:t>
                      </a:r>
                      <a:r>
                        <a:rPr lang="en-US" sz="900" u="none" strike="noStrike" dirty="0" err="1">
                          <a:effectLst/>
                        </a:rPr>
                        <a:t>techology</a:t>
                      </a:r>
                      <a:r>
                        <a:rPr lang="en-US" sz="900" u="none" strike="noStrike" dirty="0">
                          <a:effectLst/>
                        </a:rPr>
                        <a:t> development effort between GSFC and JHU/APL. </a:t>
                      </a:r>
                      <a:endParaRPr lang="en-US" sz="900" b="0" i="0" u="none" strike="noStrike" dirty="0">
                        <a:solidFill>
                          <a:srgbClr val="000000"/>
                        </a:solidFill>
                        <a:effectLst/>
                        <a:latin typeface="Arial" charset="0"/>
                      </a:endParaRPr>
                    </a:p>
                  </a:txBody>
                  <a:tcPr marL="0" marR="0" marT="0" marB="0" anchor="ctr"/>
                </a:tc>
                <a:tc>
                  <a:txBody>
                    <a:bodyPr/>
                    <a:lstStyle/>
                    <a:p>
                      <a:pPr algn="l" fontAlgn="ctr"/>
                      <a:r>
                        <a:rPr lang="en-US" sz="900" u="none" strike="noStrike">
                          <a:effectLst/>
                        </a:rPr>
                        <a:t>NASA/GSFC</a:t>
                      </a:r>
                      <a:endParaRPr lang="en-US" sz="900" b="0" i="0" u="none" strike="noStrike">
                        <a:solidFill>
                          <a:srgbClr val="000000"/>
                        </a:solidFill>
                        <a:effectLst/>
                        <a:latin typeface="Arial" charset="0"/>
                      </a:endParaRPr>
                    </a:p>
                  </a:txBody>
                  <a:tcPr marL="0" marR="0" marT="0" marB="0" anchor="ctr"/>
                </a:tc>
                <a:tc>
                  <a:txBody>
                    <a:bodyPr/>
                    <a:lstStyle/>
                    <a:p>
                      <a:pPr algn="ctr" fontAlgn="ctr"/>
                      <a:r>
                        <a:rPr lang="en-US" sz="900" u="none" strike="noStrike">
                          <a:effectLst/>
                        </a:rPr>
                        <a:t>In Development</a:t>
                      </a:r>
                      <a:endParaRPr lang="en-US" sz="900" b="0" i="0" u="none" strike="noStrike">
                        <a:solidFill>
                          <a:srgbClr val="000000"/>
                        </a:solidFill>
                        <a:effectLst/>
                        <a:latin typeface="Arial" charset="0"/>
                      </a:endParaRPr>
                    </a:p>
                  </a:txBody>
                  <a:tcPr marL="0" marR="0" marT="0" marB="0" anchor="ctr"/>
                </a:tc>
              </a:tr>
              <a:tr h="726831">
                <a:tc>
                  <a:txBody>
                    <a:bodyPr/>
                    <a:lstStyle/>
                    <a:p>
                      <a:pPr algn="l" fontAlgn="ctr"/>
                      <a:r>
                        <a:rPr lang="en-US" sz="1050" u="none" strike="noStrike" dirty="0">
                          <a:effectLst/>
                        </a:rPr>
                        <a:t>Pike OS 3.x</a:t>
                      </a:r>
                      <a:endParaRPr lang="en-US" sz="1050" b="1" i="0" u="none" strike="noStrike" dirty="0">
                        <a:solidFill>
                          <a:srgbClr val="000000"/>
                        </a:solidFill>
                        <a:effectLst/>
                        <a:latin typeface="Arial" charset="0"/>
                      </a:endParaRPr>
                    </a:p>
                  </a:txBody>
                  <a:tcPr marL="0" marR="0" marT="0" marB="0" anchor="ctr"/>
                </a:tc>
                <a:tc>
                  <a:txBody>
                    <a:bodyPr/>
                    <a:lstStyle/>
                    <a:p>
                      <a:pPr algn="l" fontAlgn="ctr"/>
                      <a:r>
                        <a:rPr lang="hr-HR" sz="900" u="none" strike="noStrike">
                          <a:effectLst/>
                        </a:rPr>
                        <a:t>3.5</a:t>
                      </a:r>
                      <a:endParaRPr lang="hr-HR" sz="900" b="0" i="0" u="none" strike="noStrike">
                        <a:solidFill>
                          <a:srgbClr val="000000"/>
                        </a:solidFill>
                        <a:effectLst/>
                        <a:latin typeface="Arial" charset="0"/>
                      </a:endParaRPr>
                    </a:p>
                  </a:txBody>
                  <a:tcPr marL="0" marR="0" marT="0" marB="0" anchor="ctr"/>
                </a:tc>
                <a:tc>
                  <a:txBody>
                    <a:bodyPr/>
                    <a:lstStyle/>
                    <a:p>
                      <a:pPr algn="l" fontAlgn="ctr"/>
                      <a:r>
                        <a:rPr lang="en-US" sz="900" u="none" strike="noStrike" dirty="0">
                          <a:effectLst/>
                        </a:rPr>
                        <a:t>The </a:t>
                      </a:r>
                      <a:r>
                        <a:rPr lang="en-US" sz="900" u="none" strike="noStrike" dirty="0" err="1">
                          <a:effectLst/>
                        </a:rPr>
                        <a:t>PikeOS</a:t>
                      </a:r>
                      <a:r>
                        <a:rPr lang="en-US" sz="900" u="none" strike="noStrike" dirty="0">
                          <a:effectLst/>
                        </a:rPr>
                        <a:t> OSAL was a technology development effort by GSFC. </a:t>
                      </a:r>
                      <a:endParaRPr lang="en-US" sz="900" b="0" i="0" u="none" strike="noStrike" dirty="0">
                        <a:solidFill>
                          <a:srgbClr val="000000"/>
                        </a:solidFill>
                        <a:effectLst/>
                        <a:latin typeface="Arial" charset="0"/>
                      </a:endParaRPr>
                    </a:p>
                  </a:txBody>
                  <a:tcPr marL="0" marR="0" marT="0" marB="0" anchor="ctr"/>
                </a:tc>
                <a:tc>
                  <a:txBody>
                    <a:bodyPr/>
                    <a:lstStyle/>
                    <a:p>
                      <a:pPr algn="l" fontAlgn="ctr"/>
                      <a:r>
                        <a:rPr lang="en-US" sz="900" u="none" strike="noStrike">
                          <a:effectLst/>
                        </a:rPr>
                        <a:t>NASA/GSFC</a:t>
                      </a:r>
                      <a:endParaRPr lang="en-US" sz="900" b="0" i="0" u="none" strike="noStrike">
                        <a:solidFill>
                          <a:srgbClr val="000000"/>
                        </a:solidFill>
                        <a:effectLst/>
                        <a:latin typeface="Arial" charset="0"/>
                      </a:endParaRPr>
                    </a:p>
                  </a:txBody>
                  <a:tcPr marL="0" marR="0" marT="0" marB="0" anchor="ctr"/>
                </a:tc>
                <a:tc>
                  <a:txBody>
                    <a:bodyPr/>
                    <a:lstStyle/>
                    <a:p>
                      <a:pPr algn="ctr" fontAlgn="ctr"/>
                      <a:r>
                        <a:rPr lang="en-US" sz="900" u="none" strike="noStrike" dirty="0">
                          <a:effectLst/>
                        </a:rPr>
                        <a:t>In Development</a:t>
                      </a:r>
                      <a:endParaRPr lang="en-US" sz="900" b="0" i="0" u="none" strike="noStrike" dirty="0">
                        <a:solidFill>
                          <a:srgbClr val="000000"/>
                        </a:solidFill>
                        <a:effectLst/>
                        <a:latin typeface="Arial" charset="0"/>
                      </a:endParaRPr>
                    </a:p>
                  </a:txBody>
                  <a:tcPr marL="0" marR="0" marT="0" marB="0" anchor="ctr"/>
                </a:tc>
              </a:tr>
            </a:tbl>
          </a:graphicData>
        </a:graphic>
      </p:graphicFrame>
    </p:spTree>
    <p:extLst>
      <p:ext uri="{BB962C8B-B14F-4D97-AF65-F5344CB8AC3E}">
        <p14:creationId xmlns:p14="http://schemas.microsoft.com/office/powerpoint/2010/main" val="15218110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GSFC PSP Inventory</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131753735"/>
              </p:ext>
            </p:extLst>
          </p:nvPr>
        </p:nvGraphicFramePr>
        <p:xfrm>
          <a:off x="533400" y="1143000"/>
          <a:ext cx="8305007" cy="5222438"/>
        </p:xfrm>
        <a:graphic>
          <a:graphicData uri="http://schemas.openxmlformats.org/drawingml/2006/table">
            <a:tbl>
              <a:tblPr>
                <a:tableStyleId>{5C22544A-7EE6-4342-B048-85BDC9FD1C3A}</a:tableStyleId>
              </a:tblPr>
              <a:tblGrid>
                <a:gridCol w="1219200"/>
                <a:gridCol w="1854509"/>
                <a:gridCol w="753445"/>
                <a:gridCol w="1926418"/>
                <a:gridCol w="1481202"/>
                <a:gridCol w="1070233"/>
              </a:tblGrid>
              <a:tr h="172521">
                <a:tc>
                  <a:txBody>
                    <a:bodyPr/>
                    <a:lstStyle/>
                    <a:p>
                      <a:pPr algn="l" fontAlgn="ctr"/>
                      <a:r>
                        <a:rPr lang="en-US" sz="700" b="1" u="none" strike="noStrike" dirty="0">
                          <a:effectLst/>
                        </a:rPr>
                        <a:t>Operating System / Version</a:t>
                      </a:r>
                      <a:endParaRPr lang="en-US" sz="700" b="1" i="0" u="none" strike="noStrike" dirty="0">
                        <a:solidFill>
                          <a:srgbClr val="FFFFFF"/>
                        </a:solidFill>
                        <a:effectLst/>
                        <a:latin typeface="Arial" charset="0"/>
                      </a:endParaRPr>
                    </a:p>
                  </a:txBody>
                  <a:tcPr marL="0" marR="0" marT="0" marB="0" anchor="ctr"/>
                </a:tc>
                <a:tc>
                  <a:txBody>
                    <a:bodyPr/>
                    <a:lstStyle/>
                    <a:p>
                      <a:pPr algn="l" fontAlgn="ctr"/>
                      <a:r>
                        <a:rPr lang="en-US" sz="700" b="1" u="none" strike="noStrike">
                          <a:effectLst/>
                        </a:rPr>
                        <a:t>Processor Card/Hardware Platform</a:t>
                      </a:r>
                      <a:endParaRPr lang="en-US" sz="700" b="1" i="0" u="none" strike="noStrike">
                        <a:solidFill>
                          <a:srgbClr val="FFFFFF"/>
                        </a:solidFill>
                        <a:effectLst/>
                        <a:latin typeface="Arial" charset="0"/>
                      </a:endParaRPr>
                    </a:p>
                  </a:txBody>
                  <a:tcPr marL="0" marR="0" marT="0" marB="0" anchor="ctr"/>
                </a:tc>
                <a:tc>
                  <a:txBody>
                    <a:bodyPr/>
                    <a:lstStyle/>
                    <a:p>
                      <a:pPr algn="l" fontAlgn="ctr"/>
                      <a:r>
                        <a:rPr lang="en-US" sz="700" b="1" u="none" strike="noStrike">
                          <a:effectLst/>
                        </a:rPr>
                        <a:t>Version/</a:t>
                      </a:r>
                      <a:br>
                        <a:rPr lang="en-US" sz="700" b="1" u="none" strike="noStrike">
                          <a:effectLst/>
                        </a:rPr>
                      </a:br>
                      <a:r>
                        <a:rPr lang="en-US" sz="700" b="1" u="none" strike="noStrike">
                          <a:effectLst/>
                        </a:rPr>
                        <a:t>Release</a:t>
                      </a:r>
                      <a:endParaRPr lang="en-US" sz="700" b="1" i="0" u="none" strike="noStrike">
                        <a:solidFill>
                          <a:srgbClr val="FFFFFF"/>
                        </a:solidFill>
                        <a:effectLst/>
                        <a:latin typeface="Arial" charset="0"/>
                      </a:endParaRPr>
                    </a:p>
                  </a:txBody>
                  <a:tcPr marL="0" marR="0" marT="0" marB="0" anchor="ctr"/>
                </a:tc>
                <a:tc>
                  <a:txBody>
                    <a:bodyPr/>
                    <a:lstStyle/>
                    <a:p>
                      <a:pPr algn="l" fontAlgn="ctr"/>
                      <a:r>
                        <a:rPr lang="en-US" sz="700" b="1" u="none" strike="noStrike">
                          <a:effectLst/>
                        </a:rPr>
                        <a:t>Brief Description of PSP</a:t>
                      </a:r>
                      <a:endParaRPr lang="en-US" sz="700" b="1" i="0" u="none" strike="noStrike">
                        <a:solidFill>
                          <a:srgbClr val="FFFFFF"/>
                        </a:solidFill>
                        <a:effectLst/>
                        <a:latin typeface="Arial" charset="0"/>
                      </a:endParaRPr>
                    </a:p>
                  </a:txBody>
                  <a:tcPr marL="0" marR="0" marT="0" marB="0" anchor="ctr"/>
                </a:tc>
                <a:tc>
                  <a:txBody>
                    <a:bodyPr/>
                    <a:lstStyle/>
                    <a:p>
                      <a:pPr algn="l" fontAlgn="ctr"/>
                      <a:r>
                        <a:rPr lang="en-US" sz="700" b="1" u="none" strike="noStrike" dirty="0">
                          <a:effectLst/>
                        </a:rPr>
                        <a:t>PSP Port Maintainer</a:t>
                      </a:r>
                      <a:endParaRPr lang="en-US" sz="700" b="1" i="0" u="none" strike="noStrike" dirty="0">
                        <a:solidFill>
                          <a:srgbClr val="FFFFFF"/>
                        </a:solidFill>
                        <a:effectLst/>
                        <a:latin typeface="Arial" charset="0"/>
                      </a:endParaRPr>
                    </a:p>
                  </a:txBody>
                  <a:tcPr marL="0" marR="0" marT="0" marB="0" anchor="ctr"/>
                </a:tc>
                <a:tc>
                  <a:txBody>
                    <a:bodyPr/>
                    <a:lstStyle/>
                    <a:p>
                      <a:pPr algn="ctr" fontAlgn="ctr"/>
                      <a:r>
                        <a:rPr lang="en-US" sz="700" b="1" u="none" strike="noStrike" dirty="0">
                          <a:effectLst/>
                        </a:rPr>
                        <a:t>Status</a:t>
                      </a:r>
                      <a:endParaRPr lang="en-US" sz="700" b="1" i="0" u="none" strike="noStrike" dirty="0">
                        <a:solidFill>
                          <a:srgbClr val="FFFFFF"/>
                        </a:solidFill>
                        <a:effectLst/>
                        <a:latin typeface="Arial" charset="0"/>
                      </a:endParaRPr>
                    </a:p>
                  </a:txBody>
                  <a:tcPr marL="0" marR="0" marT="0" marB="0" anchor="ctr"/>
                </a:tc>
              </a:tr>
              <a:tr h="326407">
                <a:tc>
                  <a:txBody>
                    <a:bodyPr/>
                    <a:lstStyle/>
                    <a:p>
                      <a:pPr algn="l" fontAlgn="ctr"/>
                      <a:r>
                        <a:rPr lang="en-US" sz="900" u="none" strike="noStrike" dirty="0" err="1">
                          <a:effectLst/>
                        </a:rPr>
                        <a:t>vxWorks</a:t>
                      </a:r>
                      <a:r>
                        <a:rPr lang="en-US" sz="900" u="none" strike="noStrike" dirty="0">
                          <a:effectLst/>
                        </a:rPr>
                        <a:t> 6.x</a:t>
                      </a:r>
                      <a:endParaRPr lang="en-US" sz="900" b="1" i="0" u="none" strike="noStrike" dirty="0">
                        <a:solidFill>
                          <a:srgbClr val="000000"/>
                        </a:solidFill>
                        <a:effectLst/>
                        <a:latin typeface="Arial" charset="0"/>
                      </a:endParaRPr>
                    </a:p>
                  </a:txBody>
                  <a:tcPr marL="0" marR="0" marT="0" marB="0" anchor="ctr"/>
                </a:tc>
                <a:tc>
                  <a:txBody>
                    <a:bodyPr/>
                    <a:lstStyle/>
                    <a:p>
                      <a:pPr algn="l" fontAlgn="ctr"/>
                      <a:r>
                        <a:rPr lang="pt-BR" sz="900" u="none" strike="noStrike">
                          <a:effectLst/>
                        </a:rPr>
                        <a:t>MCP750</a:t>
                      </a:r>
                      <a:endParaRPr lang="pt-BR" sz="900" b="0" i="0" u="none" strike="noStrike">
                        <a:solidFill>
                          <a:srgbClr val="000000"/>
                        </a:solidFill>
                        <a:effectLst/>
                        <a:latin typeface="Arial" charset="0"/>
                      </a:endParaRPr>
                    </a:p>
                  </a:txBody>
                  <a:tcPr marL="0" marR="0" marT="0" marB="0" anchor="ctr"/>
                </a:tc>
                <a:tc>
                  <a:txBody>
                    <a:bodyPr/>
                    <a:lstStyle/>
                    <a:p>
                      <a:pPr algn="l" fontAlgn="ctr"/>
                      <a:r>
                        <a:rPr lang="hr-HR" sz="700" u="none" strike="noStrike">
                          <a:effectLst/>
                        </a:rPr>
                        <a:t>1.3.0.0</a:t>
                      </a:r>
                      <a:endParaRPr lang="hr-HR" sz="700" b="0" i="0" u="none" strike="noStrike">
                        <a:solidFill>
                          <a:srgbClr val="000000"/>
                        </a:solidFill>
                        <a:effectLst/>
                        <a:latin typeface="Arial" charset="0"/>
                      </a:endParaRPr>
                    </a:p>
                  </a:txBody>
                  <a:tcPr marL="0" marR="0" marT="0" marB="0" anchor="ctr"/>
                </a:tc>
                <a:tc>
                  <a:txBody>
                    <a:bodyPr/>
                    <a:lstStyle/>
                    <a:p>
                      <a:pPr algn="l" fontAlgn="ctr"/>
                      <a:r>
                        <a:rPr lang="en-US" sz="700" u="none" strike="noStrike">
                          <a:effectLst/>
                        </a:rPr>
                        <a:t>Supports vxWorks on the MCP750 CPCI COTS board. </a:t>
                      </a:r>
                      <a:endParaRPr lang="en-US" sz="700" b="0" i="0" u="none" strike="noStrike">
                        <a:solidFill>
                          <a:srgbClr val="000000"/>
                        </a:solidFill>
                        <a:effectLst/>
                        <a:latin typeface="Arial" charset="0"/>
                      </a:endParaRPr>
                    </a:p>
                  </a:txBody>
                  <a:tcPr marL="0" marR="0" marT="0" marB="0" anchor="ctr"/>
                </a:tc>
                <a:tc>
                  <a:txBody>
                    <a:bodyPr/>
                    <a:lstStyle/>
                    <a:p>
                      <a:pPr algn="l" fontAlgn="ctr"/>
                      <a:r>
                        <a:rPr lang="en-US" sz="700" u="none" strike="noStrike">
                          <a:effectLst/>
                        </a:rPr>
                        <a:t>NASA/GSFC &amp; cFS commuinity</a:t>
                      </a:r>
                      <a:endParaRPr lang="en-US" sz="700" b="0" i="0" u="none" strike="noStrike">
                        <a:solidFill>
                          <a:srgbClr val="000000"/>
                        </a:solidFill>
                        <a:effectLst/>
                        <a:latin typeface="Arial" charset="0"/>
                      </a:endParaRPr>
                    </a:p>
                  </a:txBody>
                  <a:tcPr marL="0" marR="0" marT="0" marB="0" anchor="ctr"/>
                </a:tc>
                <a:tc>
                  <a:txBody>
                    <a:bodyPr/>
                    <a:lstStyle/>
                    <a:p>
                      <a:pPr algn="ctr" fontAlgn="ctr"/>
                      <a:r>
                        <a:rPr lang="en-US" sz="700" u="none" strike="noStrike" dirty="0">
                          <a:effectLst/>
                        </a:rPr>
                        <a:t>Released</a:t>
                      </a:r>
                      <a:endParaRPr lang="en-US" sz="700" b="0" i="0" u="none" strike="noStrike" dirty="0">
                        <a:solidFill>
                          <a:srgbClr val="000000"/>
                        </a:solidFill>
                        <a:effectLst/>
                        <a:latin typeface="Arial" charset="0"/>
                      </a:endParaRPr>
                    </a:p>
                  </a:txBody>
                  <a:tcPr marL="0" marR="0" marT="0" marB="0" anchor="ctr"/>
                </a:tc>
              </a:tr>
              <a:tr h="299394">
                <a:tc>
                  <a:txBody>
                    <a:bodyPr/>
                    <a:lstStyle/>
                    <a:p>
                      <a:pPr algn="l" fontAlgn="ctr"/>
                      <a:r>
                        <a:rPr lang="en-US" sz="900" u="none" strike="noStrike">
                          <a:effectLst/>
                        </a:rPr>
                        <a:t>vxWorks 6.9</a:t>
                      </a:r>
                      <a:endParaRPr lang="en-US" sz="900" b="1" i="0" u="none" strike="noStrike">
                        <a:solidFill>
                          <a:srgbClr val="000000"/>
                        </a:solidFill>
                        <a:effectLst/>
                        <a:latin typeface="Arial" charset="0"/>
                      </a:endParaRPr>
                    </a:p>
                  </a:txBody>
                  <a:tcPr marL="0" marR="0" marT="0" marB="0" anchor="ctr"/>
                </a:tc>
                <a:tc>
                  <a:txBody>
                    <a:bodyPr/>
                    <a:lstStyle/>
                    <a:p>
                      <a:pPr algn="l" fontAlgn="ctr"/>
                      <a:r>
                        <a:rPr lang="sk-SK" sz="900" u="none" strike="noStrike">
                          <a:effectLst/>
                        </a:rPr>
                        <a:t>SP0</a:t>
                      </a:r>
                      <a:endParaRPr lang="sk-SK" sz="900" b="0" i="0" u="none" strike="noStrike">
                        <a:solidFill>
                          <a:srgbClr val="000000"/>
                        </a:solidFill>
                        <a:effectLst/>
                        <a:latin typeface="Arial" charset="0"/>
                      </a:endParaRPr>
                    </a:p>
                  </a:txBody>
                  <a:tcPr marL="0" marR="0" marT="0" marB="0" anchor="ctr"/>
                </a:tc>
                <a:tc>
                  <a:txBody>
                    <a:bodyPr/>
                    <a:lstStyle/>
                    <a:p>
                      <a:pPr algn="l" fontAlgn="ctr"/>
                      <a:r>
                        <a:rPr lang="hr-HR" sz="700" u="none" strike="noStrike">
                          <a:effectLst/>
                        </a:rPr>
                        <a:t>1.3.0.0</a:t>
                      </a:r>
                      <a:endParaRPr lang="hr-HR" sz="700" b="0" i="0" u="none" strike="noStrike">
                        <a:solidFill>
                          <a:srgbClr val="000000"/>
                        </a:solidFill>
                        <a:effectLst/>
                        <a:latin typeface="Arial" charset="0"/>
                      </a:endParaRPr>
                    </a:p>
                  </a:txBody>
                  <a:tcPr marL="0" marR="0" marT="0" marB="0" anchor="ctr"/>
                </a:tc>
                <a:tc>
                  <a:txBody>
                    <a:bodyPr/>
                    <a:lstStyle/>
                    <a:p>
                      <a:pPr algn="l" fontAlgn="ctr"/>
                      <a:r>
                        <a:rPr lang="en-US" sz="700" u="none" strike="noStrike">
                          <a:effectLst/>
                        </a:rPr>
                        <a:t>TBD</a:t>
                      </a:r>
                      <a:endParaRPr lang="en-US" sz="700" b="0" i="0" u="none" strike="noStrike">
                        <a:solidFill>
                          <a:srgbClr val="000000"/>
                        </a:solidFill>
                        <a:effectLst/>
                        <a:latin typeface="Arial" charset="0"/>
                      </a:endParaRPr>
                    </a:p>
                  </a:txBody>
                  <a:tcPr marL="0" marR="0" marT="0" marB="0" anchor="ctr"/>
                </a:tc>
                <a:tc>
                  <a:txBody>
                    <a:bodyPr/>
                    <a:lstStyle/>
                    <a:p>
                      <a:pPr algn="l" fontAlgn="ctr"/>
                      <a:r>
                        <a:rPr lang="en-US" sz="700" u="none" strike="noStrike">
                          <a:effectLst/>
                        </a:rPr>
                        <a:t>NASA/GSFC &amp; cFS commuinity</a:t>
                      </a:r>
                      <a:endParaRPr lang="en-US" sz="700" b="0" i="0" u="none" strike="noStrike">
                        <a:solidFill>
                          <a:srgbClr val="000000"/>
                        </a:solidFill>
                        <a:effectLst/>
                        <a:latin typeface="Arial" charset="0"/>
                      </a:endParaRPr>
                    </a:p>
                  </a:txBody>
                  <a:tcPr marL="0" marR="0" marT="0" marB="0" anchor="ctr"/>
                </a:tc>
                <a:tc>
                  <a:txBody>
                    <a:bodyPr/>
                    <a:lstStyle/>
                    <a:p>
                      <a:pPr algn="ctr" fontAlgn="ctr"/>
                      <a:r>
                        <a:rPr lang="en-US" sz="700" u="none" strike="noStrike" dirty="0">
                          <a:effectLst/>
                        </a:rPr>
                        <a:t>Released</a:t>
                      </a:r>
                      <a:endParaRPr lang="en-US" sz="700" b="0" i="0" u="none" strike="noStrike" dirty="0">
                        <a:solidFill>
                          <a:srgbClr val="000000"/>
                        </a:solidFill>
                        <a:effectLst/>
                        <a:latin typeface="Arial" charset="0"/>
                      </a:endParaRPr>
                    </a:p>
                  </a:txBody>
                  <a:tcPr marL="0" marR="0" marT="0" marB="0" anchor="ctr"/>
                </a:tc>
              </a:tr>
              <a:tr h="445714">
                <a:tc>
                  <a:txBody>
                    <a:bodyPr/>
                    <a:lstStyle/>
                    <a:p>
                      <a:pPr algn="l" fontAlgn="ctr"/>
                      <a:r>
                        <a:rPr lang="en-US" sz="900" u="none" strike="noStrike">
                          <a:effectLst/>
                        </a:rPr>
                        <a:t>Posix / Linux 2.6+</a:t>
                      </a:r>
                      <a:endParaRPr lang="en-US" sz="900" b="1" i="0" u="none" strike="noStrike">
                        <a:solidFill>
                          <a:srgbClr val="000000"/>
                        </a:solidFill>
                        <a:effectLst/>
                        <a:latin typeface="Arial" charset="0"/>
                      </a:endParaRPr>
                    </a:p>
                  </a:txBody>
                  <a:tcPr marL="0" marR="0" marT="0" marB="0" anchor="ctr"/>
                </a:tc>
                <a:tc>
                  <a:txBody>
                    <a:bodyPr/>
                    <a:lstStyle/>
                    <a:p>
                      <a:pPr algn="l" fontAlgn="ctr"/>
                      <a:r>
                        <a:rPr lang="en-US" sz="900" u="none" strike="noStrike">
                          <a:effectLst/>
                        </a:rPr>
                        <a:t>Generic Linux  with 32 bit support - Desktop, Server, Raspberry Pi, etc</a:t>
                      </a:r>
                      <a:endParaRPr lang="en-US" sz="900" b="0" i="0" u="none" strike="noStrike">
                        <a:solidFill>
                          <a:srgbClr val="000000"/>
                        </a:solidFill>
                        <a:effectLst/>
                        <a:latin typeface="Arial" charset="0"/>
                      </a:endParaRPr>
                    </a:p>
                  </a:txBody>
                  <a:tcPr marL="0" marR="0" marT="0" marB="0" anchor="ctr"/>
                </a:tc>
                <a:tc>
                  <a:txBody>
                    <a:bodyPr/>
                    <a:lstStyle/>
                    <a:p>
                      <a:pPr algn="l" fontAlgn="ctr"/>
                      <a:r>
                        <a:rPr lang="hr-HR" sz="700" u="none" strike="noStrike">
                          <a:effectLst/>
                        </a:rPr>
                        <a:t>1.3.0.0</a:t>
                      </a:r>
                      <a:endParaRPr lang="hr-HR" sz="700" b="0" i="0" u="none" strike="noStrike">
                        <a:solidFill>
                          <a:srgbClr val="000000"/>
                        </a:solidFill>
                        <a:effectLst/>
                        <a:latin typeface="Arial" charset="0"/>
                      </a:endParaRPr>
                    </a:p>
                  </a:txBody>
                  <a:tcPr marL="0" marR="0" marT="0" marB="0" anchor="ctr"/>
                </a:tc>
                <a:tc>
                  <a:txBody>
                    <a:bodyPr/>
                    <a:lstStyle/>
                    <a:p>
                      <a:pPr algn="l" fontAlgn="ctr"/>
                      <a:r>
                        <a:rPr lang="en-US" sz="700" u="none" strike="noStrike" dirty="0">
                          <a:effectLst/>
                        </a:rPr>
                        <a:t>Supports </a:t>
                      </a:r>
                      <a:r>
                        <a:rPr lang="en-US" sz="700" u="none" strike="noStrike" dirty="0" err="1">
                          <a:effectLst/>
                        </a:rPr>
                        <a:t>cFE</a:t>
                      </a:r>
                      <a:r>
                        <a:rPr lang="en-US" sz="700" u="none" strike="noStrike" dirty="0">
                          <a:effectLst/>
                        </a:rPr>
                        <a:t>/</a:t>
                      </a:r>
                      <a:r>
                        <a:rPr lang="en-US" sz="700" u="none" strike="noStrike" dirty="0" err="1">
                          <a:effectLst/>
                        </a:rPr>
                        <a:t>cFS</a:t>
                      </a:r>
                      <a:r>
                        <a:rPr lang="en-US" sz="700" u="none" strike="noStrike" dirty="0">
                          <a:effectLst/>
                        </a:rPr>
                        <a:t> on Linux. Primarily intended for development and test. </a:t>
                      </a:r>
                      <a:endParaRPr lang="en-US" sz="700" b="0" i="0" u="none" strike="noStrike" dirty="0">
                        <a:solidFill>
                          <a:srgbClr val="000000"/>
                        </a:solidFill>
                        <a:effectLst/>
                        <a:latin typeface="Arial" charset="0"/>
                      </a:endParaRPr>
                    </a:p>
                  </a:txBody>
                  <a:tcPr marL="0" marR="0" marT="0" marB="0" anchor="ctr"/>
                </a:tc>
                <a:tc>
                  <a:txBody>
                    <a:bodyPr/>
                    <a:lstStyle/>
                    <a:p>
                      <a:pPr algn="l" fontAlgn="ctr"/>
                      <a:r>
                        <a:rPr lang="en-US" sz="700" u="none" strike="noStrike">
                          <a:effectLst/>
                        </a:rPr>
                        <a:t>NASA/GSFC &amp; cFS commuinity</a:t>
                      </a:r>
                      <a:endParaRPr lang="en-US" sz="700" b="0" i="0" u="none" strike="noStrike">
                        <a:solidFill>
                          <a:srgbClr val="000000"/>
                        </a:solidFill>
                        <a:effectLst/>
                        <a:latin typeface="Arial" charset="0"/>
                      </a:endParaRPr>
                    </a:p>
                  </a:txBody>
                  <a:tcPr marL="0" marR="0" marT="0" marB="0" anchor="ctr"/>
                </a:tc>
                <a:tc>
                  <a:txBody>
                    <a:bodyPr/>
                    <a:lstStyle/>
                    <a:p>
                      <a:pPr algn="ctr" fontAlgn="ctr"/>
                      <a:r>
                        <a:rPr lang="en-US" sz="700" u="none" strike="noStrike">
                          <a:effectLst/>
                        </a:rPr>
                        <a:t>Released</a:t>
                      </a:r>
                      <a:endParaRPr lang="en-US" sz="700" b="0" i="0" u="none" strike="noStrike">
                        <a:solidFill>
                          <a:srgbClr val="000000"/>
                        </a:solidFill>
                        <a:effectLst/>
                        <a:latin typeface="Arial" charset="0"/>
                      </a:endParaRPr>
                    </a:p>
                  </a:txBody>
                  <a:tcPr marL="0" marR="0" marT="0" marB="0" anchor="ctr"/>
                </a:tc>
              </a:tr>
              <a:tr h="534631">
                <a:tc>
                  <a:txBody>
                    <a:bodyPr/>
                    <a:lstStyle/>
                    <a:p>
                      <a:pPr algn="l" fontAlgn="ctr"/>
                      <a:r>
                        <a:rPr lang="hr-HR" sz="900" u="none" strike="noStrike">
                          <a:effectLst/>
                        </a:rPr>
                        <a:t>RTEMS 4.10</a:t>
                      </a:r>
                      <a:endParaRPr lang="hr-HR" sz="900" b="1" i="0" u="none" strike="noStrike">
                        <a:solidFill>
                          <a:srgbClr val="000000"/>
                        </a:solidFill>
                        <a:effectLst/>
                        <a:latin typeface="Arial" charset="0"/>
                      </a:endParaRPr>
                    </a:p>
                  </a:txBody>
                  <a:tcPr marL="0" marR="0" marT="0" marB="0" anchor="ctr"/>
                </a:tc>
                <a:tc>
                  <a:txBody>
                    <a:bodyPr/>
                    <a:lstStyle/>
                    <a:p>
                      <a:pPr algn="l" fontAlgn="ctr"/>
                      <a:r>
                        <a:rPr lang="en-US" sz="900" u="none" strike="noStrike">
                          <a:effectLst/>
                        </a:rPr>
                        <a:t>RTEMS i686 BSP - QEMU target</a:t>
                      </a:r>
                      <a:endParaRPr lang="en-US" sz="900" b="0" i="0" u="none" strike="noStrike">
                        <a:solidFill>
                          <a:srgbClr val="000000"/>
                        </a:solidFill>
                        <a:effectLst/>
                        <a:latin typeface="Arial" charset="0"/>
                      </a:endParaRPr>
                    </a:p>
                  </a:txBody>
                  <a:tcPr marL="0" marR="0" marT="0" marB="0" anchor="ctr"/>
                </a:tc>
                <a:tc>
                  <a:txBody>
                    <a:bodyPr/>
                    <a:lstStyle/>
                    <a:p>
                      <a:pPr algn="l" fontAlgn="ctr"/>
                      <a:r>
                        <a:rPr lang="hr-HR" sz="700" u="none" strike="noStrike">
                          <a:effectLst/>
                        </a:rPr>
                        <a:t>1.3.0.0</a:t>
                      </a:r>
                      <a:endParaRPr lang="hr-HR" sz="700" b="0" i="0" u="none" strike="noStrike">
                        <a:solidFill>
                          <a:srgbClr val="000000"/>
                        </a:solidFill>
                        <a:effectLst/>
                        <a:latin typeface="Arial" charset="0"/>
                      </a:endParaRPr>
                    </a:p>
                  </a:txBody>
                  <a:tcPr marL="0" marR="0" marT="0" marB="0" anchor="ctr"/>
                </a:tc>
                <a:tc>
                  <a:txBody>
                    <a:bodyPr/>
                    <a:lstStyle/>
                    <a:p>
                      <a:pPr algn="l" fontAlgn="ctr"/>
                      <a:r>
                        <a:rPr lang="en-US" sz="700" u="none" strike="noStrike" dirty="0">
                          <a:effectLst/>
                        </a:rPr>
                        <a:t>Supports </a:t>
                      </a:r>
                      <a:r>
                        <a:rPr lang="en-US" sz="700" u="none" strike="noStrike" dirty="0" err="1">
                          <a:effectLst/>
                        </a:rPr>
                        <a:t>cFE</a:t>
                      </a:r>
                      <a:r>
                        <a:rPr lang="en-US" sz="700" u="none" strike="noStrike" dirty="0">
                          <a:effectLst/>
                        </a:rPr>
                        <a:t> on RTEMS 4.10 / i686 / QEMU target. Future updates will include support for the RTEMS Dynamic Loader in RTEMS 4.11 and 4.12.  </a:t>
                      </a:r>
                      <a:endParaRPr lang="en-US" sz="700" b="0" i="0" u="none" strike="noStrike" dirty="0">
                        <a:solidFill>
                          <a:srgbClr val="000000"/>
                        </a:solidFill>
                        <a:effectLst/>
                        <a:latin typeface="Arial" charset="0"/>
                      </a:endParaRPr>
                    </a:p>
                  </a:txBody>
                  <a:tcPr marL="0" marR="0" marT="0" marB="0" anchor="ctr"/>
                </a:tc>
                <a:tc>
                  <a:txBody>
                    <a:bodyPr/>
                    <a:lstStyle/>
                    <a:p>
                      <a:pPr algn="l" fontAlgn="ctr"/>
                      <a:r>
                        <a:rPr lang="en-US" sz="700" u="none" strike="noStrike">
                          <a:effectLst/>
                        </a:rPr>
                        <a:t>NASA/GSFC &amp; cFS commuinity</a:t>
                      </a:r>
                      <a:endParaRPr lang="en-US" sz="700" b="0" i="0" u="none" strike="noStrike">
                        <a:solidFill>
                          <a:srgbClr val="000000"/>
                        </a:solidFill>
                        <a:effectLst/>
                        <a:latin typeface="Arial" charset="0"/>
                      </a:endParaRPr>
                    </a:p>
                  </a:txBody>
                  <a:tcPr marL="0" marR="0" marT="0" marB="0" anchor="ctr"/>
                </a:tc>
                <a:tc>
                  <a:txBody>
                    <a:bodyPr/>
                    <a:lstStyle/>
                    <a:p>
                      <a:pPr algn="ctr" fontAlgn="ctr"/>
                      <a:r>
                        <a:rPr lang="en-US" sz="700" u="none" strike="noStrike">
                          <a:effectLst/>
                        </a:rPr>
                        <a:t>Released</a:t>
                      </a:r>
                      <a:endParaRPr lang="en-US" sz="700" b="0" i="0" u="none" strike="noStrike">
                        <a:solidFill>
                          <a:srgbClr val="000000"/>
                        </a:solidFill>
                        <a:effectLst/>
                        <a:latin typeface="Arial" charset="0"/>
                      </a:endParaRPr>
                    </a:p>
                  </a:txBody>
                  <a:tcPr marL="0" marR="0" marT="0" marB="0" anchor="ctr"/>
                </a:tc>
              </a:tr>
              <a:tr h="517564">
                <a:tc>
                  <a:txBody>
                    <a:bodyPr/>
                    <a:lstStyle/>
                    <a:p>
                      <a:pPr algn="l" fontAlgn="ctr"/>
                      <a:r>
                        <a:rPr lang="hr-HR" sz="900" u="none" strike="noStrike">
                          <a:effectLst/>
                        </a:rPr>
                        <a:t>RTEMS 4.10</a:t>
                      </a:r>
                      <a:endParaRPr lang="hr-HR" sz="900" b="1" i="0" u="none" strike="noStrike">
                        <a:solidFill>
                          <a:srgbClr val="000000"/>
                        </a:solidFill>
                        <a:effectLst/>
                        <a:latin typeface="Arial" charset="0"/>
                      </a:endParaRPr>
                    </a:p>
                  </a:txBody>
                  <a:tcPr marL="0" marR="0" marT="0" marB="0" anchor="ctr"/>
                </a:tc>
                <a:tc>
                  <a:txBody>
                    <a:bodyPr/>
                    <a:lstStyle/>
                    <a:p>
                      <a:pPr algn="l" fontAlgn="ctr"/>
                      <a:r>
                        <a:rPr lang="en-US" sz="900" u="none" strike="noStrike">
                          <a:effectLst/>
                        </a:rPr>
                        <a:t>MMS Misson - C&amp;DH Processor Card ( RH5208 Coldfire )</a:t>
                      </a:r>
                      <a:endParaRPr lang="en-US" sz="900" b="0" i="0" u="none" strike="noStrike">
                        <a:solidFill>
                          <a:srgbClr val="000000"/>
                        </a:solidFill>
                        <a:effectLst/>
                        <a:latin typeface="Arial" charset="0"/>
                      </a:endParaRPr>
                    </a:p>
                  </a:txBody>
                  <a:tcPr marL="0" marR="0" marT="0" marB="0" anchor="ctr"/>
                </a:tc>
                <a:tc>
                  <a:txBody>
                    <a:bodyPr/>
                    <a:lstStyle/>
                    <a:p>
                      <a:pPr algn="l" fontAlgn="ctr"/>
                      <a:r>
                        <a:rPr lang="nb-NO" sz="700" u="none" strike="noStrike">
                          <a:effectLst/>
                        </a:rPr>
                        <a:t>1.1.0.0</a:t>
                      </a:r>
                      <a:endParaRPr lang="nb-NO" sz="700" b="0" i="0" u="none" strike="noStrike">
                        <a:solidFill>
                          <a:srgbClr val="000000"/>
                        </a:solidFill>
                        <a:effectLst/>
                        <a:latin typeface="Arial" charset="0"/>
                      </a:endParaRPr>
                    </a:p>
                  </a:txBody>
                  <a:tcPr marL="0" marR="0" marT="0" marB="0" anchor="ctr"/>
                </a:tc>
                <a:tc>
                  <a:txBody>
                    <a:bodyPr/>
                    <a:lstStyle/>
                    <a:p>
                      <a:pPr algn="l" fontAlgn="ctr"/>
                      <a:r>
                        <a:rPr lang="en-US" sz="700" u="none" strike="noStrike">
                          <a:effectLst/>
                        </a:rPr>
                        <a:t>Supports cFE on RTEMS 4.10 for the MMS C&amp;DH processor card. Uses RTEMS RFS file systems, GSFC EEPROM File system, and GSFC Static Loader for dynamic loading. </a:t>
                      </a:r>
                      <a:endParaRPr lang="en-US" sz="700" b="0" i="0" u="none" strike="noStrike">
                        <a:solidFill>
                          <a:srgbClr val="000000"/>
                        </a:solidFill>
                        <a:effectLst/>
                        <a:latin typeface="Arial" charset="0"/>
                      </a:endParaRPr>
                    </a:p>
                  </a:txBody>
                  <a:tcPr marL="0" marR="0" marT="0" marB="0" anchor="ctr"/>
                </a:tc>
                <a:tc>
                  <a:txBody>
                    <a:bodyPr/>
                    <a:lstStyle/>
                    <a:p>
                      <a:pPr algn="l" fontAlgn="ctr"/>
                      <a:r>
                        <a:rPr lang="en-US" sz="700" u="none" strike="noStrike">
                          <a:effectLst/>
                        </a:rPr>
                        <a:t>NASA/GSFC</a:t>
                      </a:r>
                      <a:endParaRPr lang="en-US" sz="700" b="0" i="0" u="none" strike="noStrike">
                        <a:solidFill>
                          <a:srgbClr val="000000"/>
                        </a:solidFill>
                        <a:effectLst/>
                        <a:latin typeface="Arial" charset="0"/>
                      </a:endParaRPr>
                    </a:p>
                  </a:txBody>
                  <a:tcPr marL="0" marR="0" marT="0" marB="0" anchor="ctr"/>
                </a:tc>
                <a:tc>
                  <a:txBody>
                    <a:bodyPr/>
                    <a:lstStyle/>
                    <a:p>
                      <a:pPr algn="ctr" fontAlgn="ctr"/>
                      <a:r>
                        <a:rPr lang="en-US" sz="700" u="none" strike="noStrike" dirty="0">
                          <a:effectLst/>
                        </a:rPr>
                        <a:t>Released</a:t>
                      </a:r>
                      <a:endParaRPr lang="en-US" sz="700" b="0" i="0" u="none" strike="noStrike" dirty="0">
                        <a:solidFill>
                          <a:srgbClr val="000000"/>
                        </a:solidFill>
                        <a:effectLst/>
                        <a:latin typeface="Arial" charset="0"/>
                      </a:endParaRPr>
                    </a:p>
                  </a:txBody>
                  <a:tcPr marL="0" marR="0" marT="0" marB="0" anchor="ctr"/>
                </a:tc>
              </a:tr>
              <a:tr h="383809">
                <a:tc>
                  <a:txBody>
                    <a:bodyPr/>
                    <a:lstStyle/>
                    <a:p>
                      <a:pPr algn="l" fontAlgn="ctr"/>
                      <a:r>
                        <a:rPr lang="en-US" sz="900" u="none" strike="noStrike">
                          <a:effectLst/>
                        </a:rPr>
                        <a:t>vxWorks 6.4</a:t>
                      </a:r>
                      <a:endParaRPr lang="en-US" sz="900" b="1" i="0" u="none" strike="noStrike">
                        <a:solidFill>
                          <a:srgbClr val="000000"/>
                        </a:solidFill>
                        <a:effectLst/>
                        <a:latin typeface="Arial" charset="0"/>
                      </a:endParaRPr>
                    </a:p>
                  </a:txBody>
                  <a:tcPr marL="0" marR="0" marT="0" marB="0" anchor="ctr"/>
                </a:tc>
                <a:tc>
                  <a:txBody>
                    <a:bodyPr/>
                    <a:lstStyle/>
                    <a:p>
                      <a:pPr algn="l" fontAlgn="ctr"/>
                      <a:r>
                        <a:rPr lang="en-US" sz="900" u="none" strike="noStrike">
                          <a:effectLst/>
                        </a:rPr>
                        <a:t>GPM Mission - C&amp;DH Processor ( BAE RAD750 ) </a:t>
                      </a:r>
                      <a:endParaRPr lang="en-US" sz="900" b="0" i="0" u="none" strike="noStrike">
                        <a:solidFill>
                          <a:srgbClr val="000000"/>
                        </a:solidFill>
                        <a:effectLst/>
                        <a:latin typeface="Arial" charset="0"/>
                      </a:endParaRPr>
                    </a:p>
                  </a:txBody>
                  <a:tcPr marL="0" marR="0" marT="0" marB="0" anchor="ctr"/>
                </a:tc>
                <a:tc>
                  <a:txBody>
                    <a:bodyPr/>
                    <a:lstStyle/>
                    <a:p>
                      <a:pPr algn="l" fontAlgn="ctr"/>
                      <a:r>
                        <a:rPr lang="nb-NO" sz="700" u="none" strike="noStrike">
                          <a:effectLst/>
                        </a:rPr>
                        <a:t>1.0.0?</a:t>
                      </a:r>
                      <a:endParaRPr lang="nb-NO" sz="700" b="0" i="0" u="none" strike="noStrike">
                        <a:solidFill>
                          <a:srgbClr val="000000"/>
                        </a:solidFill>
                        <a:effectLst/>
                        <a:latin typeface="Arial" charset="0"/>
                      </a:endParaRPr>
                    </a:p>
                  </a:txBody>
                  <a:tcPr marL="0" marR="0" marT="0" marB="0" anchor="ctr"/>
                </a:tc>
                <a:tc>
                  <a:txBody>
                    <a:bodyPr/>
                    <a:lstStyle/>
                    <a:p>
                      <a:pPr algn="l" fontAlgn="ctr"/>
                      <a:r>
                        <a:rPr lang="en-US" sz="700" u="none" strike="noStrike">
                          <a:effectLst/>
                        </a:rPr>
                        <a:t>Supports the cFS on vxWorks 6.4 for the BAE RAD750 used on GPM</a:t>
                      </a:r>
                      <a:endParaRPr lang="en-US" sz="700" b="0" i="0" u="none" strike="noStrike">
                        <a:solidFill>
                          <a:srgbClr val="000000"/>
                        </a:solidFill>
                        <a:effectLst/>
                        <a:latin typeface="Arial" charset="0"/>
                      </a:endParaRPr>
                    </a:p>
                  </a:txBody>
                  <a:tcPr marL="0" marR="0" marT="0" marB="0" anchor="ctr"/>
                </a:tc>
                <a:tc>
                  <a:txBody>
                    <a:bodyPr/>
                    <a:lstStyle/>
                    <a:p>
                      <a:pPr algn="l" fontAlgn="ctr"/>
                      <a:r>
                        <a:rPr lang="en-US" sz="700" u="none" strike="noStrike">
                          <a:effectLst/>
                        </a:rPr>
                        <a:t>NASA/GSFC</a:t>
                      </a:r>
                      <a:endParaRPr lang="en-US" sz="700" b="0" i="0" u="none" strike="noStrike">
                        <a:solidFill>
                          <a:srgbClr val="000000"/>
                        </a:solidFill>
                        <a:effectLst/>
                        <a:latin typeface="Arial" charset="0"/>
                      </a:endParaRPr>
                    </a:p>
                  </a:txBody>
                  <a:tcPr marL="0" marR="0" marT="0" marB="0" anchor="ctr"/>
                </a:tc>
                <a:tc>
                  <a:txBody>
                    <a:bodyPr/>
                    <a:lstStyle/>
                    <a:p>
                      <a:pPr algn="ctr" fontAlgn="ctr"/>
                      <a:r>
                        <a:rPr lang="en-US" sz="700" u="none" strike="noStrike">
                          <a:effectLst/>
                        </a:rPr>
                        <a:t>Released</a:t>
                      </a:r>
                      <a:endParaRPr lang="en-US" sz="700" b="0" i="0" u="none" strike="noStrike">
                        <a:solidFill>
                          <a:srgbClr val="000000"/>
                        </a:solidFill>
                        <a:effectLst/>
                        <a:latin typeface="Arial" charset="0"/>
                      </a:endParaRPr>
                    </a:p>
                  </a:txBody>
                  <a:tcPr marL="0" marR="0" marT="0" marB="0" anchor="ctr"/>
                </a:tc>
              </a:tr>
              <a:tr h="517564">
                <a:tc>
                  <a:txBody>
                    <a:bodyPr/>
                    <a:lstStyle/>
                    <a:p>
                      <a:pPr algn="l" fontAlgn="ctr"/>
                      <a:r>
                        <a:rPr lang="en-US" sz="900" u="none" strike="noStrike">
                          <a:effectLst/>
                        </a:rPr>
                        <a:t>FreeRTOS 8.0.1</a:t>
                      </a:r>
                      <a:endParaRPr lang="en-US" sz="900" b="1" i="0" u="none" strike="noStrike">
                        <a:solidFill>
                          <a:srgbClr val="000000"/>
                        </a:solidFill>
                        <a:effectLst/>
                        <a:latin typeface="Arial" charset="0"/>
                      </a:endParaRPr>
                    </a:p>
                  </a:txBody>
                  <a:tcPr marL="0" marR="0" marT="0" marB="0" anchor="ctr"/>
                </a:tc>
                <a:tc>
                  <a:txBody>
                    <a:bodyPr/>
                    <a:lstStyle/>
                    <a:p>
                      <a:pPr algn="l" fontAlgn="ctr"/>
                      <a:r>
                        <a:rPr lang="en-US" sz="900" u="none" strike="noStrike">
                          <a:effectLst/>
                        </a:rPr>
                        <a:t>Gomspace Nanomind</a:t>
                      </a:r>
                      <a:endParaRPr lang="en-US" sz="900" b="0" i="0" u="none" strike="noStrike">
                        <a:solidFill>
                          <a:srgbClr val="000000"/>
                        </a:solidFill>
                        <a:effectLst/>
                        <a:latin typeface="Arial" charset="0"/>
                      </a:endParaRPr>
                    </a:p>
                  </a:txBody>
                  <a:tcPr marL="0" marR="0" marT="0" marB="0" anchor="ctr"/>
                </a:tc>
                <a:tc>
                  <a:txBody>
                    <a:bodyPr/>
                    <a:lstStyle/>
                    <a:p>
                      <a:pPr algn="l" fontAlgn="ctr"/>
                      <a:r>
                        <a:rPr lang="hr-HR" sz="700" u="none" strike="noStrike">
                          <a:effectLst/>
                        </a:rPr>
                        <a:t>1.2.0.0</a:t>
                      </a:r>
                      <a:endParaRPr lang="hr-HR" sz="700" b="0" i="0" u="none" strike="noStrike">
                        <a:solidFill>
                          <a:srgbClr val="000000"/>
                        </a:solidFill>
                        <a:effectLst/>
                        <a:latin typeface="Arial" charset="0"/>
                      </a:endParaRPr>
                    </a:p>
                  </a:txBody>
                  <a:tcPr marL="0" marR="0" marT="0" marB="0" anchor="ctr"/>
                </a:tc>
                <a:tc>
                  <a:txBody>
                    <a:bodyPr/>
                    <a:lstStyle/>
                    <a:p>
                      <a:pPr algn="l" fontAlgn="ctr"/>
                      <a:r>
                        <a:rPr lang="en-US" sz="700" u="none" strike="noStrike">
                          <a:effectLst/>
                        </a:rPr>
                        <a:t>Supports the cFS on FreeRTOS for the Gomspace Nanomind Cubesat Processor - This relies on the Gomspace Nanomind firmware for OS, drivers, boot code, file systems, etc. </a:t>
                      </a:r>
                      <a:endParaRPr lang="en-US" sz="700" b="0" i="0" u="none" strike="noStrike">
                        <a:solidFill>
                          <a:srgbClr val="000000"/>
                        </a:solidFill>
                        <a:effectLst/>
                        <a:latin typeface="Arial" charset="0"/>
                      </a:endParaRPr>
                    </a:p>
                  </a:txBody>
                  <a:tcPr marL="0" marR="0" marT="0" marB="0" anchor="ctr"/>
                </a:tc>
                <a:tc>
                  <a:txBody>
                    <a:bodyPr/>
                    <a:lstStyle/>
                    <a:p>
                      <a:pPr algn="l" fontAlgn="ctr"/>
                      <a:r>
                        <a:rPr lang="en-US" sz="700" u="none" strike="noStrike">
                          <a:effectLst/>
                        </a:rPr>
                        <a:t>NASA/GSFC</a:t>
                      </a:r>
                      <a:endParaRPr lang="en-US" sz="700" b="0" i="0" u="none" strike="noStrike">
                        <a:solidFill>
                          <a:srgbClr val="000000"/>
                        </a:solidFill>
                        <a:effectLst/>
                        <a:latin typeface="Arial" charset="0"/>
                      </a:endParaRPr>
                    </a:p>
                  </a:txBody>
                  <a:tcPr marL="0" marR="0" marT="0" marB="0" anchor="ctr"/>
                </a:tc>
                <a:tc>
                  <a:txBody>
                    <a:bodyPr/>
                    <a:lstStyle/>
                    <a:p>
                      <a:pPr algn="ctr" fontAlgn="ctr"/>
                      <a:r>
                        <a:rPr lang="en-US" sz="700" u="none" strike="noStrike">
                          <a:effectLst/>
                        </a:rPr>
                        <a:t>In Development</a:t>
                      </a:r>
                      <a:endParaRPr lang="en-US" sz="700" b="0" i="0" u="none" strike="noStrike">
                        <a:solidFill>
                          <a:srgbClr val="000000"/>
                        </a:solidFill>
                        <a:effectLst/>
                        <a:latin typeface="Arial" charset="0"/>
                      </a:endParaRPr>
                    </a:p>
                  </a:txBody>
                  <a:tcPr marL="0" marR="0" marT="0" marB="0" anchor="ctr"/>
                </a:tc>
              </a:tr>
              <a:tr h="948867">
                <a:tc>
                  <a:txBody>
                    <a:bodyPr/>
                    <a:lstStyle/>
                    <a:p>
                      <a:pPr algn="l" fontAlgn="ctr"/>
                      <a:r>
                        <a:rPr lang="en-US" sz="900" u="none" strike="noStrike">
                          <a:effectLst/>
                        </a:rPr>
                        <a:t>VxWorks 6.7 SMP</a:t>
                      </a:r>
                      <a:endParaRPr lang="en-US" sz="900" b="1" i="0" u="none" strike="noStrike">
                        <a:solidFill>
                          <a:srgbClr val="000000"/>
                        </a:solidFill>
                        <a:effectLst/>
                        <a:latin typeface="Arial" charset="0"/>
                      </a:endParaRPr>
                    </a:p>
                  </a:txBody>
                  <a:tcPr marL="0" marR="0" marT="0" marB="0" anchor="ctr"/>
                </a:tc>
                <a:tc>
                  <a:txBody>
                    <a:bodyPr/>
                    <a:lstStyle/>
                    <a:p>
                      <a:pPr algn="l" fontAlgn="ctr"/>
                      <a:r>
                        <a:rPr lang="en-US" sz="900" u="none" strike="noStrike">
                          <a:effectLst/>
                        </a:rPr>
                        <a:t>Gaisler GR712 Dual Core LEON3 board</a:t>
                      </a:r>
                      <a:endParaRPr lang="en-US" sz="900" b="0" i="0" u="none" strike="noStrike">
                        <a:solidFill>
                          <a:srgbClr val="000000"/>
                        </a:solidFill>
                        <a:effectLst/>
                        <a:latin typeface="Arial" charset="0"/>
                      </a:endParaRPr>
                    </a:p>
                  </a:txBody>
                  <a:tcPr marL="0" marR="0" marT="0" marB="0" anchor="ctr"/>
                </a:tc>
                <a:tc>
                  <a:txBody>
                    <a:bodyPr/>
                    <a:lstStyle/>
                    <a:p>
                      <a:pPr algn="l" fontAlgn="ctr"/>
                      <a:r>
                        <a:rPr lang="hr-HR" sz="700" u="none" strike="noStrike">
                          <a:effectLst/>
                        </a:rPr>
                        <a:t>1.1(?)</a:t>
                      </a:r>
                      <a:endParaRPr lang="hr-HR" sz="700" b="0" i="0" u="none" strike="noStrike">
                        <a:solidFill>
                          <a:srgbClr val="000000"/>
                        </a:solidFill>
                        <a:effectLst/>
                        <a:latin typeface="Arial" charset="0"/>
                      </a:endParaRPr>
                    </a:p>
                  </a:txBody>
                  <a:tcPr marL="0" marR="0" marT="0" marB="0" anchor="ctr"/>
                </a:tc>
                <a:tc>
                  <a:txBody>
                    <a:bodyPr/>
                    <a:lstStyle/>
                    <a:p>
                      <a:pPr algn="l" fontAlgn="ctr"/>
                      <a:r>
                        <a:rPr lang="en-US" sz="700" u="none" strike="noStrike">
                          <a:effectLst/>
                        </a:rPr>
                        <a:t>The vxWorks 6.7 SMP OSAL was a techology development effort between GSFC and JHU/APL. It was ported to work on vxWorks 6.7 on the LEON3 processor. This port has been given to JSC to continue evaluation and development. It is also being used as the basis of a new port for the GSFC Mustang CPU ( Dual Core LEON 3 / vxWorks ) project. </a:t>
                      </a:r>
                      <a:endParaRPr lang="en-US" sz="700" b="0" i="0" u="none" strike="noStrike">
                        <a:solidFill>
                          <a:srgbClr val="000000"/>
                        </a:solidFill>
                        <a:effectLst/>
                        <a:latin typeface="Arial" charset="0"/>
                      </a:endParaRPr>
                    </a:p>
                  </a:txBody>
                  <a:tcPr marL="0" marR="0" marT="0" marB="0" anchor="ctr"/>
                </a:tc>
                <a:tc>
                  <a:txBody>
                    <a:bodyPr/>
                    <a:lstStyle/>
                    <a:p>
                      <a:pPr algn="l" fontAlgn="ctr"/>
                      <a:r>
                        <a:rPr lang="en-US" sz="700" u="none" strike="noStrike">
                          <a:effectLst/>
                        </a:rPr>
                        <a:t>NASA/GSFC</a:t>
                      </a:r>
                      <a:endParaRPr lang="en-US" sz="700" b="0" i="0" u="none" strike="noStrike">
                        <a:solidFill>
                          <a:srgbClr val="000000"/>
                        </a:solidFill>
                        <a:effectLst/>
                        <a:latin typeface="Arial" charset="0"/>
                      </a:endParaRPr>
                    </a:p>
                  </a:txBody>
                  <a:tcPr marL="0" marR="0" marT="0" marB="0" anchor="ctr"/>
                </a:tc>
                <a:tc>
                  <a:txBody>
                    <a:bodyPr/>
                    <a:lstStyle/>
                    <a:p>
                      <a:pPr algn="ctr" fontAlgn="ctr"/>
                      <a:r>
                        <a:rPr lang="en-US" sz="700" u="none" strike="noStrike">
                          <a:effectLst/>
                        </a:rPr>
                        <a:t>In Development</a:t>
                      </a:r>
                      <a:endParaRPr lang="en-US" sz="700" b="0" i="0" u="none" strike="noStrike">
                        <a:solidFill>
                          <a:srgbClr val="000000"/>
                        </a:solidFill>
                        <a:effectLst/>
                        <a:latin typeface="Arial" charset="0"/>
                      </a:endParaRPr>
                    </a:p>
                  </a:txBody>
                  <a:tcPr marL="0" marR="0" marT="0" marB="0" anchor="ctr"/>
                </a:tc>
              </a:tr>
              <a:tr h="1035128">
                <a:tc>
                  <a:txBody>
                    <a:bodyPr/>
                    <a:lstStyle/>
                    <a:p>
                      <a:pPr algn="l" fontAlgn="ctr"/>
                      <a:r>
                        <a:rPr lang="en-US" sz="900" u="none" strike="noStrike">
                          <a:effectLst/>
                        </a:rPr>
                        <a:t>Pike OS 3.x</a:t>
                      </a:r>
                      <a:endParaRPr lang="en-US" sz="900" b="1" i="0" u="none" strike="noStrike">
                        <a:solidFill>
                          <a:srgbClr val="000000"/>
                        </a:solidFill>
                        <a:effectLst/>
                        <a:latin typeface="Arial" charset="0"/>
                      </a:endParaRPr>
                    </a:p>
                  </a:txBody>
                  <a:tcPr marL="0" marR="0" marT="0" marB="0" anchor="ctr"/>
                </a:tc>
                <a:tc>
                  <a:txBody>
                    <a:bodyPr/>
                    <a:lstStyle/>
                    <a:p>
                      <a:pPr algn="l" fontAlgn="ctr"/>
                      <a:r>
                        <a:rPr lang="en-US" sz="900" u="none" strike="noStrike" dirty="0" err="1">
                          <a:effectLst/>
                        </a:rPr>
                        <a:t>Gaisler</a:t>
                      </a:r>
                      <a:r>
                        <a:rPr lang="en-US" sz="900" u="none" strike="noStrike" dirty="0">
                          <a:effectLst/>
                        </a:rPr>
                        <a:t> CPCI-XC4V LEON3 board</a:t>
                      </a:r>
                      <a:endParaRPr lang="en-US" sz="900" b="0" i="0" u="none" strike="noStrike" dirty="0">
                        <a:solidFill>
                          <a:srgbClr val="000000"/>
                        </a:solidFill>
                        <a:effectLst/>
                        <a:latin typeface="Arial" charset="0"/>
                      </a:endParaRPr>
                    </a:p>
                  </a:txBody>
                  <a:tcPr marL="0" marR="0" marT="0" marB="0" anchor="ctr"/>
                </a:tc>
                <a:tc>
                  <a:txBody>
                    <a:bodyPr/>
                    <a:lstStyle/>
                    <a:p>
                      <a:pPr algn="l" fontAlgn="ctr"/>
                      <a:r>
                        <a:rPr lang="hr-HR" sz="700" u="none" strike="noStrike">
                          <a:effectLst/>
                        </a:rPr>
                        <a:t>1.1(?)</a:t>
                      </a:r>
                      <a:endParaRPr lang="hr-HR" sz="700" b="0" i="0" u="none" strike="noStrike">
                        <a:solidFill>
                          <a:srgbClr val="000000"/>
                        </a:solidFill>
                        <a:effectLst/>
                        <a:latin typeface="Arial" charset="0"/>
                      </a:endParaRPr>
                    </a:p>
                  </a:txBody>
                  <a:tcPr marL="0" marR="0" marT="0" marB="0" anchor="ctr"/>
                </a:tc>
                <a:tc>
                  <a:txBody>
                    <a:bodyPr/>
                    <a:lstStyle/>
                    <a:p>
                      <a:pPr algn="l" fontAlgn="ctr"/>
                      <a:r>
                        <a:rPr lang="en-US" sz="700" u="none" strike="noStrike" dirty="0">
                          <a:effectLst/>
                        </a:rPr>
                        <a:t>The </a:t>
                      </a:r>
                      <a:r>
                        <a:rPr lang="en-US" sz="700" u="none" strike="noStrike" dirty="0" err="1">
                          <a:effectLst/>
                        </a:rPr>
                        <a:t>PikeOS</a:t>
                      </a:r>
                      <a:r>
                        <a:rPr lang="en-US" sz="700" u="none" strike="noStrike" dirty="0">
                          <a:effectLst/>
                        </a:rPr>
                        <a:t> OSAL was a technology development effort by GSFC. It was ported to work on the </a:t>
                      </a:r>
                      <a:r>
                        <a:rPr lang="en-US" sz="700" u="none" strike="noStrike" dirty="0" err="1">
                          <a:effectLst/>
                        </a:rPr>
                        <a:t>PikeOS</a:t>
                      </a:r>
                      <a:r>
                        <a:rPr lang="en-US" sz="700" u="none" strike="noStrike" dirty="0">
                          <a:effectLst/>
                        </a:rPr>
                        <a:t> </a:t>
                      </a:r>
                      <a:r>
                        <a:rPr lang="en-US" sz="700" u="none" strike="noStrike" dirty="0" err="1">
                          <a:effectLst/>
                        </a:rPr>
                        <a:t>partioned</a:t>
                      </a:r>
                      <a:r>
                        <a:rPr lang="en-US" sz="700" u="none" strike="noStrike" dirty="0">
                          <a:effectLst/>
                        </a:rPr>
                        <a:t> operating system on a LEON3 processor. This port allows the </a:t>
                      </a:r>
                      <a:r>
                        <a:rPr lang="en-US" sz="700" u="none" strike="noStrike" dirty="0" err="1">
                          <a:effectLst/>
                        </a:rPr>
                        <a:t>cFE</a:t>
                      </a:r>
                      <a:r>
                        <a:rPr lang="en-US" sz="700" u="none" strike="noStrike" dirty="0">
                          <a:effectLst/>
                        </a:rPr>
                        <a:t>/</a:t>
                      </a:r>
                      <a:r>
                        <a:rPr lang="en-US" sz="700" u="none" strike="noStrike" dirty="0" err="1">
                          <a:effectLst/>
                        </a:rPr>
                        <a:t>cFS</a:t>
                      </a:r>
                      <a:r>
                        <a:rPr lang="en-US" sz="700" u="none" strike="noStrike" dirty="0">
                          <a:effectLst/>
                        </a:rPr>
                        <a:t> to run on a native </a:t>
                      </a:r>
                      <a:r>
                        <a:rPr lang="en-US" sz="700" u="none" strike="noStrike" dirty="0" err="1">
                          <a:effectLst/>
                        </a:rPr>
                        <a:t>PikeOS</a:t>
                      </a:r>
                      <a:r>
                        <a:rPr lang="en-US" sz="700" u="none" strike="noStrike" dirty="0">
                          <a:effectLst/>
                        </a:rPr>
                        <a:t> partition. There are some shortcomings like the lack of a dynamic loader, and limited file system support. In addition, </a:t>
                      </a:r>
                      <a:r>
                        <a:rPr lang="en-US" sz="700" u="none" strike="noStrike" dirty="0" err="1">
                          <a:effectLst/>
                        </a:rPr>
                        <a:t>PikeOS</a:t>
                      </a:r>
                      <a:r>
                        <a:rPr lang="en-US" sz="700" u="none" strike="noStrike" dirty="0">
                          <a:effectLst/>
                        </a:rPr>
                        <a:t> partitions have very limited C library functions. </a:t>
                      </a:r>
                      <a:endParaRPr lang="en-US" sz="700" b="0" i="0" u="none" strike="noStrike" dirty="0">
                        <a:solidFill>
                          <a:srgbClr val="000000"/>
                        </a:solidFill>
                        <a:effectLst/>
                        <a:latin typeface="Arial" charset="0"/>
                      </a:endParaRPr>
                    </a:p>
                  </a:txBody>
                  <a:tcPr marL="0" marR="0" marT="0" marB="0" anchor="ctr"/>
                </a:tc>
                <a:tc>
                  <a:txBody>
                    <a:bodyPr/>
                    <a:lstStyle/>
                    <a:p>
                      <a:pPr algn="l" fontAlgn="ctr"/>
                      <a:r>
                        <a:rPr lang="en-US" sz="700" u="none" strike="noStrike" dirty="0">
                          <a:effectLst/>
                        </a:rPr>
                        <a:t>NASA/GSFC</a:t>
                      </a:r>
                      <a:endParaRPr lang="en-US" sz="700" b="0" i="0" u="none" strike="noStrike" dirty="0">
                        <a:solidFill>
                          <a:srgbClr val="000000"/>
                        </a:solidFill>
                        <a:effectLst/>
                        <a:latin typeface="Arial" charset="0"/>
                      </a:endParaRPr>
                    </a:p>
                  </a:txBody>
                  <a:tcPr marL="0" marR="0" marT="0" marB="0" anchor="ctr"/>
                </a:tc>
                <a:tc>
                  <a:txBody>
                    <a:bodyPr/>
                    <a:lstStyle/>
                    <a:p>
                      <a:pPr algn="ctr" fontAlgn="ctr"/>
                      <a:r>
                        <a:rPr lang="en-US" sz="700" u="none" strike="noStrike" dirty="0">
                          <a:effectLst/>
                        </a:rPr>
                        <a:t>In Development</a:t>
                      </a:r>
                      <a:endParaRPr lang="en-US" sz="700" b="0" i="0" u="none" strike="noStrike" dirty="0">
                        <a:solidFill>
                          <a:srgbClr val="000000"/>
                        </a:solidFill>
                        <a:effectLst/>
                        <a:latin typeface="Arial" charset="0"/>
                      </a:endParaRPr>
                    </a:p>
                  </a:txBody>
                  <a:tcPr marL="0" marR="0" marT="0" marB="0" anchor="ctr"/>
                </a:tc>
              </a:tr>
            </a:tbl>
          </a:graphicData>
        </a:graphic>
      </p:graphicFrame>
    </p:spTree>
    <p:extLst>
      <p:ext uri="{BB962C8B-B14F-4D97-AF65-F5344CB8AC3E}">
        <p14:creationId xmlns:p14="http://schemas.microsoft.com/office/powerpoint/2010/main" val="13013718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Future Platforms at GSFC</a:t>
            </a:r>
            <a:endParaRPr lang="en-US" dirty="0"/>
          </a:p>
        </p:txBody>
      </p:sp>
      <p:sp>
        <p:nvSpPr>
          <p:cNvPr id="5" name="Content Placeholder 2"/>
          <p:cNvSpPr>
            <a:spLocks noGrp="1"/>
          </p:cNvSpPr>
          <p:nvPr>
            <p:ph idx="1"/>
          </p:nvPr>
        </p:nvSpPr>
        <p:spPr>
          <a:xfrm>
            <a:off x="381000" y="1371600"/>
            <a:ext cx="8228013" cy="3976687"/>
          </a:xfrm>
        </p:spPr>
        <p:txBody>
          <a:bodyPr/>
          <a:lstStyle/>
          <a:p>
            <a:r>
              <a:rPr lang="en-US" dirty="0" err="1" smtClean="0"/>
              <a:t>Xenomi</a:t>
            </a:r>
            <a:r>
              <a:rPr lang="en-US" dirty="0"/>
              <a:t> </a:t>
            </a:r>
            <a:r>
              <a:rPr lang="en-US" dirty="0" smtClean="0"/>
              <a:t>Linux ( Jonathan?) </a:t>
            </a:r>
          </a:p>
          <a:p>
            <a:r>
              <a:rPr lang="en-US" dirty="0" smtClean="0"/>
              <a:t>PACE Mission and PACE / OCI Instrument</a:t>
            </a:r>
          </a:p>
          <a:p>
            <a:pPr lvl="1"/>
            <a:r>
              <a:rPr lang="en-US" dirty="0" err="1" smtClean="0"/>
              <a:t>vxWorks</a:t>
            </a:r>
            <a:r>
              <a:rPr lang="en-US" dirty="0" smtClean="0"/>
              <a:t> SMP / LEON3 Dual Core</a:t>
            </a:r>
          </a:p>
          <a:p>
            <a:pPr lvl="1"/>
            <a:r>
              <a:rPr lang="en-US" dirty="0" err="1" smtClean="0"/>
              <a:t>vxWorks</a:t>
            </a:r>
            <a:r>
              <a:rPr lang="en-US" dirty="0" smtClean="0"/>
              <a:t> / LEON3-FT</a:t>
            </a:r>
          </a:p>
          <a:p>
            <a:r>
              <a:rPr lang="en-US" dirty="0" err="1" smtClean="0"/>
              <a:t>SmallSat</a:t>
            </a:r>
            <a:r>
              <a:rPr lang="en-US" dirty="0" smtClean="0"/>
              <a:t> </a:t>
            </a:r>
            <a:r>
              <a:rPr lang="en-US" dirty="0" err="1" smtClean="0"/>
              <a:t>Cubesat</a:t>
            </a:r>
            <a:r>
              <a:rPr lang="en-US" dirty="0" smtClean="0"/>
              <a:t> Electronics Board</a:t>
            </a:r>
          </a:p>
          <a:p>
            <a:pPr lvl="1"/>
            <a:r>
              <a:rPr lang="en-US" dirty="0" smtClean="0"/>
              <a:t>RTEMS – LEON3-FT</a:t>
            </a:r>
            <a:endParaRPr lang="en-US" dirty="0"/>
          </a:p>
          <a:p>
            <a:r>
              <a:rPr lang="en-US" dirty="0" smtClean="0"/>
              <a:t>WFIRST Mission</a:t>
            </a:r>
          </a:p>
          <a:p>
            <a:pPr lvl="1"/>
            <a:r>
              <a:rPr lang="en-US" dirty="0" smtClean="0"/>
              <a:t>RTEMS 4.12 – LEON4 Quad Core</a:t>
            </a:r>
          </a:p>
        </p:txBody>
      </p:sp>
    </p:spTree>
    <p:extLst>
      <p:ext uri="{BB962C8B-B14F-4D97-AF65-F5344CB8AC3E}">
        <p14:creationId xmlns:p14="http://schemas.microsoft.com/office/powerpoint/2010/main" val="82694017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Platforms Outside of GSFC</a:t>
            </a:r>
            <a:endParaRPr lang="en-US" dirty="0"/>
          </a:p>
        </p:txBody>
      </p:sp>
      <p:sp>
        <p:nvSpPr>
          <p:cNvPr id="5" name="Content Placeholder 2"/>
          <p:cNvSpPr>
            <a:spLocks noGrp="1"/>
          </p:cNvSpPr>
          <p:nvPr>
            <p:ph idx="1"/>
          </p:nvPr>
        </p:nvSpPr>
        <p:spPr>
          <a:xfrm>
            <a:off x="304800" y="1143000"/>
            <a:ext cx="8228013" cy="4800600"/>
          </a:xfrm>
        </p:spPr>
        <p:txBody>
          <a:bodyPr/>
          <a:lstStyle/>
          <a:p>
            <a:pPr>
              <a:lnSpc>
                <a:spcPct val="100000"/>
              </a:lnSpc>
            </a:pPr>
            <a:r>
              <a:rPr lang="en-US" sz="1600" dirty="0" smtClean="0"/>
              <a:t>APL</a:t>
            </a:r>
          </a:p>
          <a:p>
            <a:pPr lvl="1">
              <a:lnSpc>
                <a:spcPct val="100000"/>
              </a:lnSpc>
            </a:pPr>
            <a:r>
              <a:rPr lang="en-US" sz="1400" dirty="0" smtClean="0"/>
              <a:t>Solar Probe Plus – </a:t>
            </a:r>
            <a:r>
              <a:rPr lang="en-US" sz="1400" dirty="0" err="1" smtClean="0"/>
              <a:t>vxWorks</a:t>
            </a:r>
            <a:r>
              <a:rPr lang="en-US" sz="1400" dirty="0" smtClean="0"/>
              <a:t> 6.x LEON3-FT</a:t>
            </a:r>
          </a:p>
          <a:p>
            <a:pPr>
              <a:lnSpc>
                <a:spcPct val="100000"/>
              </a:lnSpc>
            </a:pPr>
            <a:r>
              <a:rPr lang="en-US" sz="1600" dirty="0" smtClean="0"/>
              <a:t>JSC</a:t>
            </a:r>
          </a:p>
          <a:p>
            <a:pPr lvl="1">
              <a:lnSpc>
                <a:spcPct val="100000"/>
              </a:lnSpc>
            </a:pPr>
            <a:r>
              <a:rPr lang="en-US" sz="1400" dirty="0" smtClean="0"/>
              <a:t>OSAL – ARINC653</a:t>
            </a:r>
          </a:p>
          <a:p>
            <a:pPr lvl="1">
              <a:lnSpc>
                <a:spcPct val="100000"/>
              </a:lnSpc>
            </a:pPr>
            <a:r>
              <a:rPr lang="en-US" sz="1400" dirty="0"/>
              <a:t>?</a:t>
            </a:r>
            <a:endParaRPr lang="en-US" sz="1400" dirty="0" smtClean="0"/>
          </a:p>
          <a:p>
            <a:pPr>
              <a:lnSpc>
                <a:spcPct val="100000"/>
              </a:lnSpc>
            </a:pPr>
            <a:r>
              <a:rPr lang="en-US" sz="1600" dirty="0" smtClean="0"/>
              <a:t>ARC</a:t>
            </a:r>
          </a:p>
          <a:p>
            <a:pPr lvl="1">
              <a:lnSpc>
                <a:spcPct val="100000"/>
              </a:lnSpc>
            </a:pPr>
            <a:r>
              <a:rPr lang="en-US" sz="1400" dirty="0" err="1" smtClean="0"/>
              <a:t>Ladee</a:t>
            </a:r>
            <a:endParaRPr lang="en-US" sz="1400" dirty="0" smtClean="0"/>
          </a:p>
          <a:p>
            <a:pPr>
              <a:lnSpc>
                <a:spcPct val="100000"/>
              </a:lnSpc>
            </a:pPr>
            <a:r>
              <a:rPr lang="en-US" sz="1600" dirty="0" err="1" smtClean="0"/>
              <a:t>Windhover</a:t>
            </a:r>
            <a:r>
              <a:rPr lang="en-US" sz="1600" dirty="0" smtClean="0"/>
              <a:t> Labs / JSC?</a:t>
            </a:r>
          </a:p>
          <a:p>
            <a:pPr lvl="1">
              <a:lnSpc>
                <a:spcPct val="100000"/>
              </a:lnSpc>
            </a:pPr>
            <a:r>
              <a:rPr lang="en-US" sz="1400" dirty="0" smtClean="0"/>
              <a:t>OSAL</a:t>
            </a:r>
          </a:p>
          <a:p>
            <a:pPr lvl="2">
              <a:lnSpc>
                <a:spcPct val="100000"/>
              </a:lnSpc>
            </a:pPr>
            <a:r>
              <a:rPr lang="en-US" sz="1200" dirty="0" err="1" smtClean="0"/>
              <a:t>Xenomai</a:t>
            </a:r>
            <a:r>
              <a:rPr lang="en-US" sz="1200" dirty="0" smtClean="0"/>
              <a:t> 3.0.1</a:t>
            </a:r>
          </a:p>
          <a:p>
            <a:pPr lvl="2">
              <a:lnSpc>
                <a:spcPct val="100000"/>
              </a:lnSpc>
            </a:pPr>
            <a:r>
              <a:rPr lang="en-US" sz="1200" dirty="0" smtClean="0"/>
              <a:t>Linux ( faster than real time support ) </a:t>
            </a:r>
          </a:p>
          <a:p>
            <a:pPr lvl="1">
              <a:lnSpc>
                <a:spcPct val="100000"/>
              </a:lnSpc>
            </a:pPr>
            <a:r>
              <a:rPr lang="en-US" sz="1400" dirty="0" smtClean="0"/>
              <a:t>PSP</a:t>
            </a:r>
          </a:p>
          <a:p>
            <a:pPr lvl="2">
              <a:lnSpc>
                <a:spcPct val="100000"/>
              </a:lnSpc>
            </a:pPr>
            <a:r>
              <a:rPr lang="en-US" sz="1200" dirty="0" smtClean="0"/>
              <a:t>Xilinx </a:t>
            </a:r>
            <a:r>
              <a:rPr lang="en-US" sz="1200" dirty="0" err="1" smtClean="0"/>
              <a:t>Zync</a:t>
            </a:r>
            <a:r>
              <a:rPr lang="en-US" sz="1200" dirty="0" smtClean="0"/>
              <a:t> – </a:t>
            </a:r>
            <a:r>
              <a:rPr lang="en-US" sz="1200" dirty="0" err="1" smtClean="0"/>
              <a:t>Xenomai</a:t>
            </a:r>
            <a:r>
              <a:rPr lang="en-US" sz="1200" dirty="0"/>
              <a:t> </a:t>
            </a:r>
            <a:r>
              <a:rPr lang="en-US" sz="1200" dirty="0" smtClean="0"/>
              <a:t>and </a:t>
            </a:r>
            <a:r>
              <a:rPr lang="en-US" sz="1200" dirty="0" err="1" smtClean="0"/>
              <a:t>Petalinux</a:t>
            </a:r>
            <a:endParaRPr lang="en-US" sz="1200" dirty="0" smtClean="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00600" y="4800600"/>
            <a:ext cx="4114800" cy="1584841"/>
          </a:xfrm>
          <a:prstGeom prst="rect">
            <a:avLst/>
          </a:prstGeom>
        </p:spPr>
      </p:pic>
      <p:sp>
        <p:nvSpPr>
          <p:cNvPr id="4" name="TextBox 3"/>
          <p:cNvSpPr txBox="1"/>
          <p:nvPr/>
        </p:nvSpPr>
        <p:spPr>
          <a:xfrm>
            <a:off x="5641962" y="4500788"/>
            <a:ext cx="2432076" cy="294824"/>
          </a:xfrm>
          <a:prstGeom prst="rect">
            <a:avLst/>
          </a:prstGeom>
          <a:noFill/>
        </p:spPr>
        <p:txBody>
          <a:bodyPr wrap="none" rtlCol="0">
            <a:spAutoFit/>
          </a:bodyPr>
          <a:lstStyle/>
          <a:p>
            <a:r>
              <a:rPr lang="en-US" sz="1400" dirty="0" smtClean="0"/>
              <a:t>Raspberry Pi </a:t>
            </a:r>
            <a:r>
              <a:rPr lang="en-US" sz="1400" smtClean="0"/>
              <a:t>Zero prototype</a:t>
            </a:r>
            <a:endParaRPr lang="en-US" sz="1400"/>
          </a:p>
        </p:txBody>
      </p:sp>
    </p:spTree>
    <p:extLst>
      <p:ext uri="{BB962C8B-B14F-4D97-AF65-F5344CB8AC3E}">
        <p14:creationId xmlns:p14="http://schemas.microsoft.com/office/powerpoint/2010/main" val="85296645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OSAL Roadmap ( GSFC ) </a:t>
            </a:r>
            <a:endParaRPr lang="en-US" dirty="0"/>
          </a:p>
        </p:txBody>
      </p:sp>
      <p:sp>
        <p:nvSpPr>
          <p:cNvPr id="5" name="Content Placeholder 2"/>
          <p:cNvSpPr>
            <a:spLocks noGrp="1"/>
          </p:cNvSpPr>
          <p:nvPr>
            <p:ph idx="1"/>
          </p:nvPr>
        </p:nvSpPr>
        <p:spPr>
          <a:xfrm>
            <a:off x="381000" y="1371601"/>
            <a:ext cx="8228013" cy="3352800"/>
          </a:xfrm>
        </p:spPr>
        <p:txBody>
          <a:bodyPr/>
          <a:lstStyle/>
          <a:p>
            <a:r>
              <a:rPr lang="en-US" dirty="0" smtClean="0"/>
              <a:t>Update RTEMS OSAL port</a:t>
            </a:r>
          </a:p>
          <a:p>
            <a:pPr lvl="1"/>
            <a:r>
              <a:rPr lang="en-US" dirty="0" smtClean="0"/>
              <a:t>RTEMS 4.12 Compatibility</a:t>
            </a:r>
          </a:p>
          <a:p>
            <a:pPr lvl="1"/>
            <a:r>
              <a:rPr lang="en-US" dirty="0" smtClean="0"/>
              <a:t>RTEMS Dynamic Loader Support</a:t>
            </a:r>
          </a:p>
          <a:p>
            <a:r>
              <a:rPr lang="en-US" dirty="0" err="1" smtClean="0"/>
              <a:t>vxWorks</a:t>
            </a:r>
            <a:r>
              <a:rPr lang="en-US" dirty="0" smtClean="0"/>
              <a:t> SMP port</a:t>
            </a:r>
          </a:p>
          <a:p>
            <a:r>
              <a:rPr lang="en-US" dirty="0" smtClean="0"/>
              <a:t>RTEMS SMP Port</a:t>
            </a:r>
          </a:p>
          <a:p>
            <a:r>
              <a:rPr lang="en-US" dirty="0" err="1" smtClean="0"/>
              <a:t>FreeRTOS</a:t>
            </a:r>
            <a:r>
              <a:rPr lang="en-US" dirty="0" smtClean="0"/>
              <a:t> Port</a:t>
            </a:r>
          </a:p>
          <a:p>
            <a:pPr lvl="1"/>
            <a:r>
              <a:rPr lang="en-US" dirty="0" err="1" smtClean="0"/>
              <a:t>FreeRTOS</a:t>
            </a:r>
            <a:r>
              <a:rPr lang="en-US" dirty="0" smtClean="0"/>
              <a:t> needs extra libraries / Infrastructure</a:t>
            </a:r>
            <a:endParaRPr lang="en-US" dirty="0" smtClean="0"/>
          </a:p>
        </p:txBody>
      </p:sp>
    </p:spTree>
    <p:extLst>
      <p:ext uri="{BB962C8B-B14F-4D97-AF65-F5344CB8AC3E}">
        <p14:creationId xmlns:p14="http://schemas.microsoft.com/office/powerpoint/2010/main" val="30442080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ヒラギノ角ゴ Pro W3"/>
        <a:cs typeface="ヒラギノ角ゴ Pro W3"/>
      </a:majorFont>
      <a:minorFont>
        <a:latin typeface="Arial"/>
        <a:ea typeface="MS P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4000"/>
          </a:lnSpc>
          <a:spcBef>
            <a:spcPct val="0"/>
          </a:spcBef>
          <a:spcAft>
            <a:spcPct val="0"/>
          </a:spcAft>
          <a:buClr>
            <a:srgbClr val="000000"/>
          </a:buClr>
          <a:buSzPct val="100000"/>
          <a:buFont typeface="Times New Roman" pitchFamily="18" charset="0"/>
          <a:buNone/>
          <a:tabLst/>
          <a:defRPr kumimoji="0" lang="en-GB" altLang="en-US" sz="1800" b="0" i="0" u="none" strike="noStrike" cap="none" normalizeH="0" baseline="0" smtClean="0">
            <a:ln>
              <a:noFill/>
            </a:ln>
            <a:effectLst/>
            <a:latin typeface="Arial" pitchFamily="34"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4000"/>
          </a:lnSpc>
          <a:spcBef>
            <a:spcPct val="0"/>
          </a:spcBef>
          <a:spcAft>
            <a:spcPct val="0"/>
          </a:spcAft>
          <a:buClr>
            <a:srgbClr val="000000"/>
          </a:buClr>
          <a:buSzPct val="100000"/>
          <a:buFont typeface="Times New Roman" pitchFamily="18" charset="0"/>
          <a:buNone/>
          <a:tabLst/>
          <a:defRPr kumimoji="0" lang="en-GB" altLang="en-US" sz="1800" b="0" i="0" u="none" strike="noStrike" cap="none" normalizeH="0" baseline="0" smtClean="0">
            <a:ln>
              <a:noFill/>
            </a:ln>
            <a:effectLst/>
            <a:latin typeface="Arial" pitchFamily="34"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ヒラギノ角ゴ Pro W3"/>
        <a:cs typeface="ヒラギノ角ゴ Pro W3"/>
      </a:majorFont>
      <a:minorFont>
        <a:latin typeface="Arial"/>
        <a:ea typeface="MS P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4000"/>
          </a:lnSpc>
          <a:spcBef>
            <a:spcPct val="0"/>
          </a:spcBef>
          <a:spcAft>
            <a:spcPct val="0"/>
          </a:spcAft>
          <a:buClr>
            <a:srgbClr val="000000"/>
          </a:buClr>
          <a:buSzPct val="100000"/>
          <a:buFont typeface="Times New Roman" pitchFamily="18" charset="0"/>
          <a:buNone/>
          <a:tabLst/>
          <a:defRPr kumimoji="0" lang="en-GB" altLang="en-US" sz="1800" b="0" i="0" u="none" strike="noStrike" cap="none" normalizeH="0" baseline="0" smtClean="0">
            <a:ln>
              <a:noFill/>
            </a:ln>
            <a:effectLst/>
            <a:latin typeface="Arial" pitchFamily="34"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4000"/>
          </a:lnSpc>
          <a:spcBef>
            <a:spcPct val="0"/>
          </a:spcBef>
          <a:spcAft>
            <a:spcPct val="0"/>
          </a:spcAft>
          <a:buClr>
            <a:srgbClr val="000000"/>
          </a:buClr>
          <a:buSzPct val="100000"/>
          <a:buFont typeface="Times New Roman" pitchFamily="18" charset="0"/>
          <a:buNone/>
          <a:tabLst/>
          <a:defRPr kumimoji="0" lang="en-GB" altLang="en-US" sz="1800" b="0" i="0" u="none" strike="noStrike" cap="none" normalizeH="0" baseline="0" smtClean="0">
            <a:ln>
              <a:noFill/>
            </a:ln>
            <a:effectLst/>
            <a:latin typeface="Arial" pitchFamily="34"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11018</TotalTime>
  <Words>688</Words>
  <Application>Microsoft Macintosh PowerPoint</Application>
  <PresentationFormat>On-screen Show (4:3)</PresentationFormat>
  <Paragraphs>134</Paragraphs>
  <Slides>6</Slides>
  <Notes>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6</vt:i4>
      </vt:variant>
    </vt:vector>
  </HeadingPairs>
  <TitlesOfParts>
    <vt:vector size="15" baseType="lpstr">
      <vt:lpstr>Courier New</vt:lpstr>
      <vt:lpstr>DejaVu Sans</vt:lpstr>
      <vt:lpstr>Garamond</vt:lpstr>
      <vt:lpstr>MS PGothic</vt:lpstr>
      <vt:lpstr>Times New Roman</vt:lpstr>
      <vt:lpstr>ヒラギノ角ゴ Pro W3</vt:lpstr>
      <vt:lpstr>Arial</vt:lpstr>
      <vt:lpstr>Office Theme</vt:lpstr>
      <vt:lpstr>1_Office Theme</vt:lpstr>
      <vt:lpstr>OSAL and PSP Inventory and Status</vt:lpstr>
      <vt:lpstr>GSFC OSAL Inventory</vt:lpstr>
      <vt:lpstr>GSFC PSP Inventory</vt:lpstr>
      <vt:lpstr>Future Platforms at GSFC</vt:lpstr>
      <vt:lpstr>Platforms Outside of GSFC</vt:lpstr>
      <vt:lpstr>OSAL Roadmap ( GSFC ) </vt:lpstr>
    </vt:vector>
  </TitlesOfParts>
  <LinksUpToDate>false</LinksUpToDate>
  <SharedDoc>false</SharedDoc>
  <HyperlinksChanged>false</HyperlinksChanged>
  <AppVersion>15.0027</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CFE/CFS GRC Change Summary</dc:title>
  <dc:creator>Vanderaar, Lisa B. (GRC-LSS0)</dc:creator>
  <cp:lastModifiedBy>Microsoft Office User</cp:lastModifiedBy>
  <cp:revision>216</cp:revision>
  <cp:lastPrinted>1601-01-01T00:00:00Z</cp:lastPrinted>
  <dcterms:created xsi:type="dcterms:W3CDTF">1601-01-01T00:00:00Z</dcterms:created>
  <dcterms:modified xsi:type="dcterms:W3CDTF">2016-12-12T18:16:33Z</dcterms:modified>
</cp:coreProperties>
</file>