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-43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654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3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1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51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2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2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AD37-D3D7-4F13-A4E9-BD86C15497F1}" type="datetimeFigureOut">
              <a:rPr lang="en-US" smtClean="0"/>
              <a:t>12/29/2017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60825-E1D5-41E2-ACDC-77BECCD449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37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FSW-2017 Autonomy Panel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Moderator: Adrian Hill</a:t>
            </a:r>
          </a:p>
          <a:p>
            <a:r>
              <a:rPr lang="en-US" dirty="0" smtClean="0"/>
              <a:t>Alice Bowman</a:t>
            </a:r>
            <a:r>
              <a:rPr lang="en-US" smtClean="0"/>
              <a:t>, </a:t>
            </a:r>
            <a:r>
              <a:rPr lang="en-US" smtClean="0"/>
              <a:t>Dr. Lorraine </a:t>
            </a:r>
            <a:r>
              <a:rPr lang="en-US" dirty="0" err="1" smtClean="0"/>
              <a:t>Fesq</a:t>
            </a:r>
            <a:r>
              <a:rPr lang="en-US" dirty="0" smtClean="0"/>
              <a:t>, Ronnie Killough, Bruce </a:t>
            </a:r>
            <a:r>
              <a:rPr lang="en-US" dirty="0" err="1" smtClean="0"/>
              <a:t>Savadkin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9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FSW-2017 Autonomy Panel</vt:lpstr>
    </vt:vector>
  </TitlesOfParts>
  <Company>Johns Hopkins University - Applied Physics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FSW-2017 Autonomy Panel</dc:title>
  <dc:creator>spacefsw</dc:creator>
  <cp:lastModifiedBy>Harmalkar, Subodh S.</cp:lastModifiedBy>
  <cp:revision>2</cp:revision>
  <dcterms:created xsi:type="dcterms:W3CDTF">2017-12-05T15:30:40Z</dcterms:created>
  <dcterms:modified xsi:type="dcterms:W3CDTF">2017-12-30T00:23:13Z</dcterms:modified>
</cp:coreProperties>
</file>