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7" r:id="rId3"/>
    <p:sldId id="284" r:id="rId4"/>
    <p:sldId id="277" r:id="rId5"/>
    <p:sldId id="301" r:id="rId6"/>
    <p:sldId id="308" r:id="rId7"/>
    <p:sldId id="309" r:id="rId8"/>
    <p:sldId id="298" r:id="rId9"/>
    <p:sldId id="283" r:id="rId10"/>
    <p:sldId id="304" r:id="rId11"/>
    <p:sldId id="310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DAD"/>
    <a:srgbClr val="0D78C9"/>
    <a:srgbClr val="024C84"/>
    <a:srgbClr val="993200"/>
    <a:srgbClr val="4D4E44"/>
    <a:srgbClr val="176338"/>
    <a:srgbClr val="0F5D3F"/>
    <a:srgbClr val="ABC8D1"/>
    <a:srgbClr val="1B3049"/>
    <a:srgbClr val="5D3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139" autoAdjust="0"/>
  </p:normalViewPr>
  <p:slideViewPr>
    <p:cSldViewPr>
      <p:cViewPr varScale="1">
        <p:scale>
          <a:sx n="69" d="100"/>
          <a:sy n="69" d="100"/>
        </p:scale>
        <p:origin x="84" y="92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5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69776-CB11-44FC-9673-DDCB8D2A6192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AEE53-9F6A-4706-A7C2-AAF8BCC1D823}">
      <dgm:prSet phldrT="[Text]"/>
      <dgm:spPr/>
      <dgm:t>
        <a:bodyPr/>
        <a:lstStyle/>
        <a:p>
          <a:r>
            <a:rPr lang="en-US" dirty="0"/>
            <a:t>Subsystems</a:t>
          </a:r>
        </a:p>
      </dgm:t>
    </dgm:pt>
    <dgm:pt modelId="{9AB8D835-3CA7-4FA1-BC1F-35138900A170}" type="parTrans" cxnId="{A5DDF325-CD77-4342-B2BD-0405C65CBE08}">
      <dgm:prSet/>
      <dgm:spPr/>
      <dgm:t>
        <a:bodyPr/>
        <a:lstStyle/>
        <a:p>
          <a:endParaRPr lang="en-US"/>
        </a:p>
      </dgm:t>
    </dgm:pt>
    <dgm:pt modelId="{313542F2-4CF1-48BB-A204-B3C1CAE6A3A8}" type="sibTrans" cxnId="{A5DDF325-CD77-4342-B2BD-0405C65CBE08}">
      <dgm:prSet/>
      <dgm:spPr/>
      <dgm:t>
        <a:bodyPr/>
        <a:lstStyle/>
        <a:p>
          <a:endParaRPr lang="en-US"/>
        </a:p>
      </dgm:t>
    </dgm:pt>
    <dgm:pt modelId="{AEFDB0FD-F1CE-4CE1-9D4A-230B78696F8F}">
      <dgm:prSet phldrT="[Text]"/>
      <dgm:spPr/>
      <dgm:t>
        <a:bodyPr/>
        <a:lstStyle/>
        <a:p>
          <a:r>
            <a:rPr lang="en-US" dirty="0"/>
            <a:t>Generate Code</a:t>
          </a:r>
        </a:p>
      </dgm:t>
    </dgm:pt>
    <dgm:pt modelId="{FE68EB5C-BBE9-46CB-938E-50CCBD0419BA}" type="parTrans" cxnId="{5CEC8BA2-B428-47B3-96CD-B63B1224CF61}">
      <dgm:prSet/>
      <dgm:spPr/>
      <dgm:t>
        <a:bodyPr/>
        <a:lstStyle/>
        <a:p>
          <a:endParaRPr lang="en-US"/>
        </a:p>
      </dgm:t>
    </dgm:pt>
    <dgm:pt modelId="{8D7345B6-04DB-4045-B58E-7B07E85915E7}" type="sibTrans" cxnId="{5CEC8BA2-B428-47B3-96CD-B63B1224CF61}">
      <dgm:prSet/>
      <dgm:spPr/>
      <dgm:t>
        <a:bodyPr/>
        <a:lstStyle/>
        <a:p>
          <a:endParaRPr lang="en-US"/>
        </a:p>
      </dgm:t>
    </dgm:pt>
    <dgm:pt modelId="{01F964DD-4C74-4B97-80DA-9511C684B271}">
      <dgm:prSet phldrT="[Text]"/>
      <dgm:spPr/>
      <dgm:t>
        <a:bodyPr/>
        <a:lstStyle/>
        <a:p>
          <a:r>
            <a:rPr lang="en-US" dirty="0"/>
            <a:t>Software</a:t>
          </a:r>
        </a:p>
      </dgm:t>
    </dgm:pt>
    <dgm:pt modelId="{19306D45-6FDA-4FEC-9D00-4E6C610960E8}" type="parTrans" cxnId="{EAF778DB-06F6-490B-A825-76A356C31453}">
      <dgm:prSet/>
      <dgm:spPr/>
      <dgm:t>
        <a:bodyPr/>
        <a:lstStyle/>
        <a:p>
          <a:endParaRPr lang="en-US"/>
        </a:p>
      </dgm:t>
    </dgm:pt>
    <dgm:pt modelId="{CCD699D6-A748-4D76-A010-1D5370745AE9}" type="sibTrans" cxnId="{EAF778DB-06F6-490B-A825-76A356C31453}">
      <dgm:prSet/>
      <dgm:spPr/>
      <dgm:t>
        <a:bodyPr/>
        <a:lstStyle/>
        <a:p>
          <a:endParaRPr lang="en-US"/>
        </a:p>
      </dgm:t>
    </dgm:pt>
    <dgm:pt modelId="{F7990550-D7E1-499A-BB9E-4B4584954489}">
      <dgm:prSet phldrT="[Text]"/>
      <dgm:spPr/>
      <dgm:t>
        <a:bodyPr/>
        <a:lstStyle/>
        <a:p>
          <a:r>
            <a:rPr lang="en-US" dirty="0"/>
            <a:t>Gripe About Code</a:t>
          </a:r>
        </a:p>
      </dgm:t>
    </dgm:pt>
    <dgm:pt modelId="{203AF179-B6B2-4F48-8795-9CDBAEEB7DA4}" type="parTrans" cxnId="{CE19C352-F598-4309-B88B-0FE4FDCD5C8A}">
      <dgm:prSet/>
      <dgm:spPr/>
      <dgm:t>
        <a:bodyPr/>
        <a:lstStyle/>
        <a:p>
          <a:endParaRPr lang="en-US"/>
        </a:p>
      </dgm:t>
    </dgm:pt>
    <dgm:pt modelId="{EA51F1EE-F521-429A-9F15-830120EA446C}" type="sibTrans" cxnId="{CE19C352-F598-4309-B88B-0FE4FDCD5C8A}">
      <dgm:prSet/>
      <dgm:spPr/>
      <dgm:t>
        <a:bodyPr/>
        <a:lstStyle/>
        <a:p>
          <a:endParaRPr lang="en-US"/>
        </a:p>
      </dgm:t>
    </dgm:pt>
    <dgm:pt modelId="{34143870-C86F-4155-BEA9-2E94055A908D}">
      <dgm:prSet phldrT="[Text]"/>
      <dgm:spPr/>
      <dgm:t>
        <a:bodyPr/>
        <a:lstStyle/>
        <a:p>
          <a:r>
            <a:rPr lang="en-US" dirty="0"/>
            <a:t>Subsystems</a:t>
          </a:r>
        </a:p>
      </dgm:t>
    </dgm:pt>
    <dgm:pt modelId="{7A2EFF0A-A846-4CEF-99B4-6095704A00EA}" type="parTrans" cxnId="{1D86FA10-4520-4E16-B3D4-63F5E64176A3}">
      <dgm:prSet/>
      <dgm:spPr/>
      <dgm:t>
        <a:bodyPr/>
        <a:lstStyle/>
        <a:p>
          <a:endParaRPr lang="en-US"/>
        </a:p>
      </dgm:t>
    </dgm:pt>
    <dgm:pt modelId="{39ED725F-890E-440C-B598-0A6DBEB562CD}" type="sibTrans" cxnId="{1D86FA10-4520-4E16-B3D4-63F5E64176A3}">
      <dgm:prSet/>
      <dgm:spPr/>
      <dgm:t>
        <a:bodyPr/>
        <a:lstStyle/>
        <a:p>
          <a:endParaRPr lang="en-US"/>
        </a:p>
      </dgm:t>
    </dgm:pt>
    <dgm:pt modelId="{ABB55B01-E8CF-4D6A-8F30-12AF1C2664DB}">
      <dgm:prSet phldrT="[Text]"/>
      <dgm:spPr/>
      <dgm:t>
        <a:bodyPr/>
        <a:lstStyle/>
        <a:p>
          <a:r>
            <a:rPr lang="en-US" dirty="0"/>
            <a:t>Generate Code</a:t>
          </a:r>
        </a:p>
      </dgm:t>
    </dgm:pt>
    <dgm:pt modelId="{18936581-1D34-407A-B57C-6CDA018B6E8F}" type="parTrans" cxnId="{04E409C8-54FB-4F7A-A8C5-F553E6A73979}">
      <dgm:prSet/>
      <dgm:spPr/>
      <dgm:t>
        <a:bodyPr/>
        <a:lstStyle/>
        <a:p>
          <a:endParaRPr lang="en-US"/>
        </a:p>
      </dgm:t>
    </dgm:pt>
    <dgm:pt modelId="{0CB338F7-3847-495C-9256-C3B55FFCE19F}" type="sibTrans" cxnId="{04E409C8-54FB-4F7A-A8C5-F553E6A73979}">
      <dgm:prSet/>
      <dgm:spPr/>
      <dgm:t>
        <a:bodyPr/>
        <a:lstStyle/>
        <a:p>
          <a:endParaRPr lang="en-US"/>
        </a:p>
      </dgm:t>
    </dgm:pt>
    <dgm:pt modelId="{B5290DD1-EDA3-48B8-8079-DA686DA22F0E}">
      <dgm:prSet phldrT="[Text]"/>
      <dgm:spPr/>
      <dgm:t>
        <a:bodyPr/>
        <a:lstStyle/>
        <a:p>
          <a:r>
            <a:rPr lang="en-US" dirty="0"/>
            <a:t>Software</a:t>
          </a:r>
        </a:p>
      </dgm:t>
    </dgm:pt>
    <dgm:pt modelId="{2127E8CD-58F9-4405-AF3F-1848FF8EDBE7}" type="parTrans" cxnId="{5730A7CD-A1F7-489E-9572-0A38A5745B16}">
      <dgm:prSet/>
      <dgm:spPr/>
      <dgm:t>
        <a:bodyPr/>
        <a:lstStyle/>
        <a:p>
          <a:endParaRPr lang="en-US"/>
        </a:p>
      </dgm:t>
    </dgm:pt>
    <dgm:pt modelId="{00AA66E1-73A4-4D2C-8409-A0295C5664B4}" type="sibTrans" cxnId="{5730A7CD-A1F7-489E-9572-0A38A5745B16}">
      <dgm:prSet/>
      <dgm:spPr/>
      <dgm:t>
        <a:bodyPr/>
        <a:lstStyle/>
        <a:p>
          <a:endParaRPr lang="en-US"/>
        </a:p>
      </dgm:t>
    </dgm:pt>
    <dgm:pt modelId="{785E4208-1FF8-465E-B8EC-B781B33979BC}">
      <dgm:prSet phldrT="[Text]"/>
      <dgm:spPr/>
      <dgm:t>
        <a:bodyPr/>
        <a:lstStyle/>
        <a:p>
          <a:r>
            <a:rPr lang="en-US" dirty="0"/>
            <a:t>Gripe About Code</a:t>
          </a:r>
        </a:p>
      </dgm:t>
    </dgm:pt>
    <dgm:pt modelId="{7D567A85-4836-440D-B71B-0E5C9C06EE90}" type="parTrans" cxnId="{6144C681-004B-4CF0-A83D-F4049BC7DC19}">
      <dgm:prSet/>
      <dgm:spPr/>
      <dgm:t>
        <a:bodyPr/>
        <a:lstStyle/>
        <a:p>
          <a:endParaRPr lang="en-US"/>
        </a:p>
      </dgm:t>
    </dgm:pt>
    <dgm:pt modelId="{3EB1495B-7EA7-4B8B-A293-C9006E924A57}" type="sibTrans" cxnId="{6144C681-004B-4CF0-A83D-F4049BC7DC19}">
      <dgm:prSet/>
      <dgm:spPr/>
      <dgm:t>
        <a:bodyPr/>
        <a:lstStyle/>
        <a:p>
          <a:endParaRPr lang="en-US"/>
        </a:p>
      </dgm:t>
    </dgm:pt>
    <dgm:pt modelId="{78ED728E-A745-48B0-A9D5-A1426A8B658A}">
      <dgm:prSet phldrT="[Text]"/>
      <dgm:spPr/>
      <dgm:t>
        <a:bodyPr/>
        <a:lstStyle/>
        <a:p>
          <a:r>
            <a:rPr lang="en-US" dirty="0"/>
            <a:t>Subsystems</a:t>
          </a:r>
        </a:p>
      </dgm:t>
    </dgm:pt>
    <dgm:pt modelId="{8C23575C-3E43-4C45-BC0E-5970E34B8C91}" type="parTrans" cxnId="{A933851D-ACB4-437D-A9F7-1FE0765202B8}">
      <dgm:prSet/>
      <dgm:spPr/>
      <dgm:t>
        <a:bodyPr/>
        <a:lstStyle/>
        <a:p>
          <a:endParaRPr lang="en-US"/>
        </a:p>
      </dgm:t>
    </dgm:pt>
    <dgm:pt modelId="{EA905C27-CE9C-4D88-8E43-C840EF5F55C1}" type="sibTrans" cxnId="{A933851D-ACB4-437D-A9F7-1FE0765202B8}">
      <dgm:prSet/>
      <dgm:spPr/>
      <dgm:t>
        <a:bodyPr/>
        <a:lstStyle/>
        <a:p>
          <a:endParaRPr lang="en-US"/>
        </a:p>
      </dgm:t>
    </dgm:pt>
    <dgm:pt modelId="{C16B59B0-6F24-4C88-97F7-B19DF63E258A}">
      <dgm:prSet phldrT="[Text]"/>
      <dgm:spPr/>
      <dgm:t>
        <a:bodyPr/>
        <a:lstStyle/>
        <a:p>
          <a:r>
            <a:rPr lang="en-US" dirty="0"/>
            <a:t>Modify Model</a:t>
          </a:r>
        </a:p>
      </dgm:t>
    </dgm:pt>
    <dgm:pt modelId="{45AA4C4E-C855-4006-9BF9-A9D537CAA651}" type="parTrans" cxnId="{D90CD138-A5E5-477D-8424-4920D9D3B241}">
      <dgm:prSet/>
      <dgm:spPr/>
      <dgm:t>
        <a:bodyPr/>
        <a:lstStyle/>
        <a:p>
          <a:endParaRPr lang="en-US"/>
        </a:p>
      </dgm:t>
    </dgm:pt>
    <dgm:pt modelId="{1CE646C5-C077-4DC2-8030-551B0C7174F0}" type="sibTrans" cxnId="{D90CD138-A5E5-477D-8424-4920D9D3B241}">
      <dgm:prSet/>
      <dgm:spPr/>
      <dgm:t>
        <a:bodyPr/>
        <a:lstStyle/>
        <a:p>
          <a:endParaRPr lang="en-US"/>
        </a:p>
      </dgm:t>
    </dgm:pt>
    <dgm:pt modelId="{32E7BA3F-3E7A-41FD-8801-CE765F1F0667}">
      <dgm:prSet phldrT="[Text]"/>
      <dgm:spPr/>
      <dgm:t>
        <a:bodyPr/>
        <a:lstStyle/>
        <a:p>
          <a:r>
            <a:rPr lang="en-US" dirty="0"/>
            <a:t>Modify Model</a:t>
          </a:r>
        </a:p>
      </dgm:t>
    </dgm:pt>
    <dgm:pt modelId="{1237C7E7-8538-4E82-BB95-490DDF6D24C7}" type="parTrans" cxnId="{17EFF777-1D2C-490A-9765-52A3CD0D0B7D}">
      <dgm:prSet/>
      <dgm:spPr/>
      <dgm:t>
        <a:bodyPr/>
        <a:lstStyle/>
        <a:p>
          <a:endParaRPr lang="en-US"/>
        </a:p>
      </dgm:t>
    </dgm:pt>
    <dgm:pt modelId="{90237F18-9E39-4E16-9DB5-70F37D090FCE}" type="sibTrans" cxnId="{17EFF777-1D2C-490A-9765-52A3CD0D0B7D}">
      <dgm:prSet/>
      <dgm:spPr/>
      <dgm:t>
        <a:bodyPr/>
        <a:lstStyle/>
        <a:p>
          <a:endParaRPr lang="en-US"/>
        </a:p>
      </dgm:t>
    </dgm:pt>
    <dgm:pt modelId="{7B577405-4773-4EAB-930F-6063A27016D1}">
      <dgm:prSet phldrT="[Text]"/>
      <dgm:spPr/>
      <dgm:t>
        <a:bodyPr/>
        <a:lstStyle/>
        <a:p>
          <a:r>
            <a:rPr lang="en-US" dirty="0"/>
            <a:t>Build Model</a:t>
          </a:r>
        </a:p>
      </dgm:t>
    </dgm:pt>
    <dgm:pt modelId="{2F5475FC-D6B1-485F-8B53-DC5852CAACCC}" type="parTrans" cxnId="{ED6A8874-C717-45D5-B5F7-7CA8790DB9F9}">
      <dgm:prSet/>
      <dgm:spPr/>
      <dgm:t>
        <a:bodyPr/>
        <a:lstStyle/>
        <a:p>
          <a:endParaRPr lang="en-US"/>
        </a:p>
      </dgm:t>
    </dgm:pt>
    <dgm:pt modelId="{0A990B2B-C118-40C4-A213-6C59FDAF2EFF}" type="sibTrans" cxnId="{ED6A8874-C717-45D5-B5F7-7CA8790DB9F9}">
      <dgm:prSet/>
      <dgm:spPr/>
      <dgm:t>
        <a:bodyPr/>
        <a:lstStyle/>
        <a:p>
          <a:endParaRPr lang="en-US"/>
        </a:p>
      </dgm:t>
    </dgm:pt>
    <dgm:pt modelId="{1238A6AD-53A3-4E09-A6DB-573248EA136D}">
      <dgm:prSet phldrT="[Text]"/>
      <dgm:spPr/>
      <dgm:t>
        <a:bodyPr/>
        <a:lstStyle/>
        <a:p>
          <a:r>
            <a:rPr lang="en-US" dirty="0"/>
            <a:t>Software</a:t>
          </a:r>
        </a:p>
      </dgm:t>
    </dgm:pt>
    <dgm:pt modelId="{B1DFDD70-23E1-4140-856D-8AF05A8B77E2}" type="sibTrans" cxnId="{1B4EB3BB-1DD3-425B-B3FA-73D06856A010}">
      <dgm:prSet/>
      <dgm:spPr/>
      <dgm:t>
        <a:bodyPr/>
        <a:lstStyle/>
        <a:p>
          <a:endParaRPr lang="en-US"/>
        </a:p>
      </dgm:t>
    </dgm:pt>
    <dgm:pt modelId="{1A9A9887-A295-49BE-8148-CEFC8B6B9248}" type="parTrans" cxnId="{1B4EB3BB-1DD3-425B-B3FA-73D06856A010}">
      <dgm:prSet/>
      <dgm:spPr/>
      <dgm:t>
        <a:bodyPr/>
        <a:lstStyle/>
        <a:p>
          <a:endParaRPr lang="en-US"/>
        </a:p>
      </dgm:t>
    </dgm:pt>
    <dgm:pt modelId="{92CCE5D1-5977-4958-8E16-5129CB991F18}">
      <dgm:prSet phldrT="[Text]"/>
      <dgm:spPr/>
      <dgm:t>
        <a:bodyPr/>
        <a:lstStyle/>
        <a:p>
          <a:r>
            <a:rPr lang="en-US" dirty="0"/>
            <a:t>Gripe About Code</a:t>
          </a:r>
        </a:p>
      </dgm:t>
    </dgm:pt>
    <dgm:pt modelId="{6EA523CD-926C-4BF5-A38E-E359BA78703A}" type="sibTrans" cxnId="{D7AD8670-1E04-4C0E-8051-E0E2DFF97CF6}">
      <dgm:prSet/>
      <dgm:spPr/>
      <dgm:t>
        <a:bodyPr/>
        <a:lstStyle/>
        <a:p>
          <a:endParaRPr lang="en-US"/>
        </a:p>
      </dgm:t>
    </dgm:pt>
    <dgm:pt modelId="{7CBAB742-97C5-4ADA-B8FF-45B4B7A9AAC8}" type="parTrans" cxnId="{D7AD8670-1E04-4C0E-8051-E0E2DFF97CF6}">
      <dgm:prSet/>
      <dgm:spPr/>
      <dgm:t>
        <a:bodyPr/>
        <a:lstStyle/>
        <a:p>
          <a:endParaRPr lang="en-US"/>
        </a:p>
      </dgm:t>
    </dgm:pt>
    <dgm:pt modelId="{274A9D5D-8535-49BD-82E9-66BFEE99D594}">
      <dgm:prSet phldrT="[Text]"/>
      <dgm:spPr/>
      <dgm:t>
        <a:bodyPr/>
        <a:lstStyle/>
        <a:p>
          <a:r>
            <a:rPr lang="en-US" dirty="0"/>
            <a:t>Modify Model</a:t>
          </a:r>
        </a:p>
      </dgm:t>
    </dgm:pt>
    <dgm:pt modelId="{ABB0C813-EA35-4D72-8C04-6420A851D7F6}" type="sibTrans" cxnId="{CD3F176F-9FA9-4787-8F55-9942EB170493}">
      <dgm:prSet/>
      <dgm:spPr/>
      <dgm:t>
        <a:bodyPr/>
        <a:lstStyle/>
        <a:p>
          <a:endParaRPr lang="en-US"/>
        </a:p>
      </dgm:t>
    </dgm:pt>
    <dgm:pt modelId="{91B61E13-9335-4DAE-AD70-A6024A64AB5C}" type="parTrans" cxnId="{CD3F176F-9FA9-4787-8F55-9942EB170493}">
      <dgm:prSet/>
      <dgm:spPr/>
      <dgm:t>
        <a:bodyPr/>
        <a:lstStyle/>
        <a:p>
          <a:endParaRPr lang="en-US"/>
        </a:p>
      </dgm:t>
    </dgm:pt>
    <dgm:pt modelId="{2373B028-B16E-4899-96C3-8D7341340820}">
      <dgm:prSet phldrT="[Text]"/>
      <dgm:spPr/>
      <dgm:t>
        <a:bodyPr/>
        <a:lstStyle/>
        <a:p>
          <a:r>
            <a:rPr lang="en-US" dirty="0"/>
            <a:t>Generate Code</a:t>
          </a:r>
        </a:p>
      </dgm:t>
    </dgm:pt>
    <dgm:pt modelId="{3F3E276A-4F41-4F00-ABBA-14DA5F9C5872}" type="sibTrans" cxnId="{21FCDAC3-F288-417F-B38D-18DC447B2129}">
      <dgm:prSet/>
      <dgm:spPr/>
      <dgm:t>
        <a:bodyPr/>
        <a:lstStyle/>
        <a:p>
          <a:endParaRPr lang="en-US"/>
        </a:p>
      </dgm:t>
    </dgm:pt>
    <dgm:pt modelId="{95F806F3-1B30-46C2-9D4C-57348E2C5078}" type="parTrans" cxnId="{21FCDAC3-F288-417F-B38D-18DC447B2129}">
      <dgm:prSet/>
      <dgm:spPr/>
      <dgm:t>
        <a:bodyPr/>
        <a:lstStyle/>
        <a:p>
          <a:endParaRPr lang="en-US"/>
        </a:p>
      </dgm:t>
    </dgm:pt>
    <dgm:pt modelId="{69C0EF23-29E0-4A16-AAF4-03924622E0EE}">
      <dgm:prSet phldrT="[Text]"/>
      <dgm:spPr/>
      <dgm:t>
        <a:bodyPr/>
        <a:lstStyle/>
        <a:p>
          <a:r>
            <a:rPr lang="en-US" dirty="0"/>
            <a:t>Generate Code</a:t>
          </a:r>
        </a:p>
      </dgm:t>
    </dgm:pt>
    <dgm:pt modelId="{8EB78CD1-564A-4835-88E8-744AEAD7DBC8}" type="sibTrans" cxnId="{76F27BC2-2A64-473D-B8E6-BF739E7F7BD7}">
      <dgm:prSet/>
      <dgm:spPr/>
      <dgm:t>
        <a:bodyPr/>
        <a:lstStyle/>
        <a:p>
          <a:endParaRPr lang="en-US"/>
        </a:p>
      </dgm:t>
    </dgm:pt>
    <dgm:pt modelId="{D393BB36-DD29-41EE-8FC8-93354C8EB11A}" type="parTrans" cxnId="{76F27BC2-2A64-473D-B8E6-BF739E7F7BD7}">
      <dgm:prSet/>
      <dgm:spPr/>
      <dgm:t>
        <a:bodyPr/>
        <a:lstStyle/>
        <a:p>
          <a:endParaRPr lang="en-US"/>
        </a:p>
      </dgm:t>
    </dgm:pt>
    <dgm:pt modelId="{E13B2B05-2A6C-411E-B73E-35808339064C}">
      <dgm:prSet phldrT="[Text]"/>
      <dgm:spPr/>
      <dgm:t>
        <a:bodyPr/>
        <a:lstStyle/>
        <a:p>
          <a:r>
            <a:rPr lang="en-US" dirty="0"/>
            <a:t>Subsystems</a:t>
          </a:r>
        </a:p>
      </dgm:t>
    </dgm:pt>
    <dgm:pt modelId="{E9E4FD02-8160-473B-9D4D-59F94213D4F9}" type="sibTrans" cxnId="{E46DCE51-1F44-4FA4-90BC-3DE5ABB65DB6}">
      <dgm:prSet/>
      <dgm:spPr/>
      <dgm:t>
        <a:bodyPr/>
        <a:lstStyle/>
        <a:p>
          <a:endParaRPr lang="en-US"/>
        </a:p>
      </dgm:t>
    </dgm:pt>
    <dgm:pt modelId="{5151D610-88C5-4B7D-B6FA-0D1F4E38B038}" type="parTrans" cxnId="{E46DCE51-1F44-4FA4-90BC-3DE5ABB65DB6}">
      <dgm:prSet/>
      <dgm:spPr/>
      <dgm:t>
        <a:bodyPr/>
        <a:lstStyle/>
        <a:p>
          <a:endParaRPr lang="en-US"/>
        </a:p>
      </dgm:t>
    </dgm:pt>
    <dgm:pt modelId="{1B29C7F7-B212-4028-86A4-90D8D344D0BD}">
      <dgm:prSet phldrT="[Text]"/>
      <dgm:spPr/>
      <dgm:t>
        <a:bodyPr/>
        <a:lstStyle/>
        <a:p>
          <a:r>
            <a:rPr lang="en-US" dirty="0"/>
            <a:t>Software</a:t>
          </a:r>
        </a:p>
      </dgm:t>
    </dgm:pt>
    <dgm:pt modelId="{586453B3-503F-4CE2-99BE-52773B43813F}" type="sibTrans" cxnId="{26008BFD-F128-4958-A320-75C293031892}">
      <dgm:prSet/>
      <dgm:spPr/>
      <dgm:t>
        <a:bodyPr/>
        <a:lstStyle/>
        <a:p>
          <a:endParaRPr lang="en-US"/>
        </a:p>
      </dgm:t>
    </dgm:pt>
    <dgm:pt modelId="{54B66451-AF52-4A20-B124-F2C2D05663F8}" type="parTrans" cxnId="{26008BFD-F128-4958-A320-75C293031892}">
      <dgm:prSet/>
      <dgm:spPr/>
      <dgm:t>
        <a:bodyPr/>
        <a:lstStyle/>
        <a:p>
          <a:endParaRPr lang="en-US"/>
        </a:p>
      </dgm:t>
    </dgm:pt>
    <dgm:pt modelId="{2E00BA7F-E186-4268-9CBC-16AF229927DE}">
      <dgm:prSet phldrT="[Text]"/>
      <dgm:spPr/>
      <dgm:t>
        <a:bodyPr/>
        <a:lstStyle/>
        <a:p>
          <a:r>
            <a:rPr lang="en-US" dirty="0"/>
            <a:t>Gripe About Code</a:t>
          </a:r>
        </a:p>
      </dgm:t>
    </dgm:pt>
    <dgm:pt modelId="{3BFABCFE-FF18-4299-83A0-B36C64980A4A}" type="sibTrans" cxnId="{EE670C7C-1D98-4F5C-A677-5D01B6293E31}">
      <dgm:prSet/>
      <dgm:spPr/>
      <dgm:t>
        <a:bodyPr/>
        <a:lstStyle/>
        <a:p>
          <a:endParaRPr lang="en-US"/>
        </a:p>
      </dgm:t>
    </dgm:pt>
    <dgm:pt modelId="{9EFD00FD-A98B-48D0-929E-3BD28EDDDF7B}" type="parTrans" cxnId="{EE670C7C-1D98-4F5C-A677-5D01B6293E31}">
      <dgm:prSet/>
      <dgm:spPr/>
      <dgm:t>
        <a:bodyPr/>
        <a:lstStyle/>
        <a:p>
          <a:endParaRPr lang="en-US"/>
        </a:p>
      </dgm:t>
    </dgm:pt>
    <dgm:pt modelId="{60DCB556-D2B9-40A0-9FCE-3528A687E3B1}" type="pres">
      <dgm:prSet presAssocID="{C7F69776-CB11-44FC-9673-DDCB8D2A6192}" presName="Name0" presStyleCnt="0">
        <dgm:presLayoutVars>
          <dgm:dir/>
          <dgm:animLvl val="lvl"/>
          <dgm:resizeHandles val="exact"/>
        </dgm:presLayoutVars>
      </dgm:prSet>
      <dgm:spPr/>
    </dgm:pt>
    <dgm:pt modelId="{9E337193-7EF7-4B41-856B-EA726A845C5E}" type="pres">
      <dgm:prSet presAssocID="{C7F69776-CB11-44FC-9673-DDCB8D2A6192}" presName="tSp" presStyleCnt="0"/>
      <dgm:spPr/>
    </dgm:pt>
    <dgm:pt modelId="{DC3B3E3F-CC42-4FA0-8F54-F526D501E993}" type="pres">
      <dgm:prSet presAssocID="{C7F69776-CB11-44FC-9673-DDCB8D2A6192}" presName="bSp" presStyleCnt="0"/>
      <dgm:spPr/>
    </dgm:pt>
    <dgm:pt modelId="{D6D583BA-A1CF-493E-A830-289563102849}" type="pres">
      <dgm:prSet presAssocID="{C7F69776-CB11-44FC-9673-DDCB8D2A6192}" presName="process" presStyleCnt="0"/>
      <dgm:spPr/>
    </dgm:pt>
    <dgm:pt modelId="{437609DB-B291-4E55-9A19-E1C8003D0AE8}" type="pres">
      <dgm:prSet presAssocID="{9BEAEE53-9F6A-4706-A7C2-AAF8BCC1D823}" presName="composite1" presStyleCnt="0"/>
      <dgm:spPr/>
    </dgm:pt>
    <dgm:pt modelId="{4EEC98F0-B17D-4E8F-9A67-A21B168F8A8A}" type="pres">
      <dgm:prSet presAssocID="{9BEAEE53-9F6A-4706-A7C2-AAF8BCC1D823}" presName="dummyNode1" presStyleLbl="node1" presStyleIdx="0" presStyleCnt="8"/>
      <dgm:spPr/>
    </dgm:pt>
    <dgm:pt modelId="{B8B20836-1A40-4717-928E-28137C2B66BE}" type="pres">
      <dgm:prSet presAssocID="{9BEAEE53-9F6A-4706-A7C2-AAF8BCC1D823}" presName="childNode1" presStyleLbl="bgAcc1" presStyleIdx="0" presStyleCnt="8">
        <dgm:presLayoutVars>
          <dgm:bulletEnabled val="1"/>
        </dgm:presLayoutVars>
      </dgm:prSet>
      <dgm:spPr/>
    </dgm:pt>
    <dgm:pt modelId="{F78647AE-C9B4-4177-B07B-D949F367B8AB}" type="pres">
      <dgm:prSet presAssocID="{9BEAEE53-9F6A-4706-A7C2-AAF8BCC1D823}" presName="childNode1tx" presStyleLbl="bgAcc1" presStyleIdx="0" presStyleCnt="8">
        <dgm:presLayoutVars>
          <dgm:bulletEnabled val="1"/>
        </dgm:presLayoutVars>
      </dgm:prSet>
      <dgm:spPr/>
    </dgm:pt>
    <dgm:pt modelId="{322D7CDB-2BB6-486F-8363-F70E157D2DF9}" type="pres">
      <dgm:prSet presAssocID="{9BEAEE53-9F6A-4706-A7C2-AAF8BCC1D823}" presName="parentNode1" presStyleLbl="node1" presStyleIdx="0" presStyleCnt="8">
        <dgm:presLayoutVars>
          <dgm:chMax val="1"/>
          <dgm:bulletEnabled val="1"/>
        </dgm:presLayoutVars>
      </dgm:prSet>
      <dgm:spPr/>
    </dgm:pt>
    <dgm:pt modelId="{10B8146F-E003-467E-ADD4-41128066D834}" type="pres">
      <dgm:prSet presAssocID="{9BEAEE53-9F6A-4706-A7C2-AAF8BCC1D823}" presName="connSite1" presStyleCnt="0"/>
      <dgm:spPr/>
    </dgm:pt>
    <dgm:pt modelId="{4C88D6F2-804E-4D44-A648-47B46266D000}" type="pres">
      <dgm:prSet presAssocID="{313542F2-4CF1-48BB-A204-B3C1CAE6A3A8}" presName="Name9" presStyleLbl="sibTrans2D1" presStyleIdx="0" presStyleCnt="7"/>
      <dgm:spPr/>
    </dgm:pt>
    <dgm:pt modelId="{194A80C2-0115-4904-A98C-57ACB778D9A9}" type="pres">
      <dgm:prSet presAssocID="{1B29C7F7-B212-4028-86A4-90D8D344D0BD}" presName="composite2" presStyleCnt="0"/>
      <dgm:spPr/>
    </dgm:pt>
    <dgm:pt modelId="{D11486CD-1A48-4115-98AE-C84082EC0800}" type="pres">
      <dgm:prSet presAssocID="{1B29C7F7-B212-4028-86A4-90D8D344D0BD}" presName="dummyNode2" presStyleLbl="node1" presStyleIdx="0" presStyleCnt="8"/>
      <dgm:spPr/>
    </dgm:pt>
    <dgm:pt modelId="{A01483E3-ECD3-4442-AAFF-96396EA296C6}" type="pres">
      <dgm:prSet presAssocID="{1B29C7F7-B212-4028-86A4-90D8D344D0BD}" presName="childNode2" presStyleLbl="bgAcc1" presStyleIdx="1" presStyleCnt="8">
        <dgm:presLayoutVars>
          <dgm:bulletEnabled val="1"/>
        </dgm:presLayoutVars>
      </dgm:prSet>
      <dgm:spPr/>
    </dgm:pt>
    <dgm:pt modelId="{B48F26F4-530C-4461-A965-77F8C8F6C008}" type="pres">
      <dgm:prSet presAssocID="{1B29C7F7-B212-4028-86A4-90D8D344D0BD}" presName="childNode2tx" presStyleLbl="bgAcc1" presStyleIdx="1" presStyleCnt="8">
        <dgm:presLayoutVars>
          <dgm:bulletEnabled val="1"/>
        </dgm:presLayoutVars>
      </dgm:prSet>
      <dgm:spPr/>
    </dgm:pt>
    <dgm:pt modelId="{824578D8-6848-4D2A-B244-31A3BB4A01E2}" type="pres">
      <dgm:prSet presAssocID="{1B29C7F7-B212-4028-86A4-90D8D344D0BD}" presName="parentNode2" presStyleLbl="node1" presStyleIdx="1" presStyleCnt="8">
        <dgm:presLayoutVars>
          <dgm:chMax val="0"/>
          <dgm:bulletEnabled val="1"/>
        </dgm:presLayoutVars>
      </dgm:prSet>
      <dgm:spPr/>
    </dgm:pt>
    <dgm:pt modelId="{0047DB5A-2A29-4361-AB1A-615EFD3B7A55}" type="pres">
      <dgm:prSet presAssocID="{1B29C7F7-B212-4028-86A4-90D8D344D0BD}" presName="connSite2" presStyleCnt="0"/>
      <dgm:spPr/>
    </dgm:pt>
    <dgm:pt modelId="{2766E924-1C44-43D1-8B45-BAC61DBCAEA4}" type="pres">
      <dgm:prSet presAssocID="{586453B3-503F-4CE2-99BE-52773B43813F}" presName="Name18" presStyleLbl="sibTrans2D1" presStyleIdx="1" presStyleCnt="7"/>
      <dgm:spPr/>
    </dgm:pt>
    <dgm:pt modelId="{DEF356D6-1368-41EB-8439-9B6642700CD0}" type="pres">
      <dgm:prSet presAssocID="{E13B2B05-2A6C-411E-B73E-35808339064C}" presName="composite1" presStyleCnt="0"/>
      <dgm:spPr/>
    </dgm:pt>
    <dgm:pt modelId="{50DC67BE-33D2-4732-ABF1-31D40483F07C}" type="pres">
      <dgm:prSet presAssocID="{E13B2B05-2A6C-411E-B73E-35808339064C}" presName="dummyNode1" presStyleLbl="node1" presStyleIdx="1" presStyleCnt="8"/>
      <dgm:spPr/>
    </dgm:pt>
    <dgm:pt modelId="{C3B0092C-9479-4C08-926A-4D9A3BADCE6D}" type="pres">
      <dgm:prSet presAssocID="{E13B2B05-2A6C-411E-B73E-35808339064C}" presName="childNode1" presStyleLbl="bgAcc1" presStyleIdx="2" presStyleCnt="8">
        <dgm:presLayoutVars>
          <dgm:bulletEnabled val="1"/>
        </dgm:presLayoutVars>
      </dgm:prSet>
      <dgm:spPr/>
    </dgm:pt>
    <dgm:pt modelId="{5DA912CD-B600-4894-AB56-E4D1C3C1DA4D}" type="pres">
      <dgm:prSet presAssocID="{E13B2B05-2A6C-411E-B73E-35808339064C}" presName="childNode1tx" presStyleLbl="bgAcc1" presStyleIdx="2" presStyleCnt="8">
        <dgm:presLayoutVars>
          <dgm:bulletEnabled val="1"/>
        </dgm:presLayoutVars>
      </dgm:prSet>
      <dgm:spPr/>
    </dgm:pt>
    <dgm:pt modelId="{0DD8EDFD-7F12-4197-8969-168FA9DC2EF2}" type="pres">
      <dgm:prSet presAssocID="{E13B2B05-2A6C-411E-B73E-35808339064C}" presName="parentNode1" presStyleLbl="node1" presStyleIdx="2" presStyleCnt="8">
        <dgm:presLayoutVars>
          <dgm:chMax val="1"/>
          <dgm:bulletEnabled val="1"/>
        </dgm:presLayoutVars>
      </dgm:prSet>
      <dgm:spPr/>
    </dgm:pt>
    <dgm:pt modelId="{E9CD23BB-854C-4C7B-8F70-A8DDC2D41CCE}" type="pres">
      <dgm:prSet presAssocID="{E13B2B05-2A6C-411E-B73E-35808339064C}" presName="connSite1" presStyleCnt="0"/>
      <dgm:spPr/>
    </dgm:pt>
    <dgm:pt modelId="{41B9FC2A-2E55-45CF-9A75-B590865D3002}" type="pres">
      <dgm:prSet presAssocID="{E9E4FD02-8160-473B-9D4D-59F94213D4F9}" presName="Name9" presStyleLbl="sibTrans2D1" presStyleIdx="2" presStyleCnt="7"/>
      <dgm:spPr/>
    </dgm:pt>
    <dgm:pt modelId="{10660BAB-4C6F-4EEF-9390-43B6F44EDEC3}" type="pres">
      <dgm:prSet presAssocID="{01F964DD-4C74-4B97-80DA-9511C684B271}" presName="composite2" presStyleCnt="0"/>
      <dgm:spPr/>
    </dgm:pt>
    <dgm:pt modelId="{EC87F023-53BB-4314-99EB-277903BA45D4}" type="pres">
      <dgm:prSet presAssocID="{01F964DD-4C74-4B97-80DA-9511C684B271}" presName="dummyNode2" presStyleLbl="node1" presStyleIdx="2" presStyleCnt="8"/>
      <dgm:spPr/>
    </dgm:pt>
    <dgm:pt modelId="{62C0DBDB-0C67-46EB-BB5E-849A805D011E}" type="pres">
      <dgm:prSet presAssocID="{01F964DD-4C74-4B97-80DA-9511C684B271}" presName="childNode2" presStyleLbl="bgAcc1" presStyleIdx="3" presStyleCnt="8">
        <dgm:presLayoutVars>
          <dgm:bulletEnabled val="1"/>
        </dgm:presLayoutVars>
      </dgm:prSet>
      <dgm:spPr/>
    </dgm:pt>
    <dgm:pt modelId="{62044799-AFC9-4E70-A263-FC846599BF51}" type="pres">
      <dgm:prSet presAssocID="{01F964DD-4C74-4B97-80DA-9511C684B271}" presName="childNode2tx" presStyleLbl="bgAcc1" presStyleIdx="3" presStyleCnt="8">
        <dgm:presLayoutVars>
          <dgm:bulletEnabled val="1"/>
        </dgm:presLayoutVars>
      </dgm:prSet>
      <dgm:spPr/>
    </dgm:pt>
    <dgm:pt modelId="{A1A25916-FD5C-49D6-AD47-9EE85502CC2E}" type="pres">
      <dgm:prSet presAssocID="{01F964DD-4C74-4B97-80DA-9511C684B271}" presName="parentNode2" presStyleLbl="node1" presStyleIdx="3" presStyleCnt="8">
        <dgm:presLayoutVars>
          <dgm:chMax val="0"/>
          <dgm:bulletEnabled val="1"/>
        </dgm:presLayoutVars>
      </dgm:prSet>
      <dgm:spPr/>
    </dgm:pt>
    <dgm:pt modelId="{6F6D05E0-8ECB-406A-8498-FEC7EFB09EFE}" type="pres">
      <dgm:prSet presAssocID="{01F964DD-4C74-4B97-80DA-9511C684B271}" presName="connSite2" presStyleCnt="0"/>
      <dgm:spPr/>
    </dgm:pt>
    <dgm:pt modelId="{9AB2577F-74A0-47CB-86D8-6A61E470E77C}" type="pres">
      <dgm:prSet presAssocID="{CCD699D6-A748-4D76-A010-1D5370745AE9}" presName="Name18" presStyleLbl="sibTrans2D1" presStyleIdx="3" presStyleCnt="7"/>
      <dgm:spPr/>
    </dgm:pt>
    <dgm:pt modelId="{34CA3C3D-FC6F-4E2F-B597-DDCA05F56274}" type="pres">
      <dgm:prSet presAssocID="{34143870-C86F-4155-BEA9-2E94055A908D}" presName="composite1" presStyleCnt="0"/>
      <dgm:spPr/>
    </dgm:pt>
    <dgm:pt modelId="{9CB6FDE0-44D9-4398-A32B-FC9AF76DBA18}" type="pres">
      <dgm:prSet presAssocID="{34143870-C86F-4155-BEA9-2E94055A908D}" presName="dummyNode1" presStyleLbl="node1" presStyleIdx="3" presStyleCnt="8"/>
      <dgm:spPr/>
    </dgm:pt>
    <dgm:pt modelId="{910E75FD-4B7F-4F6E-9CC1-027F561EB6BE}" type="pres">
      <dgm:prSet presAssocID="{34143870-C86F-4155-BEA9-2E94055A908D}" presName="childNode1" presStyleLbl="bgAcc1" presStyleIdx="4" presStyleCnt="8">
        <dgm:presLayoutVars>
          <dgm:bulletEnabled val="1"/>
        </dgm:presLayoutVars>
      </dgm:prSet>
      <dgm:spPr/>
    </dgm:pt>
    <dgm:pt modelId="{B589499B-AF28-4E30-B6BE-31FFB5D1363B}" type="pres">
      <dgm:prSet presAssocID="{34143870-C86F-4155-BEA9-2E94055A908D}" presName="childNode1tx" presStyleLbl="bgAcc1" presStyleIdx="4" presStyleCnt="8">
        <dgm:presLayoutVars>
          <dgm:bulletEnabled val="1"/>
        </dgm:presLayoutVars>
      </dgm:prSet>
      <dgm:spPr/>
    </dgm:pt>
    <dgm:pt modelId="{60B920AC-3948-4AE1-AEFF-1B93D134BB24}" type="pres">
      <dgm:prSet presAssocID="{34143870-C86F-4155-BEA9-2E94055A908D}" presName="parentNode1" presStyleLbl="node1" presStyleIdx="4" presStyleCnt="8">
        <dgm:presLayoutVars>
          <dgm:chMax val="1"/>
          <dgm:bulletEnabled val="1"/>
        </dgm:presLayoutVars>
      </dgm:prSet>
      <dgm:spPr/>
    </dgm:pt>
    <dgm:pt modelId="{E373D15F-E80D-4CFE-B61F-7F92E89C4CA5}" type="pres">
      <dgm:prSet presAssocID="{34143870-C86F-4155-BEA9-2E94055A908D}" presName="connSite1" presStyleCnt="0"/>
      <dgm:spPr/>
    </dgm:pt>
    <dgm:pt modelId="{F85CE765-1482-42F8-B1CA-F0B61546F611}" type="pres">
      <dgm:prSet presAssocID="{39ED725F-890E-440C-B598-0A6DBEB562CD}" presName="Name9" presStyleLbl="sibTrans2D1" presStyleIdx="4" presStyleCnt="7"/>
      <dgm:spPr/>
    </dgm:pt>
    <dgm:pt modelId="{018042C3-2AE0-47B7-9F90-DA0BCD025C16}" type="pres">
      <dgm:prSet presAssocID="{B5290DD1-EDA3-48B8-8079-DA686DA22F0E}" presName="composite2" presStyleCnt="0"/>
      <dgm:spPr/>
    </dgm:pt>
    <dgm:pt modelId="{865963C7-3F1E-4834-BFB0-E1F67F922B35}" type="pres">
      <dgm:prSet presAssocID="{B5290DD1-EDA3-48B8-8079-DA686DA22F0E}" presName="dummyNode2" presStyleLbl="node1" presStyleIdx="4" presStyleCnt="8"/>
      <dgm:spPr/>
    </dgm:pt>
    <dgm:pt modelId="{2E2217F9-E701-49FC-AB32-305F19CBCAFC}" type="pres">
      <dgm:prSet presAssocID="{B5290DD1-EDA3-48B8-8079-DA686DA22F0E}" presName="childNode2" presStyleLbl="bgAcc1" presStyleIdx="5" presStyleCnt="8">
        <dgm:presLayoutVars>
          <dgm:bulletEnabled val="1"/>
        </dgm:presLayoutVars>
      </dgm:prSet>
      <dgm:spPr/>
    </dgm:pt>
    <dgm:pt modelId="{D2D61712-8C80-4404-99C1-79D0E6A71E0D}" type="pres">
      <dgm:prSet presAssocID="{B5290DD1-EDA3-48B8-8079-DA686DA22F0E}" presName="childNode2tx" presStyleLbl="bgAcc1" presStyleIdx="5" presStyleCnt="8">
        <dgm:presLayoutVars>
          <dgm:bulletEnabled val="1"/>
        </dgm:presLayoutVars>
      </dgm:prSet>
      <dgm:spPr/>
    </dgm:pt>
    <dgm:pt modelId="{0DF20E2A-B503-43FE-8DB3-B6525EF717C9}" type="pres">
      <dgm:prSet presAssocID="{B5290DD1-EDA3-48B8-8079-DA686DA22F0E}" presName="parentNode2" presStyleLbl="node1" presStyleIdx="5" presStyleCnt="8">
        <dgm:presLayoutVars>
          <dgm:chMax val="0"/>
          <dgm:bulletEnabled val="1"/>
        </dgm:presLayoutVars>
      </dgm:prSet>
      <dgm:spPr/>
    </dgm:pt>
    <dgm:pt modelId="{4C925B42-8939-400E-BFA8-7DCE3AAA82E3}" type="pres">
      <dgm:prSet presAssocID="{B5290DD1-EDA3-48B8-8079-DA686DA22F0E}" presName="connSite2" presStyleCnt="0"/>
      <dgm:spPr/>
    </dgm:pt>
    <dgm:pt modelId="{A269E1C0-8CAF-4ADD-939A-19EC1430B4FA}" type="pres">
      <dgm:prSet presAssocID="{00AA66E1-73A4-4D2C-8409-A0295C5664B4}" presName="Name18" presStyleLbl="sibTrans2D1" presStyleIdx="5" presStyleCnt="7"/>
      <dgm:spPr/>
    </dgm:pt>
    <dgm:pt modelId="{4515E033-9038-4F71-B6D8-8261B1B68C78}" type="pres">
      <dgm:prSet presAssocID="{78ED728E-A745-48B0-A9D5-A1426A8B658A}" presName="composite1" presStyleCnt="0"/>
      <dgm:spPr/>
    </dgm:pt>
    <dgm:pt modelId="{656E8B69-B34F-4FF5-BA89-601928EF9BB2}" type="pres">
      <dgm:prSet presAssocID="{78ED728E-A745-48B0-A9D5-A1426A8B658A}" presName="dummyNode1" presStyleLbl="node1" presStyleIdx="5" presStyleCnt="8"/>
      <dgm:spPr/>
    </dgm:pt>
    <dgm:pt modelId="{8F489D3F-1EE2-43CE-9FB3-7F1A5A32C462}" type="pres">
      <dgm:prSet presAssocID="{78ED728E-A745-48B0-A9D5-A1426A8B658A}" presName="childNode1" presStyleLbl="bgAcc1" presStyleIdx="6" presStyleCnt="8">
        <dgm:presLayoutVars>
          <dgm:bulletEnabled val="1"/>
        </dgm:presLayoutVars>
      </dgm:prSet>
      <dgm:spPr/>
    </dgm:pt>
    <dgm:pt modelId="{669FBDA1-5CF8-44E0-B2A3-29170A321459}" type="pres">
      <dgm:prSet presAssocID="{78ED728E-A745-48B0-A9D5-A1426A8B658A}" presName="childNode1tx" presStyleLbl="bgAcc1" presStyleIdx="6" presStyleCnt="8">
        <dgm:presLayoutVars>
          <dgm:bulletEnabled val="1"/>
        </dgm:presLayoutVars>
      </dgm:prSet>
      <dgm:spPr/>
    </dgm:pt>
    <dgm:pt modelId="{D468B8BD-D205-4272-BC27-9941FD7AE7AF}" type="pres">
      <dgm:prSet presAssocID="{78ED728E-A745-48B0-A9D5-A1426A8B658A}" presName="parentNode1" presStyleLbl="node1" presStyleIdx="6" presStyleCnt="8">
        <dgm:presLayoutVars>
          <dgm:chMax val="1"/>
          <dgm:bulletEnabled val="1"/>
        </dgm:presLayoutVars>
      </dgm:prSet>
      <dgm:spPr/>
    </dgm:pt>
    <dgm:pt modelId="{44A24A4E-CA78-4DAE-A483-5BF2D2ABA49F}" type="pres">
      <dgm:prSet presAssocID="{78ED728E-A745-48B0-A9D5-A1426A8B658A}" presName="connSite1" presStyleCnt="0"/>
      <dgm:spPr/>
    </dgm:pt>
    <dgm:pt modelId="{69B879EB-3304-4660-8B01-ED8BE283F14E}" type="pres">
      <dgm:prSet presAssocID="{EA905C27-CE9C-4D88-8E43-C840EF5F55C1}" presName="Name9" presStyleLbl="sibTrans2D1" presStyleIdx="6" presStyleCnt="7"/>
      <dgm:spPr/>
    </dgm:pt>
    <dgm:pt modelId="{0EA2DA1A-647D-49E6-A401-26D13F78963D}" type="pres">
      <dgm:prSet presAssocID="{1238A6AD-53A3-4E09-A6DB-573248EA136D}" presName="composite2" presStyleCnt="0"/>
      <dgm:spPr/>
    </dgm:pt>
    <dgm:pt modelId="{E5CC9637-45E1-4F45-B295-0FB13644A011}" type="pres">
      <dgm:prSet presAssocID="{1238A6AD-53A3-4E09-A6DB-573248EA136D}" presName="dummyNode2" presStyleLbl="node1" presStyleIdx="6" presStyleCnt="8"/>
      <dgm:spPr/>
    </dgm:pt>
    <dgm:pt modelId="{A588297D-DBE2-4D3D-9BF0-D5A212EDD2BF}" type="pres">
      <dgm:prSet presAssocID="{1238A6AD-53A3-4E09-A6DB-573248EA136D}" presName="childNode2" presStyleLbl="bgAcc1" presStyleIdx="7" presStyleCnt="8">
        <dgm:presLayoutVars>
          <dgm:bulletEnabled val="1"/>
        </dgm:presLayoutVars>
      </dgm:prSet>
      <dgm:spPr/>
    </dgm:pt>
    <dgm:pt modelId="{8E8AA4C8-7E1F-4D82-8341-94CC48A59113}" type="pres">
      <dgm:prSet presAssocID="{1238A6AD-53A3-4E09-A6DB-573248EA136D}" presName="childNode2tx" presStyleLbl="bgAcc1" presStyleIdx="7" presStyleCnt="8">
        <dgm:presLayoutVars>
          <dgm:bulletEnabled val="1"/>
        </dgm:presLayoutVars>
      </dgm:prSet>
      <dgm:spPr/>
    </dgm:pt>
    <dgm:pt modelId="{FC96C70B-2BD2-4780-82A0-F2D4F4E2CB70}" type="pres">
      <dgm:prSet presAssocID="{1238A6AD-53A3-4E09-A6DB-573248EA136D}" presName="parentNode2" presStyleLbl="node1" presStyleIdx="7" presStyleCnt="8">
        <dgm:presLayoutVars>
          <dgm:chMax val="0"/>
          <dgm:bulletEnabled val="1"/>
        </dgm:presLayoutVars>
      </dgm:prSet>
      <dgm:spPr/>
    </dgm:pt>
    <dgm:pt modelId="{80C67E76-4739-4A3E-9F72-C2960068EE48}" type="pres">
      <dgm:prSet presAssocID="{1238A6AD-53A3-4E09-A6DB-573248EA136D}" presName="connSite2" presStyleCnt="0"/>
      <dgm:spPr/>
    </dgm:pt>
  </dgm:ptLst>
  <dgm:cxnLst>
    <dgm:cxn modelId="{2271A402-5EFD-4DFD-B53B-43040066B795}" type="presOf" srcId="{AEFDB0FD-F1CE-4CE1-9D4A-230B78696F8F}" destId="{B8B20836-1A40-4717-928E-28137C2B66BE}" srcOrd="0" destOrd="1" presId="urn:microsoft.com/office/officeart/2005/8/layout/hProcess4"/>
    <dgm:cxn modelId="{B867AB05-CB19-4F54-A670-A26FC2108F1B}" type="presOf" srcId="{2E00BA7F-E186-4268-9CBC-16AF229927DE}" destId="{A01483E3-ECD3-4442-AAFF-96396EA296C6}" srcOrd="0" destOrd="0" presId="urn:microsoft.com/office/officeart/2005/8/layout/hProcess4"/>
    <dgm:cxn modelId="{AB5C4607-402E-4658-A448-E90F8A82A946}" type="presOf" srcId="{785E4208-1FF8-465E-B8EC-B781B33979BC}" destId="{2E2217F9-E701-49FC-AB32-305F19CBCAFC}" srcOrd="0" destOrd="0" presId="urn:microsoft.com/office/officeart/2005/8/layout/hProcess4"/>
    <dgm:cxn modelId="{1D86FA10-4520-4E16-B3D4-63F5E64176A3}" srcId="{C7F69776-CB11-44FC-9673-DDCB8D2A6192}" destId="{34143870-C86F-4155-BEA9-2E94055A908D}" srcOrd="4" destOrd="0" parTransId="{7A2EFF0A-A846-4CEF-99B4-6095704A00EA}" sibTransId="{39ED725F-890E-440C-B598-0A6DBEB562CD}"/>
    <dgm:cxn modelId="{80061112-661B-4782-A4B2-A4539D61CC0D}" type="presOf" srcId="{2373B028-B16E-4899-96C3-8D7341340820}" destId="{8F489D3F-1EE2-43CE-9FB3-7F1A5A32C462}" srcOrd="0" destOrd="1" presId="urn:microsoft.com/office/officeart/2005/8/layout/hProcess4"/>
    <dgm:cxn modelId="{5F160314-5CF3-412F-83C3-5E04A139E5A5}" type="presOf" srcId="{1238A6AD-53A3-4E09-A6DB-573248EA136D}" destId="{FC96C70B-2BD2-4780-82A0-F2D4F4E2CB70}" srcOrd="0" destOrd="0" presId="urn:microsoft.com/office/officeart/2005/8/layout/hProcess4"/>
    <dgm:cxn modelId="{A933851D-ACB4-437D-A9F7-1FE0765202B8}" srcId="{C7F69776-CB11-44FC-9673-DDCB8D2A6192}" destId="{78ED728E-A745-48B0-A9D5-A1426A8B658A}" srcOrd="6" destOrd="0" parTransId="{8C23575C-3E43-4C45-BC0E-5970E34B8C91}" sibTransId="{EA905C27-CE9C-4D88-8E43-C840EF5F55C1}"/>
    <dgm:cxn modelId="{9454701F-49E4-4C3E-8BE5-5A7429F53993}" type="presOf" srcId="{01F964DD-4C74-4B97-80DA-9511C684B271}" destId="{A1A25916-FD5C-49D6-AD47-9EE85502CC2E}" srcOrd="0" destOrd="0" presId="urn:microsoft.com/office/officeart/2005/8/layout/hProcess4"/>
    <dgm:cxn modelId="{A5DDF325-CD77-4342-B2BD-0405C65CBE08}" srcId="{C7F69776-CB11-44FC-9673-DDCB8D2A6192}" destId="{9BEAEE53-9F6A-4706-A7C2-AAF8BCC1D823}" srcOrd="0" destOrd="0" parTransId="{9AB8D835-3CA7-4FA1-BC1F-35138900A170}" sibTransId="{313542F2-4CF1-48BB-A204-B3C1CAE6A3A8}"/>
    <dgm:cxn modelId="{C8B29C28-C84C-4DFF-AE05-B34205281019}" type="presOf" srcId="{ABB55B01-E8CF-4D6A-8F30-12AF1C2664DB}" destId="{B589499B-AF28-4E30-B6BE-31FFB5D1363B}" srcOrd="1" destOrd="1" presId="urn:microsoft.com/office/officeart/2005/8/layout/hProcess4"/>
    <dgm:cxn modelId="{C9F7E829-A60D-4D2B-BFFA-827974D084CA}" type="presOf" srcId="{2E00BA7F-E186-4268-9CBC-16AF229927DE}" destId="{B48F26F4-530C-4461-A965-77F8C8F6C008}" srcOrd="1" destOrd="0" presId="urn:microsoft.com/office/officeart/2005/8/layout/hProcess4"/>
    <dgm:cxn modelId="{DAF87A32-8584-4D0F-9CF0-071ECCC768CF}" type="presOf" srcId="{69C0EF23-29E0-4A16-AAF4-03924622E0EE}" destId="{5DA912CD-B600-4894-AB56-E4D1C3C1DA4D}" srcOrd="1" destOrd="1" presId="urn:microsoft.com/office/officeart/2005/8/layout/hProcess4"/>
    <dgm:cxn modelId="{1737C434-5D99-4BEA-B017-D1C9606A22AA}" type="presOf" srcId="{AEFDB0FD-F1CE-4CE1-9D4A-230B78696F8F}" destId="{F78647AE-C9B4-4177-B07B-D949F367B8AB}" srcOrd="1" destOrd="1" presId="urn:microsoft.com/office/officeart/2005/8/layout/hProcess4"/>
    <dgm:cxn modelId="{D90CD138-A5E5-477D-8424-4920D9D3B241}" srcId="{E13B2B05-2A6C-411E-B73E-35808339064C}" destId="{C16B59B0-6F24-4C88-97F7-B19DF63E258A}" srcOrd="0" destOrd="0" parTransId="{45AA4C4E-C855-4006-9BF9-A9D537CAA651}" sibTransId="{1CE646C5-C077-4DC2-8030-551B0C7174F0}"/>
    <dgm:cxn modelId="{3138F03C-F3CD-4C75-AE81-63F4CFF3979D}" type="presOf" srcId="{F7990550-D7E1-499A-BB9E-4B4584954489}" destId="{62C0DBDB-0C67-46EB-BB5E-849A805D011E}" srcOrd="0" destOrd="0" presId="urn:microsoft.com/office/officeart/2005/8/layout/hProcess4"/>
    <dgm:cxn modelId="{BAA2AE3D-E4D0-42FB-8694-6DF6AE23FFC0}" type="presOf" srcId="{7B577405-4773-4EAB-930F-6063A27016D1}" destId="{B8B20836-1A40-4717-928E-28137C2B66BE}" srcOrd="0" destOrd="0" presId="urn:microsoft.com/office/officeart/2005/8/layout/hProcess4"/>
    <dgm:cxn modelId="{ABBAA43F-6E71-4552-A65F-3A11A5C17598}" type="presOf" srcId="{92CCE5D1-5977-4958-8E16-5129CB991F18}" destId="{8E8AA4C8-7E1F-4D82-8341-94CC48A59113}" srcOrd="1" destOrd="0" presId="urn:microsoft.com/office/officeart/2005/8/layout/hProcess4"/>
    <dgm:cxn modelId="{47394067-66A5-4C7A-8657-E20C01EB8D4C}" type="presOf" srcId="{7B577405-4773-4EAB-930F-6063A27016D1}" destId="{F78647AE-C9B4-4177-B07B-D949F367B8AB}" srcOrd="1" destOrd="0" presId="urn:microsoft.com/office/officeart/2005/8/layout/hProcess4"/>
    <dgm:cxn modelId="{0F38F74A-68FB-4DE6-BF7E-5D613FA82779}" type="presOf" srcId="{E13B2B05-2A6C-411E-B73E-35808339064C}" destId="{0DD8EDFD-7F12-4197-8969-168FA9DC2EF2}" srcOrd="0" destOrd="0" presId="urn:microsoft.com/office/officeart/2005/8/layout/hProcess4"/>
    <dgm:cxn modelId="{CD3F176F-9FA9-4787-8F55-9942EB170493}" srcId="{78ED728E-A745-48B0-A9D5-A1426A8B658A}" destId="{274A9D5D-8535-49BD-82E9-66BFEE99D594}" srcOrd="0" destOrd="0" parTransId="{91B61E13-9335-4DAE-AD70-A6024A64AB5C}" sibTransId="{ABB0C813-EA35-4D72-8C04-6420A851D7F6}"/>
    <dgm:cxn modelId="{D7AD8670-1E04-4C0E-8051-E0E2DFF97CF6}" srcId="{1238A6AD-53A3-4E09-A6DB-573248EA136D}" destId="{92CCE5D1-5977-4958-8E16-5129CB991F18}" srcOrd="0" destOrd="0" parTransId="{7CBAB742-97C5-4ADA-B8FF-45B4B7A9AAC8}" sibTransId="{6EA523CD-926C-4BF5-A38E-E359BA78703A}"/>
    <dgm:cxn modelId="{E46DCE51-1F44-4FA4-90BC-3DE5ABB65DB6}" srcId="{C7F69776-CB11-44FC-9673-DDCB8D2A6192}" destId="{E13B2B05-2A6C-411E-B73E-35808339064C}" srcOrd="2" destOrd="0" parTransId="{5151D610-88C5-4B7D-B6FA-0D1F4E38B038}" sibTransId="{E9E4FD02-8160-473B-9D4D-59F94213D4F9}"/>
    <dgm:cxn modelId="{76273B52-424E-424C-BF0D-AEEF7E954E07}" type="presOf" srcId="{32E7BA3F-3E7A-41FD-8801-CE765F1F0667}" destId="{B589499B-AF28-4E30-B6BE-31FFB5D1363B}" srcOrd="1" destOrd="0" presId="urn:microsoft.com/office/officeart/2005/8/layout/hProcess4"/>
    <dgm:cxn modelId="{CE19C352-F598-4309-B88B-0FE4FDCD5C8A}" srcId="{01F964DD-4C74-4B97-80DA-9511C684B271}" destId="{F7990550-D7E1-499A-BB9E-4B4584954489}" srcOrd="0" destOrd="0" parTransId="{203AF179-B6B2-4F48-8795-9CDBAEEB7DA4}" sibTransId="{EA51F1EE-F521-429A-9F15-830120EA446C}"/>
    <dgm:cxn modelId="{ED6A8874-C717-45D5-B5F7-7CA8790DB9F9}" srcId="{9BEAEE53-9F6A-4706-A7C2-AAF8BCC1D823}" destId="{7B577405-4773-4EAB-930F-6063A27016D1}" srcOrd="0" destOrd="0" parTransId="{2F5475FC-D6B1-485F-8B53-DC5852CAACCC}" sibTransId="{0A990B2B-C118-40C4-A213-6C59FDAF2EFF}"/>
    <dgm:cxn modelId="{A19BE455-34B6-47B5-AD04-479D12030E05}" type="presOf" srcId="{274A9D5D-8535-49BD-82E9-66BFEE99D594}" destId="{669FBDA1-5CF8-44E0-B2A3-29170A321459}" srcOrd="1" destOrd="0" presId="urn:microsoft.com/office/officeart/2005/8/layout/hProcess4"/>
    <dgm:cxn modelId="{76F14057-3222-4579-B296-B9415240FADC}" type="presOf" srcId="{39ED725F-890E-440C-B598-0A6DBEB562CD}" destId="{F85CE765-1482-42F8-B1CA-F0B61546F611}" srcOrd="0" destOrd="0" presId="urn:microsoft.com/office/officeart/2005/8/layout/hProcess4"/>
    <dgm:cxn modelId="{17EFF777-1D2C-490A-9765-52A3CD0D0B7D}" srcId="{34143870-C86F-4155-BEA9-2E94055A908D}" destId="{32E7BA3F-3E7A-41FD-8801-CE765F1F0667}" srcOrd="0" destOrd="0" parTransId="{1237C7E7-8538-4E82-BB95-490DDF6D24C7}" sibTransId="{90237F18-9E39-4E16-9DB5-70F37D090FCE}"/>
    <dgm:cxn modelId="{D1540F58-23E8-4ABA-88DE-EDE6E57DBBBB}" type="presOf" srcId="{ABB55B01-E8CF-4D6A-8F30-12AF1C2664DB}" destId="{910E75FD-4B7F-4F6E-9CC1-027F561EB6BE}" srcOrd="0" destOrd="1" presId="urn:microsoft.com/office/officeart/2005/8/layout/hProcess4"/>
    <dgm:cxn modelId="{EE670C7C-1D98-4F5C-A677-5D01B6293E31}" srcId="{1B29C7F7-B212-4028-86A4-90D8D344D0BD}" destId="{2E00BA7F-E186-4268-9CBC-16AF229927DE}" srcOrd="0" destOrd="0" parTransId="{9EFD00FD-A98B-48D0-929E-3BD28EDDDF7B}" sibTransId="{3BFABCFE-FF18-4299-83A0-B36C64980A4A}"/>
    <dgm:cxn modelId="{F27E4F7C-DC23-4CA7-995E-FBEE1CFA4431}" type="presOf" srcId="{9BEAEE53-9F6A-4706-A7C2-AAF8BCC1D823}" destId="{322D7CDB-2BB6-486F-8363-F70E157D2DF9}" srcOrd="0" destOrd="0" presId="urn:microsoft.com/office/officeart/2005/8/layout/hProcess4"/>
    <dgm:cxn modelId="{6144C681-004B-4CF0-A83D-F4049BC7DC19}" srcId="{B5290DD1-EDA3-48B8-8079-DA686DA22F0E}" destId="{785E4208-1FF8-465E-B8EC-B781B33979BC}" srcOrd="0" destOrd="0" parTransId="{7D567A85-4836-440D-B71B-0E5C9C06EE90}" sibTransId="{3EB1495B-7EA7-4B8B-A293-C9006E924A57}"/>
    <dgm:cxn modelId="{1CECD28F-D8AE-4B10-9298-14A39C5BDFF5}" type="presOf" srcId="{69C0EF23-29E0-4A16-AAF4-03924622E0EE}" destId="{C3B0092C-9479-4C08-926A-4D9A3BADCE6D}" srcOrd="0" destOrd="1" presId="urn:microsoft.com/office/officeart/2005/8/layout/hProcess4"/>
    <dgm:cxn modelId="{BE2FCE97-8B0F-456C-9EE3-7237C1E8B595}" type="presOf" srcId="{313542F2-4CF1-48BB-A204-B3C1CAE6A3A8}" destId="{4C88D6F2-804E-4D44-A648-47B46266D000}" srcOrd="0" destOrd="0" presId="urn:microsoft.com/office/officeart/2005/8/layout/hProcess4"/>
    <dgm:cxn modelId="{2DA9A29C-6FE2-4721-A93E-6808B979A007}" type="presOf" srcId="{32E7BA3F-3E7A-41FD-8801-CE765F1F0667}" destId="{910E75FD-4B7F-4F6E-9CC1-027F561EB6BE}" srcOrd="0" destOrd="0" presId="urn:microsoft.com/office/officeart/2005/8/layout/hProcess4"/>
    <dgm:cxn modelId="{AB0000A0-DFBC-45B3-A8D9-59B03493BCD7}" type="presOf" srcId="{F7990550-D7E1-499A-BB9E-4B4584954489}" destId="{62044799-AFC9-4E70-A263-FC846599BF51}" srcOrd="1" destOrd="0" presId="urn:microsoft.com/office/officeart/2005/8/layout/hProcess4"/>
    <dgm:cxn modelId="{2DF32FA1-7010-4680-9AE0-5FA525A6AF84}" type="presOf" srcId="{C16B59B0-6F24-4C88-97F7-B19DF63E258A}" destId="{5DA912CD-B600-4894-AB56-E4D1C3C1DA4D}" srcOrd="1" destOrd="0" presId="urn:microsoft.com/office/officeart/2005/8/layout/hProcess4"/>
    <dgm:cxn modelId="{5CEC8BA2-B428-47B3-96CD-B63B1224CF61}" srcId="{9BEAEE53-9F6A-4706-A7C2-AAF8BCC1D823}" destId="{AEFDB0FD-F1CE-4CE1-9D4A-230B78696F8F}" srcOrd="1" destOrd="0" parTransId="{FE68EB5C-BBE9-46CB-938E-50CCBD0419BA}" sibTransId="{8D7345B6-04DB-4045-B58E-7B07E85915E7}"/>
    <dgm:cxn modelId="{79900EA5-FF2E-4CB8-8E63-CEFC3B8BF1C0}" type="presOf" srcId="{00AA66E1-73A4-4D2C-8409-A0295C5664B4}" destId="{A269E1C0-8CAF-4ADD-939A-19EC1430B4FA}" srcOrd="0" destOrd="0" presId="urn:microsoft.com/office/officeart/2005/8/layout/hProcess4"/>
    <dgm:cxn modelId="{EE0AB0A6-103C-40AD-B63F-C90F7A132979}" type="presOf" srcId="{C16B59B0-6F24-4C88-97F7-B19DF63E258A}" destId="{C3B0092C-9479-4C08-926A-4D9A3BADCE6D}" srcOrd="0" destOrd="0" presId="urn:microsoft.com/office/officeart/2005/8/layout/hProcess4"/>
    <dgm:cxn modelId="{8FAED6A6-F494-4898-9641-943EDC67A806}" type="presOf" srcId="{92CCE5D1-5977-4958-8E16-5129CB991F18}" destId="{A588297D-DBE2-4D3D-9BF0-D5A212EDD2BF}" srcOrd="0" destOrd="0" presId="urn:microsoft.com/office/officeart/2005/8/layout/hProcess4"/>
    <dgm:cxn modelId="{4FCA3FAB-0BE1-41BA-A172-2F1EC00B3D0C}" type="presOf" srcId="{E9E4FD02-8160-473B-9D4D-59F94213D4F9}" destId="{41B9FC2A-2E55-45CF-9A75-B590865D3002}" srcOrd="0" destOrd="0" presId="urn:microsoft.com/office/officeart/2005/8/layout/hProcess4"/>
    <dgm:cxn modelId="{1B4EB3BB-1DD3-425B-B3FA-73D06856A010}" srcId="{C7F69776-CB11-44FC-9673-DDCB8D2A6192}" destId="{1238A6AD-53A3-4E09-A6DB-573248EA136D}" srcOrd="7" destOrd="0" parTransId="{1A9A9887-A295-49BE-8148-CEFC8B6B9248}" sibTransId="{B1DFDD70-23E1-4140-856D-8AF05A8B77E2}"/>
    <dgm:cxn modelId="{9649D5C0-78A0-48C1-B36E-CFE98F5447C7}" type="presOf" srcId="{1B29C7F7-B212-4028-86A4-90D8D344D0BD}" destId="{824578D8-6848-4D2A-B244-31A3BB4A01E2}" srcOrd="0" destOrd="0" presId="urn:microsoft.com/office/officeart/2005/8/layout/hProcess4"/>
    <dgm:cxn modelId="{76F27BC2-2A64-473D-B8E6-BF739E7F7BD7}" srcId="{E13B2B05-2A6C-411E-B73E-35808339064C}" destId="{69C0EF23-29E0-4A16-AAF4-03924622E0EE}" srcOrd="1" destOrd="0" parTransId="{D393BB36-DD29-41EE-8FC8-93354C8EB11A}" sibTransId="{8EB78CD1-564A-4835-88E8-744AEAD7DBC8}"/>
    <dgm:cxn modelId="{6F70C9C2-83BA-4C3E-859D-00B0F9A76C06}" type="presOf" srcId="{586453B3-503F-4CE2-99BE-52773B43813F}" destId="{2766E924-1C44-43D1-8B45-BAC61DBCAEA4}" srcOrd="0" destOrd="0" presId="urn:microsoft.com/office/officeart/2005/8/layout/hProcess4"/>
    <dgm:cxn modelId="{21FCDAC3-F288-417F-B38D-18DC447B2129}" srcId="{78ED728E-A745-48B0-A9D5-A1426A8B658A}" destId="{2373B028-B16E-4899-96C3-8D7341340820}" srcOrd="1" destOrd="0" parTransId="{95F806F3-1B30-46C2-9D4C-57348E2C5078}" sibTransId="{3F3E276A-4F41-4F00-ABBA-14DA5F9C5872}"/>
    <dgm:cxn modelId="{04E409C8-54FB-4F7A-A8C5-F553E6A73979}" srcId="{34143870-C86F-4155-BEA9-2E94055A908D}" destId="{ABB55B01-E8CF-4D6A-8F30-12AF1C2664DB}" srcOrd="1" destOrd="0" parTransId="{18936581-1D34-407A-B57C-6CDA018B6E8F}" sibTransId="{0CB338F7-3847-495C-9256-C3B55FFCE19F}"/>
    <dgm:cxn modelId="{AE6801CA-4D4D-485A-949B-1CCC897C3D71}" type="presOf" srcId="{274A9D5D-8535-49BD-82E9-66BFEE99D594}" destId="{8F489D3F-1EE2-43CE-9FB3-7F1A5A32C462}" srcOrd="0" destOrd="0" presId="urn:microsoft.com/office/officeart/2005/8/layout/hProcess4"/>
    <dgm:cxn modelId="{5730A7CD-A1F7-489E-9572-0A38A5745B16}" srcId="{C7F69776-CB11-44FC-9673-DDCB8D2A6192}" destId="{B5290DD1-EDA3-48B8-8079-DA686DA22F0E}" srcOrd="5" destOrd="0" parTransId="{2127E8CD-58F9-4405-AF3F-1848FF8EDBE7}" sibTransId="{00AA66E1-73A4-4D2C-8409-A0295C5664B4}"/>
    <dgm:cxn modelId="{7F5573D2-BA4F-4FAA-9255-F2BD9AB85F1F}" type="presOf" srcId="{78ED728E-A745-48B0-A9D5-A1426A8B658A}" destId="{D468B8BD-D205-4272-BC27-9941FD7AE7AF}" srcOrd="0" destOrd="0" presId="urn:microsoft.com/office/officeart/2005/8/layout/hProcess4"/>
    <dgm:cxn modelId="{4A76F0DA-24A8-456F-AF5A-5D0E6098CBFE}" type="presOf" srcId="{B5290DD1-EDA3-48B8-8079-DA686DA22F0E}" destId="{0DF20E2A-B503-43FE-8DB3-B6525EF717C9}" srcOrd="0" destOrd="0" presId="urn:microsoft.com/office/officeart/2005/8/layout/hProcess4"/>
    <dgm:cxn modelId="{EAF778DB-06F6-490B-A825-76A356C31453}" srcId="{C7F69776-CB11-44FC-9673-DDCB8D2A6192}" destId="{01F964DD-4C74-4B97-80DA-9511C684B271}" srcOrd="3" destOrd="0" parTransId="{19306D45-6FDA-4FEC-9D00-4E6C610960E8}" sibTransId="{CCD699D6-A748-4D76-A010-1D5370745AE9}"/>
    <dgm:cxn modelId="{618D42DD-DC94-425D-988C-C199CF6C8143}" type="presOf" srcId="{EA905C27-CE9C-4D88-8E43-C840EF5F55C1}" destId="{69B879EB-3304-4660-8B01-ED8BE283F14E}" srcOrd="0" destOrd="0" presId="urn:microsoft.com/office/officeart/2005/8/layout/hProcess4"/>
    <dgm:cxn modelId="{6D5C29DE-21AC-4FC6-BBD6-ADCBAA858CA3}" type="presOf" srcId="{2373B028-B16E-4899-96C3-8D7341340820}" destId="{669FBDA1-5CF8-44E0-B2A3-29170A321459}" srcOrd="1" destOrd="1" presId="urn:microsoft.com/office/officeart/2005/8/layout/hProcess4"/>
    <dgm:cxn modelId="{06111DE9-1179-4418-AE53-1D4D83062D25}" type="presOf" srcId="{34143870-C86F-4155-BEA9-2E94055A908D}" destId="{60B920AC-3948-4AE1-AEFF-1B93D134BB24}" srcOrd="0" destOrd="0" presId="urn:microsoft.com/office/officeart/2005/8/layout/hProcess4"/>
    <dgm:cxn modelId="{DD0A9EEB-58F9-4CAE-A097-6BC114BC7228}" type="presOf" srcId="{785E4208-1FF8-465E-B8EC-B781B33979BC}" destId="{D2D61712-8C80-4404-99C1-79D0E6A71E0D}" srcOrd="1" destOrd="0" presId="urn:microsoft.com/office/officeart/2005/8/layout/hProcess4"/>
    <dgm:cxn modelId="{A4387EF5-A403-467B-86F7-C4BDFC18AE76}" type="presOf" srcId="{CCD699D6-A748-4D76-A010-1D5370745AE9}" destId="{9AB2577F-74A0-47CB-86D8-6A61E470E77C}" srcOrd="0" destOrd="0" presId="urn:microsoft.com/office/officeart/2005/8/layout/hProcess4"/>
    <dgm:cxn modelId="{770AA5FA-1A4C-46E1-BB4C-8DCBA46BDCB2}" type="presOf" srcId="{C7F69776-CB11-44FC-9673-DDCB8D2A6192}" destId="{60DCB556-D2B9-40A0-9FCE-3528A687E3B1}" srcOrd="0" destOrd="0" presId="urn:microsoft.com/office/officeart/2005/8/layout/hProcess4"/>
    <dgm:cxn modelId="{26008BFD-F128-4958-A320-75C293031892}" srcId="{C7F69776-CB11-44FC-9673-DDCB8D2A6192}" destId="{1B29C7F7-B212-4028-86A4-90D8D344D0BD}" srcOrd="1" destOrd="0" parTransId="{54B66451-AF52-4A20-B124-F2C2D05663F8}" sibTransId="{586453B3-503F-4CE2-99BE-52773B43813F}"/>
    <dgm:cxn modelId="{5E41223B-BD4A-48DC-BA63-E4F1F6F4F1A7}" type="presParOf" srcId="{60DCB556-D2B9-40A0-9FCE-3528A687E3B1}" destId="{9E337193-7EF7-4B41-856B-EA726A845C5E}" srcOrd="0" destOrd="0" presId="urn:microsoft.com/office/officeart/2005/8/layout/hProcess4"/>
    <dgm:cxn modelId="{B07F92B0-921F-4828-A00D-3F3EEC670DBF}" type="presParOf" srcId="{60DCB556-D2B9-40A0-9FCE-3528A687E3B1}" destId="{DC3B3E3F-CC42-4FA0-8F54-F526D501E993}" srcOrd="1" destOrd="0" presId="urn:microsoft.com/office/officeart/2005/8/layout/hProcess4"/>
    <dgm:cxn modelId="{2B45781C-2647-4E37-89B5-2F4873B9DE65}" type="presParOf" srcId="{60DCB556-D2B9-40A0-9FCE-3528A687E3B1}" destId="{D6D583BA-A1CF-493E-A830-289563102849}" srcOrd="2" destOrd="0" presId="urn:microsoft.com/office/officeart/2005/8/layout/hProcess4"/>
    <dgm:cxn modelId="{1A3FF421-0608-4D83-B417-D9AC4AD4EFF9}" type="presParOf" srcId="{D6D583BA-A1CF-493E-A830-289563102849}" destId="{437609DB-B291-4E55-9A19-E1C8003D0AE8}" srcOrd="0" destOrd="0" presId="urn:microsoft.com/office/officeart/2005/8/layout/hProcess4"/>
    <dgm:cxn modelId="{F3267226-5E87-4457-88FB-142D74DA13E8}" type="presParOf" srcId="{437609DB-B291-4E55-9A19-E1C8003D0AE8}" destId="{4EEC98F0-B17D-4E8F-9A67-A21B168F8A8A}" srcOrd="0" destOrd="0" presId="urn:microsoft.com/office/officeart/2005/8/layout/hProcess4"/>
    <dgm:cxn modelId="{06A12A5E-9CD4-4BAB-ACC2-B7C29488F535}" type="presParOf" srcId="{437609DB-B291-4E55-9A19-E1C8003D0AE8}" destId="{B8B20836-1A40-4717-928E-28137C2B66BE}" srcOrd="1" destOrd="0" presId="urn:microsoft.com/office/officeart/2005/8/layout/hProcess4"/>
    <dgm:cxn modelId="{B3BDC760-6926-4E96-B471-8083D0858ECD}" type="presParOf" srcId="{437609DB-B291-4E55-9A19-E1C8003D0AE8}" destId="{F78647AE-C9B4-4177-B07B-D949F367B8AB}" srcOrd="2" destOrd="0" presId="urn:microsoft.com/office/officeart/2005/8/layout/hProcess4"/>
    <dgm:cxn modelId="{45B55FD2-F482-4F9B-8A1D-8D96E110E670}" type="presParOf" srcId="{437609DB-B291-4E55-9A19-E1C8003D0AE8}" destId="{322D7CDB-2BB6-486F-8363-F70E157D2DF9}" srcOrd="3" destOrd="0" presId="urn:microsoft.com/office/officeart/2005/8/layout/hProcess4"/>
    <dgm:cxn modelId="{5DC7E278-0273-4C39-9B7B-29973177FC23}" type="presParOf" srcId="{437609DB-B291-4E55-9A19-E1C8003D0AE8}" destId="{10B8146F-E003-467E-ADD4-41128066D834}" srcOrd="4" destOrd="0" presId="urn:microsoft.com/office/officeart/2005/8/layout/hProcess4"/>
    <dgm:cxn modelId="{D9C9F7C5-D19A-4D9C-B3E9-203E853654F9}" type="presParOf" srcId="{D6D583BA-A1CF-493E-A830-289563102849}" destId="{4C88D6F2-804E-4D44-A648-47B46266D000}" srcOrd="1" destOrd="0" presId="urn:microsoft.com/office/officeart/2005/8/layout/hProcess4"/>
    <dgm:cxn modelId="{7D430A86-0334-450B-BC6D-D1D1DC18F604}" type="presParOf" srcId="{D6D583BA-A1CF-493E-A830-289563102849}" destId="{194A80C2-0115-4904-A98C-57ACB778D9A9}" srcOrd="2" destOrd="0" presId="urn:microsoft.com/office/officeart/2005/8/layout/hProcess4"/>
    <dgm:cxn modelId="{5359757B-7381-4D55-B4AE-BE8B84D88373}" type="presParOf" srcId="{194A80C2-0115-4904-A98C-57ACB778D9A9}" destId="{D11486CD-1A48-4115-98AE-C84082EC0800}" srcOrd="0" destOrd="0" presId="urn:microsoft.com/office/officeart/2005/8/layout/hProcess4"/>
    <dgm:cxn modelId="{3265BC19-89EC-44C6-8ABB-50C971602C85}" type="presParOf" srcId="{194A80C2-0115-4904-A98C-57ACB778D9A9}" destId="{A01483E3-ECD3-4442-AAFF-96396EA296C6}" srcOrd="1" destOrd="0" presId="urn:microsoft.com/office/officeart/2005/8/layout/hProcess4"/>
    <dgm:cxn modelId="{5781A38C-880D-4F19-925E-B3A766759E4A}" type="presParOf" srcId="{194A80C2-0115-4904-A98C-57ACB778D9A9}" destId="{B48F26F4-530C-4461-A965-77F8C8F6C008}" srcOrd="2" destOrd="0" presId="urn:microsoft.com/office/officeart/2005/8/layout/hProcess4"/>
    <dgm:cxn modelId="{216A1C97-FFA0-4469-B0A9-B7A37B13946C}" type="presParOf" srcId="{194A80C2-0115-4904-A98C-57ACB778D9A9}" destId="{824578D8-6848-4D2A-B244-31A3BB4A01E2}" srcOrd="3" destOrd="0" presId="urn:microsoft.com/office/officeart/2005/8/layout/hProcess4"/>
    <dgm:cxn modelId="{597B48A3-D2E0-4B02-A57A-27AEE6F18F47}" type="presParOf" srcId="{194A80C2-0115-4904-A98C-57ACB778D9A9}" destId="{0047DB5A-2A29-4361-AB1A-615EFD3B7A55}" srcOrd="4" destOrd="0" presId="urn:microsoft.com/office/officeart/2005/8/layout/hProcess4"/>
    <dgm:cxn modelId="{BE99ACDD-F5DE-4442-B5F4-14B1AAABC423}" type="presParOf" srcId="{D6D583BA-A1CF-493E-A830-289563102849}" destId="{2766E924-1C44-43D1-8B45-BAC61DBCAEA4}" srcOrd="3" destOrd="0" presId="urn:microsoft.com/office/officeart/2005/8/layout/hProcess4"/>
    <dgm:cxn modelId="{5F33C589-C369-4C4C-A995-A18DC96EC10B}" type="presParOf" srcId="{D6D583BA-A1CF-493E-A830-289563102849}" destId="{DEF356D6-1368-41EB-8439-9B6642700CD0}" srcOrd="4" destOrd="0" presId="urn:microsoft.com/office/officeart/2005/8/layout/hProcess4"/>
    <dgm:cxn modelId="{A13994C1-BB92-430C-BC55-CD685F522B72}" type="presParOf" srcId="{DEF356D6-1368-41EB-8439-9B6642700CD0}" destId="{50DC67BE-33D2-4732-ABF1-31D40483F07C}" srcOrd="0" destOrd="0" presId="urn:microsoft.com/office/officeart/2005/8/layout/hProcess4"/>
    <dgm:cxn modelId="{E2C00497-199C-4102-A305-C00BB28D0B9C}" type="presParOf" srcId="{DEF356D6-1368-41EB-8439-9B6642700CD0}" destId="{C3B0092C-9479-4C08-926A-4D9A3BADCE6D}" srcOrd="1" destOrd="0" presId="urn:microsoft.com/office/officeart/2005/8/layout/hProcess4"/>
    <dgm:cxn modelId="{655EC99D-F08A-41F2-8624-91C05CCFCCE5}" type="presParOf" srcId="{DEF356D6-1368-41EB-8439-9B6642700CD0}" destId="{5DA912CD-B600-4894-AB56-E4D1C3C1DA4D}" srcOrd="2" destOrd="0" presId="urn:microsoft.com/office/officeart/2005/8/layout/hProcess4"/>
    <dgm:cxn modelId="{930A062D-4712-4B78-96A0-20592FECA43C}" type="presParOf" srcId="{DEF356D6-1368-41EB-8439-9B6642700CD0}" destId="{0DD8EDFD-7F12-4197-8969-168FA9DC2EF2}" srcOrd="3" destOrd="0" presId="urn:microsoft.com/office/officeart/2005/8/layout/hProcess4"/>
    <dgm:cxn modelId="{733EBAAF-2152-4C31-83DB-382F0A428076}" type="presParOf" srcId="{DEF356D6-1368-41EB-8439-9B6642700CD0}" destId="{E9CD23BB-854C-4C7B-8F70-A8DDC2D41CCE}" srcOrd="4" destOrd="0" presId="urn:microsoft.com/office/officeart/2005/8/layout/hProcess4"/>
    <dgm:cxn modelId="{6D81BE20-80D5-4EB6-8F3D-D385AE5AEBF7}" type="presParOf" srcId="{D6D583BA-A1CF-493E-A830-289563102849}" destId="{41B9FC2A-2E55-45CF-9A75-B590865D3002}" srcOrd="5" destOrd="0" presId="urn:microsoft.com/office/officeart/2005/8/layout/hProcess4"/>
    <dgm:cxn modelId="{8CE19ED7-CDB3-4AE6-9793-DDCE781AE164}" type="presParOf" srcId="{D6D583BA-A1CF-493E-A830-289563102849}" destId="{10660BAB-4C6F-4EEF-9390-43B6F44EDEC3}" srcOrd="6" destOrd="0" presId="urn:microsoft.com/office/officeart/2005/8/layout/hProcess4"/>
    <dgm:cxn modelId="{0E8C2178-EC47-4F95-A782-993125D8F72A}" type="presParOf" srcId="{10660BAB-4C6F-4EEF-9390-43B6F44EDEC3}" destId="{EC87F023-53BB-4314-99EB-277903BA45D4}" srcOrd="0" destOrd="0" presId="urn:microsoft.com/office/officeart/2005/8/layout/hProcess4"/>
    <dgm:cxn modelId="{702EA77B-F946-4354-A342-6CC002151C29}" type="presParOf" srcId="{10660BAB-4C6F-4EEF-9390-43B6F44EDEC3}" destId="{62C0DBDB-0C67-46EB-BB5E-849A805D011E}" srcOrd="1" destOrd="0" presId="urn:microsoft.com/office/officeart/2005/8/layout/hProcess4"/>
    <dgm:cxn modelId="{78B4FC35-39B6-4035-BEDF-796123DA1469}" type="presParOf" srcId="{10660BAB-4C6F-4EEF-9390-43B6F44EDEC3}" destId="{62044799-AFC9-4E70-A263-FC846599BF51}" srcOrd="2" destOrd="0" presId="urn:microsoft.com/office/officeart/2005/8/layout/hProcess4"/>
    <dgm:cxn modelId="{72D66CAC-E8B6-4253-9BBD-922BD2025D19}" type="presParOf" srcId="{10660BAB-4C6F-4EEF-9390-43B6F44EDEC3}" destId="{A1A25916-FD5C-49D6-AD47-9EE85502CC2E}" srcOrd="3" destOrd="0" presId="urn:microsoft.com/office/officeart/2005/8/layout/hProcess4"/>
    <dgm:cxn modelId="{56239206-435B-4BEF-86DB-3DCEAAA7F90F}" type="presParOf" srcId="{10660BAB-4C6F-4EEF-9390-43B6F44EDEC3}" destId="{6F6D05E0-8ECB-406A-8498-FEC7EFB09EFE}" srcOrd="4" destOrd="0" presId="urn:microsoft.com/office/officeart/2005/8/layout/hProcess4"/>
    <dgm:cxn modelId="{60E47C33-3AB7-4160-A656-F444C61C336F}" type="presParOf" srcId="{D6D583BA-A1CF-493E-A830-289563102849}" destId="{9AB2577F-74A0-47CB-86D8-6A61E470E77C}" srcOrd="7" destOrd="0" presId="urn:microsoft.com/office/officeart/2005/8/layout/hProcess4"/>
    <dgm:cxn modelId="{50802FC7-94B5-4EED-BE62-4CEE488AB743}" type="presParOf" srcId="{D6D583BA-A1CF-493E-A830-289563102849}" destId="{34CA3C3D-FC6F-4E2F-B597-DDCA05F56274}" srcOrd="8" destOrd="0" presId="urn:microsoft.com/office/officeart/2005/8/layout/hProcess4"/>
    <dgm:cxn modelId="{60FF3613-D1B6-4A33-8206-E47223074204}" type="presParOf" srcId="{34CA3C3D-FC6F-4E2F-B597-DDCA05F56274}" destId="{9CB6FDE0-44D9-4398-A32B-FC9AF76DBA18}" srcOrd="0" destOrd="0" presId="urn:microsoft.com/office/officeart/2005/8/layout/hProcess4"/>
    <dgm:cxn modelId="{BA95A6DF-01E1-4FC5-8188-73A38134316D}" type="presParOf" srcId="{34CA3C3D-FC6F-4E2F-B597-DDCA05F56274}" destId="{910E75FD-4B7F-4F6E-9CC1-027F561EB6BE}" srcOrd="1" destOrd="0" presId="urn:microsoft.com/office/officeart/2005/8/layout/hProcess4"/>
    <dgm:cxn modelId="{23EFCA76-4E17-4CBC-93B7-D3F6EAEDE900}" type="presParOf" srcId="{34CA3C3D-FC6F-4E2F-B597-DDCA05F56274}" destId="{B589499B-AF28-4E30-B6BE-31FFB5D1363B}" srcOrd="2" destOrd="0" presId="urn:microsoft.com/office/officeart/2005/8/layout/hProcess4"/>
    <dgm:cxn modelId="{4F8F6437-568E-4B6E-8795-B34216EBB64C}" type="presParOf" srcId="{34CA3C3D-FC6F-4E2F-B597-DDCA05F56274}" destId="{60B920AC-3948-4AE1-AEFF-1B93D134BB24}" srcOrd="3" destOrd="0" presId="urn:microsoft.com/office/officeart/2005/8/layout/hProcess4"/>
    <dgm:cxn modelId="{F8EE6FB2-A1D1-4396-A108-C840B0297345}" type="presParOf" srcId="{34CA3C3D-FC6F-4E2F-B597-DDCA05F56274}" destId="{E373D15F-E80D-4CFE-B61F-7F92E89C4CA5}" srcOrd="4" destOrd="0" presId="urn:microsoft.com/office/officeart/2005/8/layout/hProcess4"/>
    <dgm:cxn modelId="{826DDFF2-FC65-437E-B0D1-0E1D6A3EFFAC}" type="presParOf" srcId="{D6D583BA-A1CF-493E-A830-289563102849}" destId="{F85CE765-1482-42F8-B1CA-F0B61546F611}" srcOrd="9" destOrd="0" presId="urn:microsoft.com/office/officeart/2005/8/layout/hProcess4"/>
    <dgm:cxn modelId="{04624F15-D2AF-4C6D-B08B-AD8CDCCC2EC5}" type="presParOf" srcId="{D6D583BA-A1CF-493E-A830-289563102849}" destId="{018042C3-2AE0-47B7-9F90-DA0BCD025C16}" srcOrd="10" destOrd="0" presId="urn:microsoft.com/office/officeart/2005/8/layout/hProcess4"/>
    <dgm:cxn modelId="{0131D688-76D8-4DFE-A2B3-D71DF4957966}" type="presParOf" srcId="{018042C3-2AE0-47B7-9F90-DA0BCD025C16}" destId="{865963C7-3F1E-4834-BFB0-E1F67F922B35}" srcOrd="0" destOrd="0" presId="urn:microsoft.com/office/officeart/2005/8/layout/hProcess4"/>
    <dgm:cxn modelId="{915D82F0-587E-4995-A0CA-95576BA1333F}" type="presParOf" srcId="{018042C3-2AE0-47B7-9F90-DA0BCD025C16}" destId="{2E2217F9-E701-49FC-AB32-305F19CBCAFC}" srcOrd="1" destOrd="0" presId="urn:microsoft.com/office/officeart/2005/8/layout/hProcess4"/>
    <dgm:cxn modelId="{72942AE9-ED50-4760-85A0-B40BC22400B2}" type="presParOf" srcId="{018042C3-2AE0-47B7-9F90-DA0BCD025C16}" destId="{D2D61712-8C80-4404-99C1-79D0E6A71E0D}" srcOrd="2" destOrd="0" presId="urn:microsoft.com/office/officeart/2005/8/layout/hProcess4"/>
    <dgm:cxn modelId="{D05EDDF2-49E6-40AC-AD02-802730C0171B}" type="presParOf" srcId="{018042C3-2AE0-47B7-9F90-DA0BCD025C16}" destId="{0DF20E2A-B503-43FE-8DB3-B6525EF717C9}" srcOrd="3" destOrd="0" presId="urn:microsoft.com/office/officeart/2005/8/layout/hProcess4"/>
    <dgm:cxn modelId="{F3216270-EB95-4866-A326-6CB012C8D7CE}" type="presParOf" srcId="{018042C3-2AE0-47B7-9F90-DA0BCD025C16}" destId="{4C925B42-8939-400E-BFA8-7DCE3AAA82E3}" srcOrd="4" destOrd="0" presId="urn:microsoft.com/office/officeart/2005/8/layout/hProcess4"/>
    <dgm:cxn modelId="{5B4A06F2-87AA-4E8A-880B-71230F4DCB4D}" type="presParOf" srcId="{D6D583BA-A1CF-493E-A830-289563102849}" destId="{A269E1C0-8CAF-4ADD-939A-19EC1430B4FA}" srcOrd="11" destOrd="0" presId="urn:microsoft.com/office/officeart/2005/8/layout/hProcess4"/>
    <dgm:cxn modelId="{D3548FB8-61C0-4C59-9802-8A945E9CC719}" type="presParOf" srcId="{D6D583BA-A1CF-493E-A830-289563102849}" destId="{4515E033-9038-4F71-B6D8-8261B1B68C78}" srcOrd="12" destOrd="0" presId="urn:microsoft.com/office/officeart/2005/8/layout/hProcess4"/>
    <dgm:cxn modelId="{01477BCF-3E29-4BFC-91CA-EBBC130B7CB5}" type="presParOf" srcId="{4515E033-9038-4F71-B6D8-8261B1B68C78}" destId="{656E8B69-B34F-4FF5-BA89-601928EF9BB2}" srcOrd="0" destOrd="0" presId="urn:microsoft.com/office/officeart/2005/8/layout/hProcess4"/>
    <dgm:cxn modelId="{51ECCB9E-1580-4A8F-91DE-ECB0BADEA7B7}" type="presParOf" srcId="{4515E033-9038-4F71-B6D8-8261B1B68C78}" destId="{8F489D3F-1EE2-43CE-9FB3-7F1A5A32C462}" srcOrd="1" destOrd="0" presId="urn:microsoft.com/office/officeart/2005/8/layout/hProcess4"/>
    <dgm:cxn modelId="{8185AED8-860A-472A-A18D-FB11C425E32B}" type="presParOf" srcId="{4515E033-9038-4F71-B6D8-8261B1B68C78}" destId="{669FBDA1-5CF8-44E0-B2A3-29170A321459}" srcOrd="2" destOrd="0" presId="urn:microsoft.com/office/officeart/2005/8/layout/hProcess4"/>
    <dgm:cxn modelId="{DC669623-86EE-43E1-84A2-FF1A30ADA34E}" type="presParOf" srcId="{4515E033-9038-4F71-B6D8-8261B1B68C78}" destId="{D468B8BD-D205-4272-BC27-9941FD7AE7AF}" srcOrd="3" destOrd="0" presId="urn:microsoft.com/office/officeart/2005/8/layout/hProcess4"/>
    <dgm:cxn modelId="{39BE7B59-214C-48C9-8AEA-CCF63C17C0F3}" type="presParOf" srcId="{4515E033-9038-4F71-B6D8-8261B1B68C78}" destId="{44A24A4E-CA78-4DAE-A483-5BF2D2ABA49F}" srcOrd="4" destOrd="0" presId="urn:microsoft.com/office/officeart/2005/8/layout/hProcess4"/>
    <dgm:cxn modelId="{F822640D-C13E-4B8D-8ECA-2BE3FD5B74CD}" type="presParOf" srcId="{D6D583BA-A1CF-493E-A830-289563102849}" destId="{69B879EB-3304-4660-8B01-ED8BE283F14E}" srcOrd="13" destOrd="0" presId="urn:microsoft.com/office/officeart/2005/8/layout/hProcess4"/>
    <dgm:cxn modelId="{749A4BB6-5EEB-4BCA-9378-3D567DF0AAE4}" type="presParOf" srcId="{D6D583BA-A1CF-493E-A830-289563102849}" destId="{0EA2DA1A-647D-49E6-A401-26D13F78963D}" srcOrd="14" destOrd="0" presId="urn:microsoft.com/office/officeart/2005/8/layout/hProcess4"/>
    <dgm:cxn modelId="{AEA85C8B-C625-4425-86CA-FCC97D1D6EC7}" type="presParOf" srcId="{0EA2DA1A-647D-49E6-A401-26D13F78963D}" destId="{E5CC9637-45E1-4F45-B295-0FB13644A011}" srcOrd="0" destOrd="0" presId="urn:microsoft.com/office/officeart/2005/8/layout/hProcess4"/>
    <dgm:cxn modelId="{B7BAE64F-4F92-4672-8F4D-03D4868BECE0}" type="presParOf" srcId="{0EA2DA1A-647D-49E6-A401-26D13F78963D}" destId="{A588297D-DBE2-4D3D-9BF0-D5A212EDD2BF}" srcOrd="1" destOrd="0" presId="urn:microsoft.com/office/officeart/2005/8/layout/hProcess4"/>
    <dgm:cxn modelId="{E8B1BE33-222C-4228-9C94-830D3CA5F197}" type="presParOf" srcId="{0EA2DA1A-647D-49E6-A401-26D13F78963D}" destId="{8E8AA4C8-7E1F-4D82-8341-94CC48A59113}" srcOrd="2" destOrd="0" presId="urn:microsoft.com/office/officeart/2005/8/layout/hProcess4"/>
    <dgm:cxn modelId="{FE2E38A5-E278-45D0-A3A3-127ABBDD38D9}" type="presParOf" srcId="{0EA2DA1A-647D-49E6-A401-26D13F78963D}" destId="{FC96C70B-2BD2-4780-82A0-F2D4F4E2CB70}" srcOrd="3" destOrd="0" presId="urn:microsoft.com/office/officeart/2005/8/layout/hProcess4"/>
    <dgm:cxn modelId="{BB55490B-72C1-41B9-81D6-7EA0ECA6FC0C}" type="presParOf" srcId="{0EA2DA1A-647D-49E6-A401-26D13F78963D}" destId="{80C67E76-4739-4A3E-9F72-C2960068EE4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329F2-83CE-40A3-803C-5657853FCB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C9B335-9EE9-4AC5-84FC-9B275BB6CCBA}">
      <dgm:prSet phldrT="[Text]"/>
      <dgm:spPr/>
      <dgm:t>
        <a:bodyPr/>
        <a:lstStyle/>
        <a:p>
          <a:r>
            <a:rPr lang="en-US" dirty="0"/>
            <a:t>Subsystems</a:t>
          </a:r>
        </a:p>
      </dgm:t>
    </dgm:pt>
    <dgm:pt modelId="{57CD1688-A1E9-46E8-ADFA-D3EF935D9641}" type="parTrans" cxnId="{698EF061-EEC3-41FC-93E9-946F7E22F452}">
      <dgm:prSet/>
      <dgm:spPr/>
      <dgm:t>
        <a:bodyPr/>
        <a:lstStyle/>
        <a:p>
          <a:endParaRPr lang="en-US"/>
        </a:p>
      </dgm:t>
    </dgm:pt>
    <dgm:pt modelId="{1C20511B-72E5-4BD0-A3F3-7606000FE116}" type="sibTrans" cxnId="{698EF061-EEC3-41FC-93E9-946F7E22F452}">
      <dgm:prSet/>
      <dgm:spPr/>
      <dgm:t>
        <a:bodyPr/>
        <a:lstStyle/>
        <a:p>
          <a:endParaRPr lang="en-US"/>
        </a:p>
      </dgm:t>
    </dgm:pt>
    <dgm:pt modelId="{9930878D-67FE-4ECA-A93A-F5789502554A}">
      <dgm:prSet phldrT="[Text]"/>
      <dgm:spPr/>
      <dgm:t>
        <a:bodyPr/>
        <a:lstStyle/>
        <a:p>
          <a:r>
            <a:rPr lang="en-US" dirty="0"/>
            <a:t>Simulink</a:t>
          </a:r>
        </a:p>
      </dgm:t>
    </dgm:pt>
    <dgm:pt modelId="{C3F9F11F-B68E-4FB3-9432-FC0B1B3F9A21}" type="parTrans" cxnId="{398474D2-44F2-4404-B22C-3C375CA764EE}">
      <dgm:prSet/>
      <dgm:spPr/>
      <dgm:t>
        <a:bodyPr/>
        <a:lstStyle/>
        <a:p>
          <a:endParaRPr lang="en-US"/>
        </a:p>
      </dgm:t>
    </dgm:pt>
    <dgm:pt modelId="{1BA1B056-8DE2-4A4B-AB9F-D2FF88ED24E9}" type="sibTrans" cxnId="{398474D2-44F2-4404-B22C-3C375CA764EE}">
      <dgm:prSet/>
      <dgm:spPr/>
      <dgm:t>
        <a:bodyPr/>
        <a:lstStyle/>
        <a:p>
          <a:endParaRPr lang="en-US"/>
        </a:p>
      </dgm:t>
    </dgm:pt>
    <dgm:pt modelId="{A8CDD3F2-EB21-4ACC-9804-0157EDFD1961}">
      <dgm:prSet phldrT="[Text]"/>
      <dgm:spPr/>
      <dgm:t>
        <a:bodyPr/>
        <a:lstStyle/>
        <a:p>
          <a:r>
            <a:rPr lang="en-US" dirty="0"/>
            <a:t>Software</a:t>
          </a:r>
        </a:p>
      </dgm:t>
    </dgm:pt>
    <dgm:pt modelId="{2E87BFEE-4F65-4948-9D33-987598020510}" type="parTrans" cxnId="{E9551B8E-F011-4687-BFF7-DD18FE6168B9}">
      <dgm:prSet/>
      <dgm:spPr/>
      <dgm:t>
        <a:bodyPr/>
        <a:lstStyle/>
        <a:p>
          <a:endParaRPr lang="en-US"/>
        </a:p>
      </dgm:t>
    </dgm:pt>
    <dgm:pt modelId="{3D3A4C3F-5678-4A0D-BAE1-8098640A2609}" type="sibTrans" cxnId="{E9551B8E-F011-4687-BFF7-DD18FE6168B9}">
      <dgm:prSet/>
      <dgm:spPr/>
      <dgm:t>
        <a:bodyPr/>
        <a:lstStyle/>
        <a:p>
          <a:endParaRPr lang="en-US"/>
        </a:p>
      </dgm:t>
    </dgm:pt>
    <dgm:pt modelId="{6FD0A441-6420-48AC-BF2E-05F6EB3EE86C}" type="pres">
      <dgm:prSet presAssocID="{CF2329F2-83CE-40A3-803C-5657853FCB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32DC051-6CD4-40B7-BFAE-C84AC8CC073F}" type="pres">
      <dgm:prSet presAssocID="{C4C9B335-9EE9-4AC5-84FC-9B275BB6CCBA}" presName="Accent1" presStyleCnt="0"/>
      <dgm:spPr/>
    </dgm:pt>
    <dgm:pt modelId="{FB9BB710-EDFC-4034-A32E-0D0878A62D9F}" type="pres">
      <dgm:prSet presAssocID="{C4C9B335-9EE9-4AC5-84FC-9B275BB6CCBA}" presName="Accent" presStyleLbl="node1" presStyleIdx="0" presStyleCnt="3"/>
      <dgm:spPr/>
    </dgm:pt>
    <dgm:pt modelId="{E5C51A9F-8CC8-4265-B8C3-DBE4979EDD09}" type="pres">
      <dgm:prSet presAssocID="{C4C9B335-9EE9-4AC5-84FC-9B275BB6CCB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79B81C8-E5C7-4613-A1C6-4011B56451FF}" type="pres">
      <dgm:prSet presAssocID="{9930878D-67FE-4ECA-A93A-F5789502554A}" presName="Accent2" presStyleCnt="0"/>
      <dgm:spPr/>
    </dgm:pt>
    <dgm:pt modelId="{A4178C03-ECE5-4986-97AB-F692D1651793}" type="pres">
      <dgm:prSet presAssocID="{9930878D-67FE-4ECA-A93A-F5789502554A}" presName="Accent" presStyleLbl="node1" presStyleIdx="1" presStyleCnt="3"/>
      <dgm:spPr/>
    </dgm:pt>
    <dgm:pt modelId="{D8C498B7-8A51-4112-B6C0-BF01226284CF}" type="pres">
      <dgm:prSet presAssocID="{9930878D-67FE-4ECA-A93A-F578950255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01D5709-1ED7-43D5-AD55-0D665454D267}" type="pres">
      <dgm:prSet presAssocID="{A8CDD3F2-EB21-4ACC-9804-0157EDFD1961}" presName="Accent3" presStyleCnt="0"/>
      <dgm:spPr/>
    </dgm:pt>
    <dgm:pt modelId="{A9A324D5-C04F-4BF8-B324-139E90848969}" type="pres">
      <dgm:prSet presAssocID="{A8CDD3F2-EB21-4ACC-9804-0157EDFD1961}" presName="Accent" presStyleLbl="node1" presStyleIdx="2" presStyleCnt="3"/>
      <dgm:spPr/>
    </dgm:pt>
    <dgm:pt modelId="{26FEAB6F-6490-455B-A7E5-4C846230019A}" type="pres">
      <dgm:prSet presAssocID="{A8CDD3F2-EB21-4ACC-9804-0157EDFD196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63C86924-1CBE-46C1-A8E9-C2AB2E41B6CB}" type="presOf" srcId="{C4C9B335-9EE9-4AC5-84FC-9B275BB6CCBA}" destId="{E5C51A9F-8CC8-4265-B8C3-DBE4979EDD09}" srcOrd="0" destOrd="0" presId="urn:microsoft.com/office/officeart/2009/layout/CircleArrowProcess"/>
    <dgm:cxn modelId="{DF089B36-060D-4BCF-B7ED-612C6A804377}" type="presOf" srcId="{CF2329F2-83CE-40A3-803C-5657853FCB4C}" destId="{6FD0A441-6420-48AC-BF2E-05F6EB3EE86C}" srcOrd="0" destOrd="0" presId="urn:microsoft.com/office/officeart/2009/layout/CircleArrowProcess"/>
    <dgm:cxn modelId="{698EF061-EEC3-41FC-93E9-946F7E22F452}" srcId="{CF2329F2-83CE-40A3-803C-5657853FCB4C}" destId="{C4C9B335-9EE9-4AC5-84FC-9B275BB6CCBA}" srcOrd="0" destOrd="0" parTransId="{57CD1688-A1E9-46E8-ADFA-D3EF935D9641}" sibTransId="{1C20511B-72E5-4BD0-A3F3-7606000FE116}"/>
    <dgm:cxn modelId="{15AA1851-F66B-4B2E-9775-36833D0D76DF}" type="presOf" srcId="{9930878D-67FE-4ECA-A93A-F5789502554A}" destId="{D8C498B7-8A51-4112-B6C0-BF01226284CF}" srcOrd="0" destOrd="0" presId="urn:microsoft.com/office/officeart/2009/layout/CircleArrowProcess"/>
    <dgm:cxn modelId="{E9551B8E-F011-4687-BFF7-DD18FE6168B9}" srcId="{CF2329F2-83CE-40A3-803C-5657853FCB4C}" destId="{A8CDD3F2-EB21-4ACC-9804-0157EDFD1961}" srcOrd="2" destOrd="0" parTransId="{2E87BFEE-4F65-4948-9D33-987598020510}" sibTransId="{3D3A4C3F-5678-4A0D-BAE1-8098640A2609}"/>
    <dgm:cxn modelId="{E914908F-E478-4A9D-9193-49D55EED074C}" type="presOf" srcId="{A8CDD3F2-EB21-4ACC-9804-0157EDFD1961}" destId="{26FEAB6F-6490-455B-A7E5-4C846230019A}" srcOrd="0" destOrd="0" presId="urn:microsoft.com/office/officeart/2009/layout/CircleArrowProcess"/>
    <dgm:cxn modelId="{398474D2-44F2-4404-B22C-3C375CA764EE}" srcId="{CF2329F2-83CE-40A3-803C-5657853FCB4C}" destId="{9930878D-67FE-4ECA-A93A-F5789502554A}" srcOrd="1" destOrd="0" parTransId="{C3F9F11F-B68E-4FB3-9432-FC0B1B3F9A21}" sibTransId="{1BA1B056-8DE2-4A4B-AB9F-D2FF88ED24E9}"/>
    <dgm:cxn modelId="{5DBBD448-3798-431A-8485-934EFC25ED27}" type="presParOf" srcId="{6FD0A441-6420-48AC-BF2E-05F6EB3EE86C}" destId="{532DC051-6CD4-40B7-BFAE-C84AC8CC073F}" srcOrd="0" destOrd="0" presId="urn:microsoft.com/office/officeart/2009/layout/CircleArrowProcess"/>
    <dgm:cxn modelId="{9E9A3D26-ADC5-47E0-ACD9-73DCDA25F3AA}" type="presParOf" srcId="{532DC051-6CD4-40B7-BFAE-C84AC8CC073F}" destId="{FB9BB710-EDFC-4034-A32E-0D0878A62D9F}" srcOrd="0" destOrd="0" presId="urn:microsoft.com/office/officeart/2009/layout/CircleArrowProcess"/>
    <dgm:cxn modelId="{A8E44048-5F17-42B3-8450-CBD906C10F99}" type="presParOf" srcId="{6FD0A441-6420-48AC-BF2E-05F6EB3EE86C}" destId="{E5C51A9F-8CC8-4265-B8C3-DBE4979EDD09}" srcOrd="1" destOrd="0" presId="urn:microsoft.com/office/officeart/2009/layout/CircleArrowProcess"/>
    <dgm:cxn modelId="{BD8C0042-AE6D-4A97-94FF-A4C4A00D2534}" type="presParOf" srcId="{6FD0A441-6420-48AC-BF2E-05F6EB3EE86C}" destId="{D79B81C8-E5C7-4613-A1C6-4011B56451FF}" srcOrd="2" destOrd="0" presId="urn:microsoft.com/office/officeart/2009/layout/CircleArrowProcess"/>
    <dgm:cxn modelId="{D6BB9964-4217-46C8-ABAE-36BF905DE878}" type="presParOf" srcId="{D79B81C8-E5C7-4613-A1C6-4011B56451FF}" destId="{A4178C03-ECE5-4986-97AB-F692D1651793}" srcOrd="0" destOrd="0" presId="urn:microsoft.com/office/officeart/2009/layout/CircleArrowProcess"/>
    <dgm:cxn modelId="{68DF517C-2086-4425-9230-097D64227775}" type="presParOf" srcId="{6FD0A441-6420-48AC-BF2E-05F6EB3EE86C}" destId="{D8C498B7-8A51-4112-B6C0-BF01226284CF}" srcOrd="3" destOrd="0" presId="urn:microsoft.com/office/officeart/2009/layout/CircleArrowProcess"/>
    <dgm:cxn modelId="{A504E9FE-2E7D-40D4-A0F1-8892BCA01C50}" type="presParOf" srcId="{6FD0A441-6420-48AC-BF2E-05F6EB3EE86C}" destId="{401D5709-1ED7-43D5-AD55-0D665454D267}" srcOrd="4" destOrd="0" presId="urn:microsoft.com/office/officeart/2009/layout/CircleArrowProcess"/>
    <dgm:cxn modelId="{824873FB-4C47-4EAE-85FC-488D125320F1}" type="presParOf" srcId="{401D5709-1ED7-43D5-AD55-0D665454D267}" destId="{A9A324D5-C04F-4BF8-B324-139E90848969}" srcOrd="0" destOrd="0" presId="urn:microsoft.com/office/officeart/2009/layout/CircleArrowProcess"/>
    <dgm:cxn modelId="{AB563CD2-1F68-4D75-9759-76264ACFD36E}" type="presParOf" srcId="{6FD0A441-6420-48AC-BF2E-05F6EB3EE86C}" destId="{26FEAB6F-6490-455B-A7E5-4C846230019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20836-1A40-4717-928E-28137C2B66BE}">
      <dsp:nvSpPr>
        <dsp:cNvPr id="0" name=""/>
        <dsp:cNvSpPr/>
      </dsp:nvSpPr>
      <dsp:spPr>
        <a:xfrm>
          <a:off x="11388" y="4969268"/>
          <a:ext cx="1795411" cy="1480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Build Model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Generate Code</a:t>
          </a:r>
        </a:p>
      </dsp:txBody>
      <dsp:txXfrm>
        <a:off x="45466" y="5003346"/>
        <a:ext cx="1727255" cy="1095360"/>
      </dsp:txXfrm>
    </dsp:sp>
    <dsp:sp modelId="{4C88D6F2-804E-4D44-A648-47B46266D000}">
      <dsp:nvSpPr>
        <dsp:cNvPr id="0" name=""/>
        <dsp:cNvSpPr/>
      </dsp:nvSpPr>
      <dsp:spPr>
        <a:xfrm>
          <a:off x="1039826" y="5391862"/>
          <a:ext cx="1876734" cy="1876734"/>
        </a:xfrm>
        <a:prstGeom prst="leftCircularArrow">
          <a:avLst>
            <a:gd name="adj1" fmla="val 2608"/>
            <a:gd name="adj2" fmla="val 316860"/>
            <a:gd name="adj3" fmla="val 2092371"/>
            <a:gd name="adj4" fmla="val 9024489"/>
            <a:gd name="adj5" fmla="val 30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D7CDB-2BB6-486F-8363-F70E157D2DF9}">
      <dsp:nvSpPr>
        <dsp:cNvPr id="0" name=""/>
        <dsp:cNvSpPr/>
      </dsp:nvSpPr>
      <dsp:spPr>
        <a:xfrm>
          <a:off x="410368" y="6132784"/>
          <a:ext cx="1595920" cy="6346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Subsystems</a:t>
          </a:r>
        </a:p>
      </dsp:txBody>
      <dsp:txXfrm>
        <a:off x="428956" y="6151372"/>
        <a:ext cx="1558744" cy="597469"/>
      </dsp:txXfrm>
    </dsp:sp>
    <dsp:sp modelId="{A01483E3-ECD3-4442-AAFF-96396EA296C6}">
      <dsp:nvSpPr>
        <dsp:cNvPr id="0" name=""/>
        <dsp:cNvSpPr/>
      </dsp:nvSpPr>
      <dsp:spPr>
        <a:xfrm>
          <a:off x="2239358" y="4969268"/>
          <a:ext cx="1795411" cy="1480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Gripe About Code</a:t>
          </a:r>
        </a:p>
      </dsp:txBody>
      <dsp:txXfrm>
        <a:off x="2273436" y="5320668"/>
        <a:ext cx="1727255" cy="1095360"/>
      </dsp:txXfrm>
    </dsp:sp>
    <dsp:sp modelId="{2766E924-1C44-43D1-8B45-BAC61DBCAEA4}">
      <dsp:nvSpPr>
        <dsp:cNvPr id="0" name=""/>
        <dsp:cNvSpPr/>
      </dsp:nvSpPr>
      <dsp:spPr>
        <a:xfrm>
          <a:off x="3252834" y="4092714"/>
          <a:ext cx="2106148" cy="2106148"/>
        </a:xfrm>
        <a:prstGeom prst="circularArrow">
          <a:avLst>
            <a:gd name="adj1" fmla="val 2324"/>
            <a:gd name="adj2" fmla="val 280495"/>
            <a:gd name="adj3" fmla="val 19543995"/>
            <a:gd name="adj4" fmla="val 12575511"/>
            <a:gd name="adj5" fmla="val 27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578D8-6848-4D2A-B244-31A3BB4A01E2}">
      <dsp:nvSpPr>
        <dsp:cNvPr id="0" name=""/>
        <dsp:cNvSpPr/>
      </dsp:nvSpPr>
      <dsp:spPr>
        <a:xfrm>
          <a:off x="2638338" y="4651945"/>
          <a:ext cx="1595920" cy="6346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Software</a:t>
          </a:r>
        </a:p>
      </dsp:txBody>
      <dsp:txXfrm>
        <a:off x="2656926" y="4670533"/>
        <a:ext cx="1558744" cy="597469"/>
      </dsp:txXfrm>
    </dsp:sp>
    <dsp:sp modelId="{C3B0092C-9479-4C08-926A-4D9A3BADCE6D}">
      <dsp:nvSpPr>
        <dsp:cNvPr id="0" name=""/>
        <dsp:cNvSpPr/>
      </dsp:nvSpPr>
      <dsp:spPr>
        <a:xfrm>
          <a:off x="4467328" y="4969268"/>
          <a:ext cx="1795411" cy="1480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Modify Model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Generate Code</a:t>
          </a:r>
        </a:p>
      </dsp:txBody>
      <dsp:txXfrm>
        <a:off x="4501406" y="5003346"/>
        <a:ext cx="1727255" cy="1095360"/>
      </dsp:txXfrm>
    </dsp:sp>
    <dsp:sp modelId="{41B9FC2A-2E55-45CF-9A75-B590865D3002}">
      <dsp:nvSpPr>
        <dsp:cNvPr id="0" name=""/>
        <dsp:cNvSpPr/>
      </dsp:nvSpPr>
      <dsp:spPr>
        <a:xfrm>
          <a:off x="5495766" y="5391862"/>
          <a:ext cx="1876734" cy="1876734"/>
        </a:xfrm>
        <a:prstGeom prst="leftCircularArrow">
          <a:avLst>
            <a:gd name="adj1" fmla="val 2608"/>
            <a:gd name="adj2" fmla="val 316860"/>
            <a:gd name="adj3" fmla="val 2092371"/>
            <a:gd name="adj4" fmla="val 9024489"/>
            <a:gd name="adj5" fmla="val 30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8EDFD-7F12-4197-8969-168FA9DC2EF2}">
      <dsp:nvSpPr>
        <dsp:cNvPr id="0" name=""/>
        <dsp:cNvSpPr/>
      </dsp:nvSpPr>
      <dsp:spPr>
        <a:xfrm>
          <a:off x="4866308" y="6132784"/>
          <a:ext cx="1595920" cy="6346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Subsystems</a:t>
          </a:r>
        </a:p>
      </dsp:txBody>
      <dsp:txXfrm>
        <a:off x="4884896" y="6151372"/>
        <a:ext cx="1558744" cy="597469"/>
      </dsp:txXfrm>
    </dsp:sp>
    <dsp:sp modelId="{62C0DBDB-0C67-46EB-BB5E-849A805D011E}">
      <dsp:nvSpPr>
        <dsp:cNvPr id="0" name=""/>
        <dsp:cNvSpPr/>
      </dsp:nvSpPr>
      <dsp:spPr>
        <a:xfrm>
          <a:off x="6695298" y="4969268"/>
          <a:ext cx="1795411" cy="1480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Gripe About Code</a:t>
          </a:r>
        </a:p>
      </dsp:txBody>
      <dsp:txXfrm>
        <a:off x="6729376" y="5320668"/>
        <a:ext cx="1727255" cy="1095360"/>
      </dsp:txXfrm>
    </dsp:sp>
    <dsp:sp modelId="{9AB2577F-74A0-47CB-86D8-6A61E470E77C}">
      <dsp:nvSpPr>
        <dsp:cNvPr id="0" name=""/>
        <dsp:cNvSpPr/>
      </dsp:nvSpPr>
      <dsp:spPr>
        <a:xfrm>
          <a:off x="7708774" y="4092714"/>
          <a:ext cx="2106148" cy="2106148"/>
        </a:xfrm>
        <a:prstGeom prst="circularArrow">
          <a:avLst>
            <a:gd name="adj1" fmla="val 2324"/>
            <a:gd name="adj2" fmla="val 280495"/>
            <a:gd name="adj3" fmla="val 19543995"/>
            <a:gd name="adj4" fmla="val 12575511"/>
            <a:gd name="adj5" fmla="val 27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25916-FD5C-49D6-AD47-9EE85502CC2E}">
      <dsp:nvSpPr>
        <dsp:cNvPr id="0" name=""/>
        <dsp:cNvSpPr/>
      </dsp:nvSpPr>
      <dsp:spPr>
        <a:xfrm>
          <a:off x="7094279" y="4651945"/>
          <a:ext cx="1595920" cy="6346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Software</a:t>
          </a:r>
        </a:p>
      </dsp:txBody>
      <dsp:txXfrm>
        <a:off x="7112867" y="4670533"/>
        <a:ext cx="1558744" cy="597469"/>
      </dsp:txXfrm>
    </dsp:sp>
    <dsp:sp modelId="{910E75FD-4B7F-4F6E-9CC1-027F561EB6BE}">
      <dsp:nvSpPr>
        <dsp:cNvPr id="0" name=""/>
        <dsp:cNvSpPr/>
      </dsp:nvSpPr>
      <dsp:spPr>
        <a:xfrm>
          <a:off x="8923268" y="4969268"/>
          <a:ext cx="1795411" cy="1480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Modify Model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Generate Code</a:t>
          </a:r>
        </a:p>
      </dsp:txBody>
      <dsp:txXfrm>
        <a:off x="8957346" y="5003346"/>
        <a:ext cx="1727255" cy="1095360"/>
      </dsp:txXfrm>
    </dsp:sp>
    <dsp:sp modelId="{F85CE765-1482-42F8-B1CA-F0B61546F611}">
      <dsp:nvSpPr>
        <dsp:cNvPr id="0" name=""/>
        <dsp:cNvSpPr/>
      </dsp:nvSpPr>
      <dsp:spPr>
        <a:xfrm>
          <a:off x="9951706" y="5391862"/>
          <a:ext cx="1876734" cy="1876734"/>
        </a:xfrm>
        <a:prstGeom prst="leftCircularArrow">
          <a:avLst>
            <a:gd name="adj1" fmla="val 2608"/>
            <a:gd name="adj2" fmla="val 316860"/>
            <a:gd name="adj3" fmla="val 2092371"/>
            <a:gd name="adj4" fmla="val 9024489"/>
            <a:gd name="adj5" fmla="val 30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920AC-3948-4AE1-AEFF-1B93D134BB24}">
      <dsp:nvSpPr>
        <dsp:cNvPr id="0" name=""/>
        <dsp:cNvSpPr/>
      </dsp:nvSpPr>
      <dsp:spPr>
        <a:xfrm>
          <a:off x="9322249" y="6132784"/>
          <a:ext cx="1595920" cy="6346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Subsystems</a:t>
          </a:r>
        </a:p>
      </dsp:txBody>
      <dsp:txXfrm>
        <a:off x="9340837" y="6151372"/>
        <a:ext cx="1558744" cy="597469"/>
      </dsp:txXfrm>
    </dsp:sp>
    <dsp:sp modelId="{2E2217F9-E701-49FC-AB32-305F19CBCAFC}">
      <dsp:nvSpPr>
        <dsp:cNvPr id="0" name=""/>
        <dsp:cNvSpPr/>
      </dsp:nvSpPr>
      <dsp:spPr>
        <a:xfrm>
          <a:off x="11151239" y="4969268"/>
          <a:ext cx="1795411" cy="1480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Gripe About Code</a:t>
          </a:r>
        </a:p>
      </dsp:txBody>
      <dsp:txXfrm>
        <a:off x="11185317" y="5320668"/>
        <a:ext cx="1727255" cy="1095360"/>
      </dsp:txXfrm>
    </dsp:sp>
    <dsp:sp modelId="{A269E1C0-8CAF-4ADD-939A-19EC1430B4FA}">
      <dsp:nvSpPr>
        <dsp:cNvPr id="0" name=""/>
        <dsp:cNvSpPr/>
      </dsp:nvSpPr>
      <dsp:spPr>
        <a:xfrm>
          <a:off x="12164715" y="4092714"/>
          <a:ext cx="2106148" cy="2106148"/>
        </a:xfrm>
        <a:prstGeom prst="circularArrow">
          <a:avLst>
            <a:gd name="adj1" fmla="val 2324"/>
            <a:gd name="adj2" fmla="val 280495"/>
            <a:gd name="adj3" fmla="val 19543995"/>
            <a:gd name="adj4" fmla="val 12575511"/>
            <a:gd name="adj5" fmla="val 27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20E2A-B503-43FE-8DB3-B6525EF717C9}">
      <dsp:nvSpPr>
        <dsp:cNvPr id="0" name=""/>
        <dsp:cNvSpPr/>
      </dsp:nvSpPr>
      <dsp:spPr>
        <a:xfrm>
          <a:off x="11550219" y="4651945"/>
          <a:ext cx="1595920" cy="6346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Software</a:t>
          </a:r>
        </a:p>
      </dsp:txBody>
      <dsp:txXfrm>
        <a:off x="11568807" y="4670533"/>
        <a:ext cx="1558744" cy="597469"/>
      </dsp:txXfrm>
    </dsp:sp>
    <dsp:sp modelId="{8F489D3F-1EE2-43CE-9FB3-7F1A5A32C462}">
      <dsp:nvSpPr>
        <dsp:cNvPr id="0" name=""/>
        <dsp:cNvSpPr/>
      </dsp:nvSpPr>
      <dsp:spPr>
        <a:xfrm>
          <a:off x="13379209" y="4969268"/>
          <a:ext cx="1795411" cy="1480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Modify Model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Generate Code</a:t>
          </a:r>
        </a:p>
      </dsp:txBody>
      <dsp:txXfrm>
        <a:off x="13413287" y="5003346"/>
        <a:ext cx="1727255" cy="1095360"/>
      </dsp:txXfrm>
    </dsp:sp>
    <dsp:sp modelId="{69B879EB-3304-4660-8B01-ED8BE283F14E}">
      <dsp:nvSpPr>
        <dsp:cNvPr id="0" name=""/>
        <dsp:cNvSpPr/>
      </dsp:nvSpPr>
      <dsp:spPr>
        <a:xfrm>
          <a:off x="14407647" y="5391862"/>
          <a:ext cx="1876734" cy="1876734"/>
        </a:xfrm>
        <a:prstGeom prst="leftCircularArrow">
          <a:avLst>
            <a:gd name="adj1" fmla="val 2608"/>
            <a:gd name="adj2" fmla="val 316860"/>
            <a:gd name="adj3" fmla="val 2092371"/>
            <a:gd name="adj4" fmla="val 9024489"/>
            <a:gd name="adj5" fmla="val 30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8B8BD-D205-4272-BC27-9941FD7AE7AF}">
      <dsp:nvSpPr>
        <dsp:cNvPr id="0" name=""/>
        <dsp:cNvSpPr/>
      </dsp:nvSpPr>
      <dsp:spPr>
        <a:xfrm>
          <a:off x="13778189" y="6132784"/>
          <a:ext cx="1595920" cy="6346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Subsystems</a:t>
          </a:r>
        </a:p>
      </dsp:txBody>
      <dsp:txXfrm>
        <a:off x="13796777" y="6151372"/>
        <a:ext cx="1558744" cy="597469"/>
      </dsp:txXfrm>
    </dsp:sp>
    <dsp:sp modelId="{A588297D-DBE2-4D3D-9BF0-D5A212EDD2BF}">
      <dsp:nvSpPr>
        <dsp:cNvPr id="0" name=""/>
        <dsp:cNvSpPr/>
      </dsp:nvSpPr>
      <dsp:spPr>
        <a:xfrm>
          <a:off x="15607179" y="4969268"/>
          <a:ext cx="1795411" cy="1480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Gripe About Code</a:t>
          </a:r>
        </a:p>
      </dsp:txBody>
      <dsp:txXfrm>
        <a:off x="15641257" y="5320668"/>
        <a:ext cx="1727255" cy="1095360"/>
      </dsp:txXfrm>
    </dsp:sp>
    <dsp:sp modelId="{FC96C70B-2BD2-4780-82A0-F2D4F4E2CB70}">
      <dsp:nvSpPr>
        <dsp:cNvPr id="0" name=""/>
        <dsp:cNvSpPr/>
      </dsp:nvSpPr>
      <dsp:spPr>
        <a:xfrm>
          <a:off x="16006159" y="4651945"/>
          <a:ext cx="1595920" cy="6346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Software</a:t>
          </a:r>
        </a:p>
      </dsp:txBody>
      <dsp:txXfrm>
        <a:off x="16024747" y="4670533"/>
        <a:ext cx="1558744" cy="597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B710-EDFC-4034-A32E-0D0878A62D9F}">
      <dsp:nvSpPr>
        <dsp:cNvPr id="0" name=""/>
        <dsp:cNvSpPr/>
      </dsp:nvSpPr>
      <dsp:spPr>
        <a:xfrm>
          <a:off x="1546630" y="0"/>
          <a:ext cx="2237302" cy="22376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C51A9F-8CC8-4265-B8C3-DBE4979EDD09}">
      <dsp:nvSpPr>
        <dsp:cNvPr id="0" name=""/>
        <dsp:cNvSpPr/>
      </dsp:nvSpPr>
      <dsp:spPr>
        <a:xfrm>
          <a:off x="2041147" y="807857"/>
          <a:ext cx="1243226" cy="62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Subsystems</a:t>
          </a:r>
        </a:p>
      </dsp:txBody>
      <dsp:txXfrm>
        <a:off x="2041147" y="807857"/>
        <a:ext cx="1243226" cy="621464"/>
      </dsp:txXfrm>
    </dsp:sp>
    <dsp:sp modelId="{A4178C03-ECE5-4986-97AB-F692D1651793}">
      <dsp:nvSpPr>
        <dsp:cNvPr id="0" name=""/>
        <dsp:cNvSpPr/>
      </dsp:nvSpPr>
      <dsp:spPr>
        <a:xfrm>
          <a:off x="925226" y="1285692"/>
          <a:ext cx="2237302" cy="22376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C498B7-8A51-4112-B6C0-BF01226284CF}">
      <dsp:nvSpPr>
        <dsp:cNvPr id="0" name=""/>
        <dsp:cNvSpPr/>
      </dsp:nvSpPr>
      <dsp:spPr>
        <a:xfrm>
          <a:off x="1422265" y="2100986"/>
          <a:ext cx="1243226" cy="62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Simulink</a:t>
          </a:r>
        </a:p>
      </dsp:txBody>
      <dsp:txXfrm>
        <a:off x="1422265" y="2100986"/>
        <a:ext cx="1243226" cy="621464"/>
      </dsp:txXfrm>
    </dsp:sp>
    <dsp:sp modelId="{A9A324D5-C04F-4BF8-B324-139E90848969}">
      <dsp:nvSpPr>
        <dsp:cNvPr id="0" name=""/>
        <dsp:cNvSpPr/>
      </dsp:nvSpPr>
      <dsp:spPr>
        <a:xfrm>
          <a:off x="1705867" y="2725239"/>
          <a:ext cx="1922189" cy="192296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FEAB6F-6490-455B-A7E5-4C846230019A}">
      <dsp:nvSpPr>
        <dsp:cNvPr id="0" name=""/>
        <dsp:cNvSpPr/>
      </dsp:nvSpPr>
      <dsp:spPr>
        <a:xfrm>
          <a:off x="2044088" y="3395974"/>
          <a:ext cx="1243226" cy="62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Software</a:t>
          </a:r>
        </a:p>
      </dsp:txBody>
      <dsp:txXfrm>
        <a:off x="2044088" y="3395974"/>
        <a:ext cx="1243226" cy="62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3C83-2184-4286-ABE1-941A40B40C8F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241F-7ED4-45AC-844C-15DB0D5F9CC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8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1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2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0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13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67" y="1287"/>
            <a:ext cx="12209092" cy="6856713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182880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>
          <a:xfrm>
            <a:off x="914400" y="3203579"/>
            <a:ext cx="10363200" cy="987425"/>
          </a:xfrm>
        </p:spPr>
        <p:txBody>
          <a:bodyPr>
            <a:normAutofit/>
          </a:bodyPr>
          <a:lstStyle>
            <a:lvl1pPr marL="0" indent="0" algn="l">
              <a:buNone/>
              <a:defRPr sz="1604" b="0">
                <a:solidFill>
                  <a:schemeClr val="tx1"/>
                </a:solidFill>
              </a:defRPr>
            </a:lvl1pPr>
            <a:lvl2pPr marL="45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Copyright"/>
          <p:cNvSpPr txBox="1"/>
          <p:nvPr userDrawn="1"/>
        </p:nvSpPr>
        <p:spPr>
          <a:xfrm>
            <a:off x="10227052" y="6527632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2017 The MathWorks, Inc.</a:t>
            </a:r>
          </a:p>
        </p:txBody>
      </p:sp>
      <p:cxnSp>
        <p:nvCxnSpPr>
          <p:cNvPr id="26" name="GrayLine"/>
          <p:cNvCxnSpPr/>
          <p:nvPr userDrawn="1"/>
        </p:nvCxnSpPr>
        <p:spPr>
          <a:xfrm>
            <a:off x="-4067" y="4376652"/>
            <a:ext cx="1220909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Logo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30730" y="141139"/>
            <a:ext cx="1620665" cy="32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609602" y="1600200"/>
            <a:ext cx="10769600" cy="4648200"/>
          </a:xfrm>
        </p:spPr>
        <p:txBody>
          <a:bodyPr/>
          <a:lstStyle>
            <a:lvl1pPr>
              <a:buSzPct val="75000"/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buSzPct val="75000"/>
              <a:defRPr sz="1604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609600" y="457200"/>
            <a:ext cx="9448800" cy="990600"/>
          </a:xfrm>
        </p:spPr>
        <p:txBody>
          <a:bodyPr anchor="t" anchorCtr="0"/>
          <a:lstStyle>
            <a:lvl1pPr algn="l">
              <a:defRPr sz="28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"/>
          <p:cNvSpPr>
            <a:spLocks noGrp="1"/>
          </p:cNvSpPr>
          <p:nvPr>
            <p:ph sz="half" idx="10" hasCustomPrompt="1"/>
          </p:nvPr>
        </p:nvSpPr>
        <p:spPr>
          <a:xfrm>
            <a:off x="609601" y="2819400"/>
            <a:ext cx="5080001" cy="3200400"/>
          </a:xfrm>
        </p:spPr>
        <p:txBody>
          <a:bodyPr/>
          <a:lstStyle>
            <a:lvl1pPr>
              <a:buClr>
                <a:srgbClr val="125687"/>
              </a:buClr>
              <a:buSzTx/>
              <a:defRPr sz="1800" baseline="0"/>
            </a:lvl1pPr>
            <a:lvl2pPr>
              <a:defRPr sz="1604"/>
            </a:lvl2pPr>
            <a:lvl3pPr>
              <a:buNone/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 dirty="0"/>
              <a:t>Click to add b</a:t>
            </a:r>
            <a:r>
              <a:rPr lang="en-US" sz="1805" dirty="0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ead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600200"/>
            <a:ext cx="5080001" cy="838200"/>
          </a:xfrm>
        </p:spPr>
        <p:txBody>
          <a:bodyPr anchor="t"/>
          <a:lstStyle>
            <a:lvl1pPr marL="0" indent="0" algn="l">
              <a:buNone/>
              <a:defRPr sz="2000" b="0" i="0" baseline="0"/>
            </a:lvl1pPr>
          </a:lstStyle>
          <a:p>
            <a:pPr lvl="0"/>
            <a:r>
              <a:rPr lang="en-US" dirty="0"/>
              <a:t>Click to add headline</a:t>
            </a:r>
            <a:r>
              <a:rPr lang="en-US" sz="2005" b="1" dirty="0">
                <a:solidFill>
                  <a:prstClr val="black"/>
                </a:solidFill>
              </a:rPr>
              <a:t> providing value of feature</a:t>
            </a:r>
            <a:endParaRPr lang="en-US" dirty="0"/>
          </a:p>
        </p:txBody>
      </p:sp>
      <p:sp>
        <p:nvSpPr>
          <p:cNvPr id="14" name="ProductName"/>
          <p:cNvSpPr>
            <a:spLocks noGrp="1"/>
          </p:cNvSpPr>
          <p:nvPr>
            <p:ph type="body" sz="half" idx="12" hasCustomPrompt="1"/>
          </p:nvPr>
        </p:nvSpPr>
        <p:spPr>
          <a:xfrm>
            <a:off x="609602" y="6172200"/>
            <a:ext cx="5473700" cy="533400"/>
          </a:xfrm>
        </p:spPr>
        <p:txBody>
          <a:bodyPr anchor="b" anchorCtr="0"/>
          <a:lstStyle>
            <a:lvl1pPr marL="230761" indent="-229170">
              <a:buClrTx/>
              <a:buSzPct val="125000"/>
              <a:buFont typeface="Courier New" pitchFamily="49" charset="0"/>
              <a:buChar char="»"/>
              <a:defRPr sz="1604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sz="1604" dirty="0" err="1">
                <a:latin typeface="Courier New" pitchFamily="49" charset="0"/>
                <a:cs typeface="Courier New" pitchFamily="49" charset="0"/>
              </a:rPr>
              <a:t>product_example_name</a:t>
            </a:r>
            <a:r>
              <a:rPr lang="en-US" sz="1604" dirty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963084" y="1914529"/>
            <a:ext cx="10363200" cy="1362075"/>
          </a:xfrm>
        </p:spPr>
        <p:txBody>
          <a:bodyPr anchor="t"/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Header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LeftContent"/>
          <p:cNvSpPr>
            <a:spLocks noGrp="1"/>
          </p:cNvSpPr>
          <p:nvPr>
            <p:ph sz="half" idx="1"/>
          </p:nvPr>
        </p:nvSpPr>
        <p:spPr>
          <a:xfrm>
            <a:off x="609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ightContent"/>
          <p:cNvSpPr>
            <a:spLocks noGrp="1"/>
          </p:cNvSpPr>
          <p:nvPr>
            <p:ph sz="half" idx="2"/>
          </p:nvPr>
        </p:nvSpPr>
        <p:spPr>
          <a:xfrm>
            <a:off x="6197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"/>
          <p:cNvSpPr txBox="1">
            <a:spLocks noChangeArrowheads="1"/>
          </p:cNvSpPr>
          <p:nvPr userDrawn="1"/>
        </p:nvSpPr>
        <p:spPr bwMode="auto">
          <a:xfrm>
            <a:off x="607484" y="1600200"/>
            <a:ext cx="1076553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Edit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in Slide Master view to 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nter agenda items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Bullet 2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Bullet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3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Bullet 4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"/>
          <p:cNvSpPr txBox="1">
            <a:spLocks noChangeArrowheads="1"/>
          </p:cNvSpPr>
          <p:nvPr userDrawn="1"/>
        </p:nvSpPr>
        <p:spPr bwMode="auto">
          <a:xfrm>
            <a:off x="607484" y="464695"/>
            <a:ext cx="10765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indent="0" algn="l" defTabSz="916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 in Slide</a:t>
            </a:r>
            <a:r>
              <a:rPr lang="en-US" sz="2800" b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Master view to e</a:t>
            </a:r>
            <a:r>
              <a:rPr lang="en-US" sz="2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 agenda</a:t>
            </a:r>
            <a:r>
              <a:rPr lang="en-US" sz="2800" b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title</a:t>
            </a:r>
            <a:endParaRPr lang="en-US" sz="2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609602" y="1600200"/>
            <a:ext cx="10769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Number"/>
          <p:cNvSpPr/>
          <p:nvPr/>
        </p:nvSpPr>
        <p:spPr>
          <a:xfrm>
            <a:off x="11582400" y="6484954"/>
            <a:ext cx="609600" cy="381001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3" b="1" dirty="0">
              <a:solidFill>
                <a:schemeClr val="tx2"/>
              </a:solidFill>
            </a:endParaRPr>
          </a:p>
        </p:txBody>
      </p:sp>
      <p:pic>
        <p:nvPicPr>
          <p:cNvPr id="12" name="Logo" descr="logo64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79339" y="23675"/>
            <a:ext cx="1327516" cy="360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Line"/>
          <p:cNvCxnSpPr/>
          <p:nvPr/>
        </p:nvCxnSpPr>
        <p:spPr>
          <a:xfrm rot="10800000" flipV="1">
            <a:off x="229170" y="176521"/>
            <a:ext cx="10297392" cy="211602"/>
          </a:xfrm>
          <a:prstGeom prst="bentConnector3">
            <a:avLst>
              <a:gd name="adj1" fmla="val 100013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9" r:id="rId4"/>
    <p:sldLayoutId id="2147483663" r:id="rId5"/>
    <p:sldLayoutId id="2147483651" r:id="rId6"/>
    <p:sldLayoutId id="2147483652" r:id="rId7"/>
    <p:sldLayoutId id="2147483664" r:id="rId8"/>
  </p:sldLayoutIdLst>
  <p:hf hdr="0" ftr="0" dt="0"/>
  <p:txStyles>
    <p:titleStyle>
      <a:lvl1pPr algn="l" defTabSz="91668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3755" indent="-343755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4802" indent="-286462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5850" indent="-229170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4190" indent="-229170" algn="l" defTabSz="916680" rtl="0" eaLnBrk="1" latinLnBrk="0" hangingPunct="1">
        <a:spcBef>
          <a:spcPct val="20000"/>
        </a:spcBef>
        <a:buFont typeface="Arial" pitchFamily="34" charset="0"/>
        <a:buNone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62531" indent="-229170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2087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1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5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89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6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0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4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38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134600" cy="1828800"/>
          </a:xfrm>
        </p:spPr>
        <p:txBody>
          <a:bodyPr/>
          <a:lstStyle/>
          <a:p>
            <a:r>
              <a:rPr lang="en-US" dirty="0"/>
              <a:t>Model-Based Design: Software Engineers Wanted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Ossi Saarela</a:t>
            </a:r>
          </a:p>
          <a:p>
            <a:r>
              <a:rPr lang="en-US" dirty="0"/>
              <a:t>Space Segment Manager, MathWorks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Ownership = Combined Domain Expertise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8685346"/>
              </p:ext>
            </p:extLst>
          </p:nvPr>
        </p:nvGraphicFramePr>
        <p:xfrm>
          <a:off x="2476715" y="1587321"/>
          <a:ext cx="470916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8898" name="Picture 2" descr="http://computerbeast.files.wordpress.com/2010/08/binar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36" y="2592611"/>
            <a:ext cx="2695575" cy="274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310389" y="3738830"/>
            <a:ext cx="2306346" cy="450761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3511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Organizations most successful with Model-Based Design have at least 1 </a:t>
            </a:r>
            <a:r>
              <a:rPr lang="en-US" sz="1600" b="1" dirty="0">
                <a:solidFill>
                  <a:schemeClr val="accent4"/>
                </a:solidFill>
                <a:cs typeface="Arial" pitchFamily="34" charset="0"/>
              </a:rPr>
              <a:t>software engineer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embedded with the 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subsystems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 team(s)</a:t>
            </a:r>
          </a:p>
        </p:txBody>
      </p:sp>
    </p:spTree>
    <p:extLst>
      <p:ext uri="{BB962C8B-B14F-4D97-AF65-F5344CB8AC3E}">
        <p14:creationId xmlns:p14="http://schemas.microsoft.com/office/powerpoint/2010/main" val="24577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what’s in it for software engineers?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2" y="1116762"/>
            <a:ext cx="10769600" cy="4648200"/>
          </a:xfrm>
        </p:spPr>
        <p:txBody>
          <a:bodyPr/>
          <a:lstStyle/>
          <a:p>
            <a:r>
              <a:rPr lang="en-US" dirty="0"/>
              <a:t>Stake in the quality of the code</a:t>
            </a:r>
          </a:p>
          <a:p>
            <a:r>
              <a:rPr lang="en-US" dirty="0"/>
              <a:t>Less frustration</a:t>
            </a:r>
          </a:p>
          <a:p>
            <a:r>
              <a:rPr lang="en-US" dirty="0"/>
              <a:t>Code is refactored for you</a:t>
            </a:r>
          </a:p>
          <a:p>
            <a:r>
              <a:rPr lang="en-US" dirty="0"/>
              <a:t>Traceability is built in</a:t>
            </a:r>
          </a:p>
          <a:p>
            <a:r>
              <a:rPr lang="en-US" dirty="0"/>
              <a:t>Automated reporting and artifact generation</a:t>
            </a:r>
          </a:p>
          <a:p>
            <a:r>
              <a:rPr lang="en-US" dirty="0"/>
              <a:t>Automated standards checking</a:t>
            </a:r>
          </a:p>
          <a:p>
            <a:r>
              <a:rPr lang="en-US" dirty="0"/>
              <a:t>Fewer issues to resolve during static code analysis</a:t>
            </a:r>
          </a:p>
        </p:txBody>
      </p:sp>
    </p:spTree>
    <p:extLst>
      <p:ext uri="{BB962C8B-B14F-4D97-AF65-F5344CB8AC3E}">
        <p14:creationId xmlns:p14="http://schemas.microsoft.com/office/powerpoint/2010/main" val="4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A02839-860D-4306-A904-2F5FC0454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76" y="2157197"/>
            <a:ext cx="3587454" cy="171112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DAE61CC-6D92-46FF-8376-14A8CA65DB28}"/>
              </a:ext>
            </a:extLst>
          </p:cNvPr>
          <p:cNvGrpSpPr/>
          <p:nvPr/>
        </p:nvGrpSpPr>
        <p:grpSpPr>
          <a:xfrm>
            <a:off x="5220840" y="4444992"/>
            <a:ext cx="2760565" cy="2223024"/>
            <a:chOff x="5220840" y="4444992"/>
            <a:chExt cx="2760565" cy="2223024"/>
          </a:xfrm>
        </p:grpSpPr>
        <p:sp>
          <p:nvSpPr>
            <p:cNvPr id="14" name="Right Arrow 5">
              <a:extLst>
                <a:ext uri="{FF2B5EF4-FFF2-40B4-BE49-F238E27FC236}">
                  <a16:creationId xmlns:a16="http://schemas.microsoft.com/office/drawing/2014/main" id="{6C3CF3B2-3D5C-45EF-A3FC-CD58FAF43E6D}"/>
                </a:ext>
              </a:extLst>
            </p:cNvPr>
            <p:cNvSpPr/>
            <p:nvPr/>
          </p:nvSpPr>
          <p:spPr>
            <a:xfrm rot="5400000">
              <a:off x="5356569" y="4694091"/>
              <a:ext cx="948960" cy="450761"/>
            </a:xfrm>
            <a:prstGeom prst="rightArrow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13" name="Picture 2" descr="http://computerbeast.files.wordpress.com/2010/08/binary.jpg">
              <a:extLst>
                <a:ext uri="{FF2B5EF4-FFF2-40B4-BE49-F238E27FC236}">
                  <a16:creationId xmlns:a16="http://schemas.microsoft.com/office/drawing/2014/main" id="{659482E2-D55A-4119-BEC0-D753840F1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840" y="5397000"/>
              <a:ext cx="1248949" cy="1271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5BC0AE-AE8F-4FB0-8060-809DB4A15526}"/>
                </a:ext>
              </a:extLst>
            </p:cNvPr>
            <p:cNvSpPr txBox="1"/>
            <p:nvPr/>
          </p:nvSpPr>
          <p:spPr>
            <a:xfrm>
              <a:off x="6485483" y="5832453"/>
              <a:ext cx="1495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Good Code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EC5662-8D7E-455F-A5A9-DAA776A2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together…</a:t>
            </a:r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176C8E1C-B20F-43C0-B5DF-5CF3793AE874}"/>
              </a:ext>
            </a:extLst>
          </p:cNvPr>
          <p:cNvSpPr/>
          <p:nvPr/>
        </p:nvSpPr>
        <p:spPr>
          <a:xfrm>
            <a:off x="685800" y="1295400"/>
            <a:ext cx="3330061" cy="3200399"/>
          </a:xfrm>
          <a:prstGeom prst="right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latin typeface="Arial" pitchFamily="34" charset="0"/>
                <a:cs typeface="Arial" pitchFamily="34" charset="0"/>
              </a:rPr>
              <a:t>Subsystems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Requirements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Requirements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Simulation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Design Documentation</a:t>
            </a:r>
          </a:p>
        </p:txBody>
      </p:sp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91636E4E-F503-4ECE-BC00-4F5B8B6CCC02}"/>
              </a:ext>
            </a:extLst>
          </p:cNvPr>
          <p:cNvSpPr/>
          <p:nvPr/>
        </p:nvSpPr>
        <p:spPr>
          <a:xfrm>
            <a:off x="7684462" y="1295400"/>
            <a:ext cx="3886200" cy="3200400"/>
          </a:xfrm>
          <a:prstGeom prst="leftArrowCallout">
            <a:avLst>
              <a:gd name="adj1" fmla="val 23476"/>
              <a:gd name="adj2" fmla="val 26524"/>
              <a:gd name="adj3" fmla="val 25000"/>
              <a:gd name="adj4" fmla="val 649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latin typeface="Arial" pitchFamily="34" charset="0"/>
                <a:cs typeface="Arial" pitchFamily="34" charset="0"/>
              </a:rPr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Software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Component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Coding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Maintainability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Software Performance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D62707-CD3F-4205-9EF7-E362AB9CAFEE}"/>
              </a:ext>
            </a:extLst>
          </p:cNvPr>
          <p:cNvGrpSpPr/>
          <p:nvPr/>
        </p:nvGrpSpPr>
        <p:grpSpPr>
          <a:xfrm>
            <a:off x="4495800" y="1447800"/>
            <a:ext cx="2459385" cy="3471671"/>
            <a:chOff x="4180394" y="1828800"/>
            <a:chExt cx="3377066" cy="4767071"/>
          </a:xfrm>
        </p:grpSpPr>
        <p:sp>
          <p:nvSpPr>
            <p:cNvPr id="8" name="Flowchart: Document 7">
              <a:extLst>
                <a:ext uri="{FF2B5EF4-FFF2-40B4-BE49-F238E27FC236}">
                  <a16:creationId xmlns:a16="http://schemas.microsoft.com/office/drawing/2014/main" id="{3F86D77C-1F76-40DB-A4F0-E12FD73510B8}"/>
                </a:ext>
              </a:extLst>
            </p:cNvPr>
            <p:cNvSpPr/>
            <p:nvPr/>
          </p:nvSpPr>
          <p:spPr>
            <a:xfrm>
              <a:off x="4509460" y="2214370"/>
              <a:ext cx="3048000" cy="4381501"/>
            </a:xfrm>
            <a:prstGeom prst="flowChartDocumen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itchFamily="34" charset="0"/>
                  <a:cs typeface="Arial" pitchFamily="34" charset="0"/>
                </a:rPr>
                <a:t>Modeling Standards</a:t>
              </a:r>
            </a:p>
          </p:txBody>
        </p:sp>
        <p:sp>
          <p:nvSpPr>
            <p:cNvPr id="11" name="Flowchart: Document 10">
              <a:extLst>
                <a:ext uri="{FF2B5EF4-FFF2-40B4-BE49-F238E27FC236}">
                  <a16:creationId xmlns:a16="http://schemas.microsoft.com/office/drawing/2014/main" id="{52C92011-1DB9-4D50-9683-B0EB8309213D}"/>
                </a:ext>
              </a:extLst>
            </p:cNvPr>
            <p:cNvSpPr/>
            <p:nvPr/>
          </p:nvSpPr>
          <p:spPr>
            <a:xfrm>
              <a:off x="4180394" y="1828800"/>
              <a:ext cx="3048000" cy="4381501"/>
            </a:xfrm>
            <a:prstGeom prst="flowChartDocumen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itchFamily="34" charset="0"/>
                  <a:cs typeface="Arial" pitchFamily="34" charset="0"/>
                </a:rPr>
                <a:t>Modeling Standards</a:t>
              </a:r>
            </a:p>
          </p:txBody>
        </p:sp>
      </p:grp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44354B5-9756-432C-B8CC-08527F0041AA}"/>
              </a:ext>
            </a:extLst>
          </p:cNvPr>
          <p:cNvSpPr/>
          <p:nvPr/>
        </p:nvSpPr>
        <p:spPr>
          <a:xfrm>
            <a:off x="7848600" y="5606715"/>
            <a:ext cx="685800" cy="62584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994F-FB5D-41EE-BA04-1EB2F95E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09800"/>
            <a:ext cx="11430000" cy="990600"/>
          </a:xfrm>
        </p:spPr>
        <p:txBody>
          <a:bodyPr/>
          <a:lstStyle/>
          <a:p>
            <a:pPr algn="ctr"/>
            <a:r>
              <a:rPr lang="en-US" dirty="0"/>
              <a:t>Software Engineers are a critical part of Model-Based Design.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91E6A1-8D5E-41D4-868A-06B4A6B5B7ED}"/>
              </a:ext>
            </a:extLst>
          </p:cNvPr>
          <p:cNvSpPr txBox="1">
            <a:spLocks/>
          </p:cNvSpPr>
          <p:nvPr/>
        </p:nvSpPr>
        <p:spPr>
          <a:xfrm>
            <a:off x="1409700" y="4495800"/>
            <a:ext cx="95250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668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While this may seem painfully obvious, sometimes it is not.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FBC0F8-3D09-4C33-B28D-EEA9D3B1423D}"/>
              </a:ext>
            </a:extLst>
          </p:cNvPr>
          <p:cNvSpPr txBox="1">
            <a:spLocks/>
          </p:cNvSpPr>
          <p:nvPr/>
        </p:nvSpPr>
        <p:spPr>
          <a:xfrm>
            <a:off x="1066800" y="3276600"/>
            <a:ext cx="1003935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668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Organizations who use them well, will be more successful.</a:t>
            </a:r>
          </a:p>
        </p:txBody>
      </p:sp>
    </p:spTree>
    <p:extLst>
      <p:ext uri="{BB962C8B-B14F-4D97-AF65-F5344CB8AC3E}">
        <p14:creationId xmlns:p14="http://schemas.microsoft.com/office/powerpoint/2010/main" val="27890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2D10-4A00-4A8A-AD0E-CC30318A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(Perceived) Process for Many Decades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F9B01-562B-4CED-88DD-EDF1264C05F4}"/>
              </a:ext>
            </a:extLst>
          </p:cNvPr>
          <p:cNvSpPr/>
          <p:nvPr/>
        </p:nvSpPr>
        <p:spPr>
          <a:xfrm>
            <a:off x="304800" y="1447800"/>
            <a:ext cx="210312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Requirements Development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3CF0A-6931-4F8A-A376-06781A3D4E68}"/>
              </a:ext>
            </a:extLst>
          </p:cNvPr>
          <p:cNvSpPr/>
          <p:nvPr/>
        </p:nvSpPr>
        <p:spPr>
          <a:xfrm>
            <a:off x="2514600" y="2514600"/>
            <a:ext cx="210312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Design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BEFBE-6202-46EA-A167-041A9888EE68}"/>
              </a:ext>
            </a:extLst>
          </p:cNvPr>
          <p:cNvSpPr/>
          <p:nvPr/>
        </p:nvSpPr>
        <p:spPr>
          <a:xfrm>
            <a:off x="4724400" y="3657600"/>
            <a:ext cx="210312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Implementation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404DAD-FADA-44AF-B64C-B9D6E5402156}"/>
              </a:ext>
            </a:extLst>
          </p:cNvPr>
          <p:cNvSpPr/>
          <p:nvPr/>
        </p:nvSpPr>
        <p:spPr>
          <a:xfrm>
            <a:off x="6934200" y="4800600"/>
            <a:ext cx="210312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Integration &amp; 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B9EB7-4DE4-423E-8363-2E4B04795D4C}"/>
              </a:ext>
            </a:extLst>
          </p:cNvPr>
          <p:cNvSpPr txBox="1"/>
          <p:nvPr/>
        </p:nvSpPr>
        <p:spPr>
          <a:xfrm>
            <a:off x="9833958" y="5879841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Qualified Software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9B0A4A-E7EB-4284-9616-B3C42005101F}"/>
              </a:ext>
            </a:extLst>
          </p:cNvPr>
          <p:cNvSpPr/>
          <p:nvPr/>
        </p:nvSpPr>
        <p:spPr>
          <a:xfrm>
            <a:off x="9027795" y="5019705"/>
            <a:ext cx="1295400" cy="533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173D578B-CDC2-479D-8F48-5352A446B71D}"/>
              </a:ext>
            </a:extLst>
          </p:cNvPr>
          <p:cNvSpPr/>
          <p:nvPr/>
        </p:nvSpPr>
        <p:spPr>
          <a:xfrm rot="16200000" flipH="1" flipV="1">
            <a:off x="2360295" y="2019300"/>
            <a:ext cx="533400" cy="4572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E89E1BF3-2550-428B-8E55-37338287A2B7}"/>
              </a:ext>
            </a:extLst>
          </p:cNvPr>
          <p:cNvSpPr/>
          <p:nvPr/>
        </p:nvSpPr>
        <p:spPr>
          <a:xfrm rot="16200000" flipH="1" flipV="1">
            <a:off x="4570095" y="3162300"/>
            <a:ext cx="533400" cy="4572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4F80AF34-BAAE-4003-926F-D66EC5965172}"/>
              </a:ext>
            </a:extLst>
          </p:cNvPr>
          <p:cNvSpPr/>
          <p:nvPr/>
        </p:nvSpPr>
        <p:spPr>
          <a:xfrm rot="16200000" flipH="1" flipV="1">
            <a:off x="6746557" y="4305300"/>
            <a:ext cx="533400" cy="4572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9875CA-1459-4EA4-BA70-C7048C36E6FE}"/>
              </a:ext>
            </a:extLst>
          </p:cNvPr>
          <p:cNvGrpSpPr/>
          <p:nvPr/>
        </p:nvGrpSpPr>
        <p:grpSpPr>
          <a:xfrm>
            <a:off x="10515600" y="4873973"/>
            <a:ext cx="733369" cy="824863"/>
            <a:chOff x="8153400" y="1349191"/>
            <a:chExt cx="2458633" cy="26894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C2E609-9AC6-4D32-A0E3-EF8F88EF3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7378" y="1631583"/>
              <a:ext cx="1844655" cy="24070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C70C0F-F588-4B82-B39A-7EBFC4EA3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3400" y="1349191"/>
              <a:ext cx="1862527" cy="21335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2B6FCB6-A209-475C-8EAA-5DD69E59238F}"/>
              </a:ext>
            </a:extLst>
          </p:cNvPr>
          <p:cNvSpPr txBox="1"/>
          <p:nvPr/>
        </p:nvSpPr>
        <p:spPr>
          <a:xfrm>
            <a:off x="2817397" y="1905000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Requirements Document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5FF8D-D7D4-4349-BA66-7FF2A22D0FE4}"/>
              </a:ext>
            </a:extLst>
          </p:cNvPr>
          <p:cNvSpPr txBox="1"/>
          <p:nvPr/>
        </p:nvSpPr>
        <p:spPr>
          <a:xfrm>
            <a:off x="5065395" y="3059829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Algorithm Design Description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1B804-E8F6-4245-AF21-A9DFC2C8734F}"/>
              </a:ext>
            </a:extLst>
          </p:cNvPr>
          <p:cNvSpPr txBox="1"/>
          <p:nvPr/>
        </p:nvSpPr>
        <p:spPr>
          <a:xfrm>
            <a:off x="7241857" y="4166087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Software Code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C200D5-7820-4A54-9C67-CAE7F223DBC9}"/>
              </a:ext>
            </a:extLst>
          </p:cNvPr>
          <p:cNvGrpSpPr/>
          <p:nvPr/>
        </p:nvGrpSpPr>
        <p:grpSpPr>
          <a:xfrm>
            <a:off x="5200650" y="1719186"/>
            <a:ext cx="4633308" cy="2287892"/>
            <a:chOff x="5200650" y="1719186"/>
            <a:chExt cx="4633308" cy="22878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46BC2F-3431-42C2-9AE4-7866DADD8766}"/>
                </a:ext>
              </a:extLst>
            </p:cNvPr>
            <p:cNvSpPr txBox="1"/>
            <p:nvPr/>
          </p:nvSpPr>
          <p:spPr>
            <a:xfrm>
              <a:off x="7916254" y="1719186"/>
              <a:ext cx="1917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Clear handoffs!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593416-18F1-4D7F-8CCA-23CDCB5A5859}"/>
                </a:ext>
              </a:extLst>
            </p:cNvPr>
            <p:cNvCxnSpPr>
              <a:stCxn id="28" idx="1"/>
            </p:cNvCxnSpPr>
            <p:nvPr/>
          </p:nvCxnSpPr>
          <p:spPr>
            <a:xfrm flipH="1">
              <a:off x="5200650" y="1919241"/>
              <a:ext cx="2715604" cy="79169"/>
            </a:xfrm>
            <a:prstGeom prst="straightConnector1">
              <a:avLst/>
            </a:prstGeom>
            <a:ln w="952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8DDF635-0FC5-4AAB-8F32-CAC5D9F50DBC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6953250" y="1919241"/>
              <a:ext cx="963004" cy="997210"/>
            </a:xfrm>
            <a:prstGeom prst="straightConnector1">
              <a:avLst/>
            </a:prstGeom>
            <a:ln w="952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A43D0BD-C97C-49FA-B425-04D2A9ED1264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>
              <a:off x="7916254" y="1919241"/>
              <a:ext cx="256196" cy="2087837"/>
            </a:xfrm>
            <a:prstGeom prst="straightConnector1">
              <a:avLst/>
            </a:prstGeom>
            <a:ln w="952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028B28D-6A83-4BF7-93D3-ED4ABE33675E}"/>
              </a:ext>
            </a:extLst>
          </p:cNvPr>
          <p:cNvSpPr txBox="1"/>
          <p:nvPr/>
        </p:nvSpPr>
        <p:spPr>
          <a:xfrm>
            <a:off x="517027" y="2360711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Systems Engineer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F68D57-A308-4447-A94E-9DA22D2FD73E}"/>
              </a:ext>
            </a:extLst>
          </p:cNvPr>
          <p:cNvSpPr txBox="1"/>
          <p:nvPr/>
        </p:nvSpPr>
        <p:spPr>
          <a:xfrm>
            <a:off x="2707638" y="3429000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Subsystem Engineer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BC95DE-2B37-4010-92D9-BE68127D318F}"/>
              </a:ext>
            </a:extLst>
          </p:cNvPr>
          <p:cNvSpPr txBox="1"/>
          <p:nvPr/>
        </p:nvSpPr>
        <p:spPr>
          <a:xfrm>
            <a:off x="4992325" y="45690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Software Engineer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7F05E1-696D-4F67-A9CC-6CD49FBFE3B1}"/>
              </a:ext>
            </a:extLst>
          </p:cNvPr>
          <p:cNvSpPr txBox="1"/>
          <p:nvPr/>
        </p:nvSpPr>
        <p:spPr>
          <a:xfrm>
            <a:off x="7026605" y="5698836"/>
            <a:ext cx="2035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Software/Test Engineer</a:t>
            </a:r>
          </a:p>
        </p:txBody>
      </p:sp>
      <p:sp>
        <p:nvSpPr>
          <p:cNvPr id="44" name="Arrow: Bent 43">
            <a:extLst>
              <a:ext uri="{FF2B5EF4-FFF2-40B4-BE49-F238E27FC236}">
                <a16:creationId xmlns:a16="http://schemas.microsoft.com/office/drawing/2014/main" id="{6F82A580-AA14-40B0-8D27-AE9FA3529CC7}"/>
              </a:ext>
            </a:extLst>
          </p:cNvPr>
          <p:cNvSpPr/>
          <p:nvPr/>
        </p:nvSpPr>
        <p:spPr>
          <a:xfrm rot="16200000">
            <a:off x="2523243" y="1058780"/>
            <a:ext cx="2660660" cy="6175947"/>
          </a:xfrm>
          <a:prstGeom prst="bentArrow">
            <a:avLst>
              <a:gd name="adj1" fmla="val 8382"/>
              <a:gd name="adj2" fmla="val 9954"/>
              <a:gd name="adj3" fmla="val 14976"/>
              <a:gd name="adj4" fmla="val 43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614D97-0DB4-45BC-83A5-727775E65F5A}"/>
              </a:ext>
            </a:extLst>
          </p:cNvPr>
          <p:cNvSpPr txBox="1"/>
          <p:nvPr/>
        </p:nvSpPr>
        <p:spPr>
          <a:xfrm>
            <a:off x="2415540" y="5201169"/>
            <a:ext cx="3486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Defects are found late and incur high cost</a:t>
            </a:r>
          </a:p>
        </p:txBody>
      </p:sp>
    </p:spTree>
    <p:extLst>
      <p:ext uri="{BB962C8B-B14F-4D97-AF65-F5344CB8AC3E}">
        <p14:creationId xmlns:p14="http://schemas.microsoft.com/office/powerpoint/2010/main" val="27262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25" grpId="0"/>
      <p:bldP spid="26" grpId="0"/>
      <p:bldP spid="27" grpId="0"/>
      <p:bldP spid="37" grpId="0"/>
      <p:bldP spid="38" grpId="0"/>
      <p:bldP spid="39" grpId="0"/>
      <p:bldP spid="40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63EB-51ED-47F9-84EB-1600154F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AE87D2-D17D-435D-A44C-AF2BE4B74568}"/>
              </a:ext>
            </a:extLst>
          </p:cNvPr>
          <p:cNvGrpSpPr/>
          <p:nvPr/>
        </p:nvGrpSpPr>
        <p:grpSpPr>
          <a:xfrm>
            <a:off x="1611792" y="2700546"/>
            <a:ext cx="3632196" cy="3362385"/>
            <a:chOff x="286687" y="1729432"/>
            <a:chExt cx="3632196" cy="33623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6EC260-A7C0-44EF-BBD4-A147E88B8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687" y="2281942"/>
              <a:ext cx="3632196" cy="28098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0F26A2-2BEF-4462-9984-FA708975E816}"/>
                </a:ext>
              </a:extLst>
            </p:cNvPr>
            <p:cNvSpPr txBox="1"/>
            <p:nvPr/>
          </p:nvSpPr>
          <p:spPr>
            <a:xfrm>
              <a:off x="1604090" y="1729432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Budget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818AA6-BEEA-49AD-959C-F6C8E6EF1E64}"/>
              </a:ext>
            </a:extLst>
          </p:cNvPr>
          <p:cNvGrpSpPr/>
          <p:nvPr/>
        </p:nvGrpSpPr>
        <p:grpSpPr>
          <a:xfrm>
            <a:off x="7262760" y="2751692"/>
            <a:ext cx="3249694" cy="3343702"/>
            <a:chOff x="4706776" y="1729432"/>
            <a:chExt cx="3249694" cy="33437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30097B-7480-4258-8886-2AA35E6C2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6776" y="2253734"/>
              <a:ext cx="3249694" cy="2819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524250-12A3-4562-B167-ABA6E044D63A}"/>
                </a:ext>
              </a:extLst>
            </p:cNvPr>
            <p:cNvSpPr txBox="1"/>
            <p:nvPr/>
          </p:nvSpPr>
          <p:spPr>
            <a:xfrm>
              <a:off x="5604501" y="1729432"/>
              <a:ext cx="1454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Complexity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DA81EF-D7AB-41EE-B507-51E90D534871}"/>
              </a:ext>
            </a:extLst>
          </p:cNvPr>
          <p:cNvGrpSpPr/>
          <p:nvPr/>
        </p:nvGrpSpPr>
        <p:grpSpPr>
          <a:xfrm>
            <a:off x="4467718" y="1322647"/>
            <a:ext cx="3200400" cy="3543658"/>
            <a:chOff x="8545309" y="1706421"/>
            <a:chExt cx="3200400" cy="35436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101E76-E9FA-4849-A134-51E61198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45309" y="2049679"/>
              <a:ext cx="3200400" cy="3200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2A1A71-FB37-4AF0-8076-42EEF75EA8B2}"/>
                </a:ext>
              </a:extLst>
            </p:cNvPr>
            <p:cNvSpPr txBox="1"/>
            <p:nvPr/>
          </p:nvSpPr>
          <p:spPr>
            <a:xfrm>
              <a:off x="8667059" y="1706421"/>
              <a:ext cx="2956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Cost of Testing Software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6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2D10-4A00-4A8A-AD0E-CC30318A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Landscape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F9B01-562B-4CED-88DD-EDF1264C05F4}"/>
              </a:ext>
            </a:extLst>
          </p:cNvPr>
          <p:cNvSpPr/>
          <p:nvPr/>
        </p:nvSpPr>
        <p:spPr>
          <a:xfrm>
            <a:off x="304800" y="1447800"/>
            <a:ext cx="210312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Requirements Development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3CF0A-6931-4F8A-A376-06781A3D4E68}"/>
              </a:ext>
            </a:extLst>
          </p:cNvPr>
          <p:cNvSpPr/>
          <p:nvPr/>
        </p:nvSpPr>
        <p:spPr>
          <a:xfrm>
            <a:off x="2514600" y="2514600"/>
            <a:ext cx="210312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Design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BEFBE-6202-46EA-A167-041A9888EE68}"/>
              </a:ext>
            </a:extLst>
          </p:cNvPr>
          <p:cNvSpPr/>
          <p:nvPr/>
        </p:nvSpPr>
        <p:spPr>
          <a:xfrm>
            <a:off x="4724400" y="3657600"/>
            <a:ext cx="210312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Implementation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404DAD-FADA-44AF-B64C-B9D6E5402156}"/>
              </a:ext>
            </a:extLst>
          </p:cNvPr>
          <p:cNvSpPr/>
          <p:nvPr/>
        </p:nvSpPr>
        <p:spPr>
          <a:xfrm>
            <a:off x="6934200" y="4800600"/>
            <a:ext cx="210312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Integration &amp; 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B9EB7-4DE4-423E-8363-2E4B04795D4C}"/>
              </a:ext>
            </a:extLst>
          </p:cNvPr>
          <p:cNvSpPr txBox="1"/>
          <p:nvPr/>
        </p:nvSpPr>
        <p:spPr>
          <a:xfrm>
            <a:off x="9833958" y="5879841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Qualified Software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9B0A4A-E7EB-4284-9616-B3C42005101F}"/>
              </a:ext>
            </a:extLst>
          </p:cNvPr>
          <p:cNvSpPr/>
          <p:nvPr/>
        </p:nvSpPr>
        <p:spPr>
          <a:xfrm>
            <a:off x="9027795" y="5019705"/>
            <a:ext cx="1295400" cy="533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173D578B-CDC2-479D-8F48-5352A446B71D}"/>
              </a:ext>
            </a:extLst>
          </p:cNvPr>
          <p:cNvSpPr/>
          <p:nvPr/>
        </p:nvSpPr>
        <p:spPr>
          <a:xfrm rot="16200000" flipH="1" flipV="1">
            <a:off x="2360295" y="2019300"/>
            <a:ext cx="533400" cy="4572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E89E1BF3-2550-428B-8E55-37338287A2B7}"/>
              </a:ext>
            </a:extLst>
          </p:cNvPr>
          <p:cNvSpPr/>
          <p:nvPr/>
        </p:nvSpPr>
        <p:spPr>
          <a:xfrm rot="16200000" flipH="1" flipV="1">
            <a:off x="4570095" y="3162300"/>
            <a:ext cx="533400" cy="4572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4F80AF34-BAAE-4003-926F-D66EC5965172}"/>
              </a:ext>
            </a:extLst>
          </p:cNvPr>
          <p:cNvSpPr/>
          <p:nvPr/>
        </p:nvSpPr>
        <p:spPr>
          <a:xfrm rot="16200000" flipH="1" flipV="1">
            <a:off x="6746557" y="4305300"/>
            <a:ext cx="533400" cy="4572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9875CA-1459-4EA4-BA70-C7048C36E6FE}"/>
              </a:ext>
            </a:extLst>
          </p:cNvPr>
          <p:cNvGrpSpPr/>
          <p:nvPr/>
        </p:nvGrpSpPr>
        <p:grpSpPr>
          <a:xfrm>
            <a:off x="10515600" y="4873973"/>
            <a:ext cx="733369" cy="824863"/>
            <a:chOff x="8153400" y="1349191"/>
            <a:chExt cx="2458633" cy="26894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C2E609-9AC6-4D32-A0E3-EF8F88EF3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7378" y="1631583"/>
              <a:ext cx="1844655" cy="24070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C70C0F-F588-4B82-B39A-7EBFC4EA3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3400" y="1349191"/>
              <a:ext cx="1862527" cy="21335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028B28D-6A83-4BF7-93D3-ED4ABE33675E}"/>
              </a:ext>
            </a:extLst>
          </p:cNvPr>
          <p:cNvSpPr txBox="1"/>
          <p:nvPr/>
        </p:nvSpPr>
        <p:spPr>
          <a:xfrm>
            <a:off x="517027" y="2360711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Systems Engineer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F68D57-A308-4447-A94E-9DA22D2FD73E}"/>
              </a:ext>
            </a:extLst>
          </p:cNvPr>
          <p:cNvSpPr txBox="1"/>
          <p:nvPr/>
        </p:nvSpPr>
        <p:spPr>
          <a:xfrm>
            <a:off x="2707638" y="3429000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Subsystem Engineer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BC95DE-2B37-4010-92D9-BE68127D318F}"/>
              </a:ext>
            </a:extLst>
          </p:cNvPr>
          <p:cNvSpPr txBox="1"/>
          <p:nvPr/>
        </p:nvSpPr>
        <p:spPr>
          <a:xfrm>
            <a:off x="4992325" y="45690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Software Engineer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7F05E1-696D-4F67-A9CC-6CD49FBFE3B1}"/>
              </a:ext>
            </a:extLst>
          </p:cNvPr>
          <p:cNvSpPr txBox="1"/>
          <p:nvPr/>
        </p:nvSpPr>
        <p:spPr>
          <a:xfrm>
            <a:off x="7026605" y="5698836"/>
            <a:ext cx="2035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Software/Test Engineer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E9CBB6B-4FB4-4B13-93AF-E866F9027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898" y="2359223"/>
            <a:ext cx="3587454" cy="171112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D5EBA16-B8CC-4A46-84F0-82D0E506F852}"/>
              </a:ext>
            </a:extLst>
          </p:cNvPr>
          <p:cNvGrpSpPr/>
          <p:nvPr/>
        </p:nvGrpSpPr>
        <p:grpSpPr>
          <a:xfrm>
            <a:off x="135087" y="1073351"/>
            <a:ext cx="2426114" cy="4698542"/>
            <a:chOff x="135087" y="1073351"/>
            <a:chExt cx="2426114" cy="469854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2672C1-3BA8-4E8F-BE20-0DC11FA67A2E}"/>
                </a:ext>
              </a:extLst>
            </p:cNvPr>
            <p:cNvGrpSpPr/>
            <p:nvPr/>
          </p:nvGrpSpPr>
          <p:grpSpPr>
            <a:xfrm>
              <a:off x="414126" y="1073351"/>
              <a:ext cx="2147075" cy="2058800"/>
              <a:chOff x="1371600" y="1344917"/>
              <a:chExt cx="3099222" cy="297180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0B60005-F9B9-4DD6-8038-93ACF34C3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1600" y="1344917"/>
                <a:ext cx="3099222" cy="2971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A22D629-A070-4581-98E6-705969BCE8DC}"/>
                  </a:ext>
                </a:extLst>
              </p:cNvPr>
              <p:cNvSpPr/>
              <p:nvPr/>
            </p:nvSpPr>
            <p:spPr>
              <a:xfrm>
                <a:off x="1371600" y="1349191"/>
                <a:ext cx="838200" cy="2318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0FD86A-5131-4BC0-BAF2-3803492F7BB2}"/>
                </a:ext>
              </a:extLst>
            </p:cNvPr>
            <p:cNvSpPr txBox="1"/>
            <p:nvPr/>
          </p:nvSpPr>
          <p:spPr>
            <a:xfrm>
              <a:off x="135087" y="3340458"/>
              <a:ext cx="2375344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MBSE</a:t>
              </a:r>
            </a:p>
            <a:p>
              <a:pPr marL="171450" indent="-171450">
                <a:buFontTx/>
                <a:buChar char="-"/>
              </a:pPr>
              <a:r>
                <a:rPr lang="en-US" sz="1600" dirty="0"/>
                <a:t>Correct requirements</a:t>
              </a:r>
            </a:p>
            <a:p>
              <a:pPr marL="171450" indent="-171450">
                <a:buFontTx/>
                <a:buChar char="-"/>
              </a:pPr>
              <a:r>
                <a:rPr lang="en-US" sz="1600" dirty="0"/>
                <a:t>Consistent requirements</a:t>
              </a:r>
            </a:p>
            <a:p>
              <a:pPr marL="171450" indent="-171450">
                <a:buFontTx/>
                <a:buChar char="-"/>
              </a:pPr>
              <a:r>
                <a:rPr lang="en-US" sz="1600" dirty="0"/>
                <a:t>Clear functional decomposition</a:t>
              </a:r>
            </a:p>
            <a:p>
              <a:pPr marL="171450" indent="-171450">
                <a:buFontTx/>
                <a:buChar char="-"/>
              </a:pPr>
              <a:r>
                <a:rPr lang="en-US" sz="1600" dirty="0"/>
                <a:t>Well maintained interfaces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3AC047C-E4F7-4EE3-B68E-218F9DFDEE91}"/>
              </a:ext>
            </a:extLst>
          </p:cNvPr>
          <p:cNvSpPr txBox="1"/>
          <p:nvPr/>
        </p:nvSpPr>
        <p:spPr>
          <a:xfrm>
            <a:off x="2214678" y="4253173"/>
            <a:ext cx="25558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Model-Based Design</a:t>
            </a:r>
          </a:p>
          <a:p>
            <a:pPr marL="171450" indent="-171450">
              <a:buFontTx/>
              <a:buChar char="-"/>
            </a:pPr>
            <a:r>
              <a:rPr lang="en-US" sz="1600" dirty="0"/>
              <a:t>Early and continuous testing</a:t>
            </a:r>
          </a:p>
          <a:p>
            <a:pPr marL="171450" indent="-171450">
              <a:buFontTx/>
              <a:buChar char="-"/>
            </a:pPr>
            <a:r>
              <a:rPr lang="en-US" sz="1600" dirty="0"/>
              <a:t>Early requirements validation</a:t>
            </a:r>
          </a:p>
          <a:p>
            <a:pPr marL="171450" indent="-171450">
              <a:buFontTx/>
              <a:buChar char="-"/>
            </a:pPr>
            <a:r>
              <a:rPr lang="en-US" sz="1600" dirty="0"/>
              <a:t>Reduced defects in production code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A35B1-E635-4281-9F26-96AB5A5486C3}"/>
              </a:ext>
            </a:extLst>
          </p:cNvPr>
          <p:cNvSpPr/>
          <p:nvPr/>
        </p:nvSpPr>
        <p:spPr>
          <a:xfrm>
            <a:off x="2195692" y="1669637"/>
            <a:ext cx="1563145" cy="1516736"/>
          </a:xfrm>
          <a:prstGeom prst="ellipse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2E89778-9CB6-4E92-8D1F-88F7C9B70A99}"/>
              </a:ext>
            </a:extLst>
          </p:cNvPr>
          <p:cNvSpPr/>
          <p:nvPr/>
        </p:nvSpPr>
        <p:spPr>
          <a:xfrm>
            <a:off x="5635427" y="2912419"/>
            <a:ext cx="1563145" cy="1516736"/>
          </a:xfrm>
          <a:prstGeom prst="ellipse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6D484-CAA2-4531-9596-638F360D5C0D}"/>
              </a:ext>
            </a:extLst>
          </p:cNvPr>
          <p:cNvSpPr txBox="1"/>
          <p:nvPr/>
        </p:nvSpPr>
        <p:spPr>
          <a:xfrm>
            <a:off x="5482959" y="1444823"/>
            <a:ext cx="359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Clear handoffs </a:t>
            </a:r>
            <a:r>
              <a:rPr lang="en-US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Grey areas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4DB2DB-46EA-4A0D-80A3-CD1CDDDC447F}"/>
              </a:ext>
            </a:extLst>
          </p:cNvPr>
          <p:cNvGrpSpPr/>
          <p:nvPr/>
        </p:nvGrpSpPr>
        <p:grpSpPr>
          <a:xfrm>
            <a:off x="5638800" y="2339504"/>
            <a:ext cx="5322520" cy="2089651"/>
            <a:chOff x="5635427" y="2339504"/>
            <a:chExt cx="5322520" cy="2089651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D1DE511B-CC2B-493B-BB25-EDAB8B5F3863}"/>
                </a:ext>
              </a:extLst>
            </p:cNvPr>
            <p:cNvSpPr/>
            <p:nvPr/>
          </p:nvSpPr>
          <p:spPr>
            <a:xfrm rot="9578811">
              <a:off x="7229265" y="3023909"/>
              <a:ext cx="1371600" cy="27395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2C2403-FB07-4940-A5B8-3723469FA30E}"/>
                </a:ext>
              </a:extLst>
            </p:cNvPr>
            <p:cNvSpPr txBox="1"/>
            <p:nvPr/>
          </p:nvSpPr>
          <p:spPr>
            <a:xfrm>
              <a:off x="8824347" y="2429072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Focus of the presentation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C832BD-02F5-423F-894F-359F9754D9E2}"/>
                </a:ext>
              </a:extLst>
            </p:cNvPr>
            <p:cNvSpPr/>
            <p:nvPr/>
          </p:nvSpPr>
          <p:spPr>
            <a:xfrm>
              <a:off x="8509897" y="2339504"/>
              <a:ext cx="2188842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B5E64F1-E642-4E90-B84E-F4DD03A99676}"/>
                </a:ext>
              </a:extLst>
            </p:cNvPr>
            <p:cNvSpPr/>
            <p:nvPr/>
          </p:nvSpPr>
          <p:spPr>
            <a:xfrm>
              <a:off x="5635427" y="2904397"/>
              <a:ext cx="1541957" cy="15247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1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" grpId="0" animBg="1"/>
      <p:bldP spid="4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1076960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45C8B34-6FF8-48E5-9F8F-E1DBD90B2840}"/>
              </a:ext>
            </a:extLst>
          </p:cNvPr>
          <p:cNvSpPr txBox="1">
            <a:spLocks/>
          </p:cNvSpPr>
          <p:nvPr/>
        </p:nvSpPr>
        <p:spPr>
          <a:xfrm>
            <a:off x="609602" y="457200"/>
            <a:ext cx="10769600" cy="990600"/>
          </a:xfrm>
          <a:prstGeom prst="rect">
            <a:avLst/>
          </a:prstGeom>
        </p:spPr>
        <p:txBody>
          <a:bodyPr/>
          <a:lstStyle>
            <a:lvl1pPr algn="l" defTabSz="91668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Traditional Process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599F7E1-CD5F-46A0-8848-323AE32A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1423415"/>
            <a:ext cx="8812710" cy="50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1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1076960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Revised V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6F949B-8265-4A51-B7B4-4501F9CA5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1423416"/>
            <a:ext cx="8812710" cy="50909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3487315-AB95-44AF-BBD4-D2C92F697076}"/>
              </a:ext>
            </a:extLst>
          </p:cNvPr>
          <p:cNvGrpSpPr/>
          <p:nvPr/>
        </p:nvGrpSpPr>
        <p:grpSpPr>
          <a:xfrm>
            <a:off x="5943600" y="1885701"/>
            <a:ext cx="1515201" cy="528315"/>
            <a:chOff x="9125970" y="7396485"/>
            <a:chExt cx="1588051" cy="553716"/>
          </a:xfrm>
        </p:grpSpPr>
        <p:sp>
          <p:nvSpPr>
            <p:cNvPr id="2" name="Rectangle: Rounded Corners 1"/>
            <p:cNvSpPr/>
            <p:nvPr/>
          </p:nvSpPr>
          <p:spPr>
            <a:xfrm rot="1437292">
              <a:off x="9367821" y="7396485"/>
              <a:ext cx="1346200" cy="469276"/>
            </a:xfrm>
            <a:prstGeom prst="roundRect">
              <a:avLst>
                <a:gd name="adj" fmla="val 34793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Earlier 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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cxnSpLocks/>
              <a:stCxn id="2" idx="2"/>
            </p:cNvCxnSpPr>
            <p:nvPr/>
          </p:nvCxnSpPr>
          <p:spPr>
            <a:xfrm flipH="1">
              <a:off x="9125970" y="7845551"/>
              <a:ext cx="819684" cy="10465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9AA8BB9C-717E-4AA0-B820-A169044BC8B2}"/>
              </a:ext>
            </a:extLst>
          </p:cNvPr>
          <p:cNvSpPr txBox="1">
            <a:spLocks/>
          </p:cNvSpPr>
          <p:nvPr/>
        </p:nvSpPr>
        <p:spPr>
          <a:xfrm>
            <a:off x="609602" y="457200"/>
            <a:ext cx="10769600" cy="990600"/>
          </a:xfrm>
          <a:prstGeom prst="rect">
            <a:avLst/>
          </a:prstGeom>
        </p:spPr>
        <p:txBody>
          <a:bodyPr/>
          <a:lstStyle>
            <a:lvl1pPr algn="l" defTabSz="91668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Model-Based Design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904DD9-71C1-41D6-9880-D590D7BBD7A2}"/>
              </a:ext>
            </a:extLst>
          </p:cNvPr>
          <p:cNvGrpSpPr/>
          <p:nvPr/>
        </p:nvGrpSpPr>
        <p:grpSpPr>
          <a:xfrm>
            <a:off x="2189182" y="2660832"/>
            <a:ext cx="2611314" cy="1472338"/>
            <a:chOff x="2189182" y="2660832"/>
            <a:chExt cx="2611314" cy="1472338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E7E139F-3A25-4C7D-81E5-0F940BC4BA3C}"/>
                </a:ext>
              </a:extLst>
            </p:cNvPr>
            <p:cNvSpPr/>
            <p:nvPr/>
          </p:nvSpPr>
          <p:spPr>
            <a:xfrm rot="20465772">
              <a:off x="2189182" y="3599770"/>
              <a:ext cx="1142999" cy="533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62683-0E42-44AE-90B5-E83A63A1EC6C}"/>
                </a:ext>
              </a:extLst>
            </p:cNvPr>
            <p:cNvSpPr/>
            <p:nvPr/>
          </p:nvSpPr>
          <p:spPr>
            <a:xfrm>
              <a:off x="3276600" y="2660832"/>
              <a:ext cx="1523896" cy="13446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4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1893769"/>
              </p:ext>
            </p:extLst>
          </p:nvPr>
        </p:nvGraphicFramePr>
        <p:xfrm>
          <a:off x="1861266" y="-1841036"/>
          <a:ext cx="17613469" cy="1141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Great, let’s try it!</a:t>
            </a:r>
          </a:p>
        </p:txBody>
      </p:sp>
    </p:spTree>
    <p:extLst>
      <p:ext uri="{BB962C8B-B14F-4D97-AF65-F5344CB8AC3E}">
        <p14:creationId xmlns:p14="http://schemas.microsoft.com/office/powerpoint/2010/main" val="414965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1.05243 -3.7037E-7 " pathEditMode="fixed" rAng="0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BA16-4A80-4990-99BA-C30412B1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has the Domain Expertise?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088A6-7324-4D7C-AE40-3008DE1CE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35" y="1063440"/>
            <a:ext cx="8080790" cy="41977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263E24A-7D7B-4A37-A4F5-4F8E938A631E}"/>
              </a:ext>
            </a:extLst>
          </p:cNvPr>
          <p:cNvSpPr/>
          <p:nvPr/>
        </p:nvSpPr>
        <p:spPr>
          <a:xfrm>
            <a:off x="510202" y="2819400"/>
            <a:ext cx="1295400" cy="685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Requirements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17912B9-E060-4B1A-9E0F-6C3B4C9C5DF2}"/>
              </a:ext>
            </a:extLst>
          </p:cNvPr>
          <p:cNvSpPr/>
          <p:nvPr/>
        </p:nvSpPr>
        <p:spPr>
          <a:xfrm>
            <a:off x="9890125" y="2701740"/>
            <a:ext cx="1295400" cy="685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Production Code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6D2185-4A64-414F-A66B-963FC692C788}"/>
              </a:ext>
            </a:extLst>
          </p:cNvPr>
          <p:cNvGrpSpPr/>
          <p:nvPr/>
        </p:nvGrpSpPr>
        <p:grpSpPr>
          <a:xfrm>
            <a:off x="1295400" y="5486400"/>
            <a:ext cx="9172993" cy="914455"/>
            <a:chOff x="1295400" y="5875468"/>
            <a:chExt cx="9172993" cy="914455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90415990-898E-40E9-863E-3CED24305F27}"/>
                </a:ext>
              </a:extLst>
            </p:cNvPr>
            <p:cNvSpPr/>
            <p:nvPr/>
          </p:nvSpPr>
          <p:spPr>
            <a:xfrm>
              <a:off x="1324393" y="5875468"/>
              <a:ext cx="9144000" cy="685800"/>
            </a:xfrm>
            <a:prstGeom prst="rightArrow">
              <a:avLst/>
            </a:prstGeom>
            <a:gradFill>
              <a:gsLst>
                <a:gs pos="0">
                  <a:schemeClr val="accent2"/>
                </a:gs>
                <a:gs pos="51000">
                  <a:srgbClr val="A77474"/>
                </a:gs>
                <a:gs pos="65000">
                  <a:schemeClr val="bg1">
                    <a:lumMod val="75000"/>
                  </a:schemeClr>
                </a:gs>
                <a:gs pos="67000">
                  <a:schemeClr val="bg1">
                    <a:lumMod val="75000"/>
                  </a:schemeClr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2D7077-7A9B-4D23-B572-504758807EDC}"/>
                </a:ext>
              </a:extLst>
            </p:cNvPr>
            <p:cNvSpPr txBox="1"/>
            <p:nvPr/>
          </p:nvSpPr>
          <p:spPr>
            <a:xfrm>
              <a:off x="1295400" y="5989703"/>
              <a:ext cx="2778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Subsystems engineers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1ECCF5-1C6B-465C-A3A6-B7ECCCFFADD7}"/>
                </a:ext>
              </a:extLst>
            </p:cNvPr>
            <p:cNvSpPr txBox="1"/>
            <p:nvPr/>
          </p:nvSpPr>
          <p:spPr>
            <a:xfrm>
              <a:off x="7893396" y="5990805"/>
              <a:ext cx="23936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Software engineers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263E32-2F3F-4F07-93FE-9C3DD58F5B5C}"/>
                </a:ext>
              </a:extLst>
            </p:cNvPr>
            <p:cNvSpPr txBox="1"/>
            <p:nvPr/>
          </p:nvSpPr>
          <p:spPr>
            <a:xfrm>
              <a:off x="4791763" y="6389813"/>
              <a:ext cx="2209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Domain Expertise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06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W_Public_widescreen">
  <a:themeElements>
    <a:clrScheme name="TMW_PPT">
      <a:dk1>
        <a:sysClr val="windowText" lastClr="000000"/>
      </a:dk1>
      <a:lt1>
        <a:sysClr val="window" lastClr="FFFFFF"/>
      </a:lt1>
      <a:dk2>
        <a:srgbClr val="125687"/>
      </a:dk2>
      <a:lt2>
        <a:srgbClr val="EEECE1"/>
      </a:lt2>
      <a:accent1>
        <a:srgbClr val="95B3D7"/>
      </a:accent1>
      <a:accent2>
        <a:srgbClr val="781414"/>
      </a:accent2>
      <a:accent3>
        <a:srgbClr val="697819"/>
      </a:accent3>
      <a:accent4>
        <a:srgbClr val="D27809"/>
      </a:accent4>
      <a:accent5>
        <a:srgbClr val="BFBFBF"/>
      </a:accent5>
      <a:accent6>
        <a:srgbClr val="E5DD9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W_Public.potx" id="{7B62C555-CD70-4EE5-8275-70287A7F6F1D}" vid="{C2E7C768-1CE4-4169-86EB-FCD5439530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1308</TotalTime>
  <Words>330</Words>
  <Application>Microsoft Office PowerPoint</Application>
  <PresentationFormat>Widescreen</PresentationFormat>
  <Paragraphs>116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MW_Public_widescreen</vt:lpstr>
      <vt:lpstr>Model-Based Design: Software Engineers Wanted</vt:lpstr>
      <vt:lpstr>Software Engineers are a critical part of Model-Based Design.</vt:lpstr>
      <vt:lpstr>The (Perceived) Process for Many Decades</vt:lpstr>
      <vt:lpstr>Challenges</vt:lpstr>
      <vt:lpstr>Today’s Landscape</vt:lpstr>
      <vt:lpstr>V</vt:lpstr>
      <vt:lpstr>Revised V</vt:lpstr>
      <vt:lpstr>Great, let’s try it!</vt:lpstr>
      <vt:lpstr>Who has the Domain Expertise?</vt:lpstr>
      <vt:lpstr>Joint Ownership = Combined Domain Expertise</vt:lpstr>
      <vt:lpstr>But what’s in it for software engineers?</vt:lpstr>
      <vt:lpstr>Putting it all together…</vt:lpstr>
    </vt:vector>
  </TitlesOfParts>
  <Company>MathWorks,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Ossi Saarela</dc:creator>
  <cp:keywords>Version 17.0</cp:keywords>
  <cp:lastModifiedBy>Ossi Saarela</cp:lastModifiedBy>
  <cp:revision>45</cp:revision>
  <dcterms:created xsi:type="dcterms:W3CDTF">2017-11-20T21:05:20Z</dcterms:created>
  <dcterms:modified xsi:type="dcterms:W3CDTF">2017-12-01T21:57:26Z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