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4"/>
  </p:notesMasterIdLst>
  <p:sldIdLst>
    <p:sldId id="673" r:id="rId6"/>
    <p:sldId id="686" r:id="rId7"/>
    <p:sldId id="697" r:id="rId8"/>
    <p:sldId id="688" r:id="rId9"/>
    <p:sldId id="693" r:id="rId10"/>
    <p:sldId id="676" r:id="rId11"/>
    <p:sldId id="677" r:id="rId12"/>
    <p:sldId id="678" r:id="rId13"/>
    <p:sldId id="679" r:id="rId14"/>
    <p:sldId id="680" r:id="rId15"/>
    <p:sldId id="681" r:id="rId16"/>
    <p:sldId id="694" r:id="rId17"/>
    <p:sldId id="683" r:id="rId18"/>
    <p:sldId id="684" r:id="rId19"/>
    <p:sldId id="701" r:id="rId20"/>
    <p:sldId id="691" r:id="rId21"/>
    <p:sldId id="698" r:id="rId22"/>
    <p:sldId id="700" r:id="rId23"/>
  </p:sldIdLst>
  <p:sldSz cx="9144000" cy="6858000" type="screen4x3"/>
  <p:notesSz cx="6784975" cy="9906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BFB40AFA-265E-402E-9C9C-4297FEBA1485}">
          <p14:sldIdLst>
            <p14:sldId id="673"/>
            <p14:sldId id="686"/>
            <p14:sldId id="697"/>
            <p14:sldId id="688"/>
            <p14:sldId id="693"/>
            <p14:sldId id="676"/>
            <p14:sldId id="677"/>
            <p14:sldId id="678"/>
            <p14:sldId id="679"/>
            <p14:sldId id="680"/>
            <p14:sldId id="681"/>
            <p14:sldId id="694"/>
            <p14:sldId id="683"/>
            <p14:sldId id="684"/>
            <p14:sldId id="701"/>
            <p14:sldId id="691"/>
            <p14:sldId id="698"/>
            <p14:sldId id="7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uardo Silva" initials="ES" lastIdx="1" clrIdx="0"/>
  <p:cmAuthor id="2" name="Ulisses Sampaio" initials="US [2]" lastIdx="17" clrIdx="1">
    <p:extLst>
      <p:ext uri="{19B8F6BF-5375-455C-9EA6-DF929625EA0E}">
        <p15:presenceInfo xmlns:p15="http://schemas.microsoft.com/office/powerpoint/2012/main" userId="Ulisses Sampaio" providerId="None"/>
      </p:ext>
    </p:extLst>
  </p:cmAuthor>
  <p:cmAuthor id="3" name="Ulisses Sampaio" initials="US" lastIdx="19" clrIdx="2">
    <p:extLst>
      <p:ext uri="{19B8F6BF-5375-455C-9EA6-DF929625EA0E}">
        <p15:presenceInfo xmlns:p15="http://schemas.microsoft.com/office/powerpoint/2012/main" userId="S-1-5-21-3349396387-1223261435-198571351-13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2D7"/>
    <a:srgbClr val="B6B6B6"/>
    <a:srgbClr val="5C5C5C"/>
    <a:srgbClr val="E29126"/>
    <a:srgbClr val="F5F7D8"/>
    <a:srgbClr val="FBD89C"/>
    <a:srgbClr val="FDEDD1"/>
    <a:srgbClr val="FEECCF"/>
    <a:srgbClr val="FBDFA7"/>
    <a:srgbClr val="FEF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033" autoAdjust="0"/>
  </p:normalViewPr>
  <p:slideViewPr>
    <p:cSldViewPr snapToGrid="0">
      <p:cViewPr varScale="1">
        <p:scale>
          <a:sx n="104" d="100"/>
          <a:sy n="104" d="100"/>
        </p:scale>
        <p:origin x="178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6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E9C6C-AFD9-4711-ACAB-DFFD0ADA43B1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t-BR"/>
        </a:p>
      </dgm:t>
    </dgm:pt>
    <dgm:pt modelId="{40E1B1F4-B865-42F2-99DC-E8076BAF62E3}">
      <dgm:prSet phldrT="[Texto]"/>
      <dgm:spPr/>
      <dgm:t>
        <a:bodyPr/>
        <a:lstStyle/>
        <a:p>
          <a:r>
            <a:rPr lang="pt-BR" dirty="0" smtClean="0"/>
            <a:t>CFDP </a:t>
          </a:r>
          <a:r>
            <a:rPr lang="pt-BR" dirty="0" err="1" smtClean="0"/>
            <a:t>Engine</a:t>
          </a:r>
          <a:endParaRPr lang="pt-BR" dirty="0"/>
        </a:p>
      </dgm:t>
    </dgm:pt>
    <dgm:pt modelId="{48504E35-1936-461A-99B0-D63B527CE69D}" type="parTrans" cxnId="{978B004A-B5DA-4ECC-A338-9BF67AED7219}">
      <dgm:prSet/>
      <dgm:spPr/>
      <dgm:t>
        <a:bodyPr/>
        <a:lstStyle/>
        <a:p>
          <a:endParaRPr lang="pt-BR"/>
        </a:p>
      </dgm:t>
    </dgm:pt>
    <dgm:pt modelId="{39D17E52-ED08-4FD1-BAA9-0DEFEF7BDB6B}" type="sibTrans" cxnId="{978B004A-B5DA-4ECC-A338-9BF67AED7219}">
      <dgm:prSet custT="1"/>
      <dgm:spPr>
        <a:noFill/>
        <a:ln w="3175"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PDUs</a:t>
          </a:r>
          <a:endParaRPr lang="pt-BR" sz="1600" dirty="0">
            <a:solidFill>
              <a:schemeClr val="tx1"/>
            </a:solidFill>
          </a:endParaRPr>
        </a:p>
      </dgm:t>
    </dgm:pt>
    <dgm:pt modelId="{FABFF0A3-A9B9-4C3E-931F-AD709D5BB12D}">
      <dgm:prSet phldrT="[Texto]"/>
      <dgm:spPr/>
      <dgm:t>
        <a:bodyPr/>
        <a:lstStyle/>
        <a:p>
          <a:r>
            <a:rPr lang="pt-BR" dirty="0" err="1" smtClean="0"/>
            <a:t>Spacecraft</a:t>
          </a:r>
          <a:endParaRPr lang="pt-BR" dirty="0"/>
        </a:p>
      </dgm:t>
    </dgm:pt>
    <dgm:pt modelId="{0A4CF270-E721-4569-8686-210B681FDAE5}" type="parTrans" cxnId="{E1696F29-419C-4D6E-9C39-265B85C8728A}">
      <dgm:prSet/>
      <dgm:spPr/>
      <dgm:t>
        <a:bodyPr/>
        <a:lstStyle/>
        <a:p>
          <a:endParaRPr lang="pt-BR"/>
        </a:p>
      </dgm:t>
    </dgm:pt>
    <dgm:pt modelId="{098F96BD-B9C5-4424-84E8-C964AF78DB38}" type="sibTrans" cxnId="{E1696F29-419C-4D6E-9C39-265B85C8728A}">
      <dgm:prSet custT="1"/>
      <dgm:spPr>
        <a:noFill/>
        <a:ln w="3175"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CMD/TLM</a:t>
          </a:r>
          <a:endParaRPr lang="pt-BR" sz="1600" dirty="0">
            <a:solidFill>
              <a:schemeClr val="tx1"/>
            </a:solidFill>
          </a:endParaRPr>
        </a:p>
      </dgm:t>
    </dgm:pt>
    <dgm:pt modelId="{D7C4084E-2CDC-4B5B-ABD5-B11FEAD2DF50}">
      <dgm:prSet phldrT="[Texto]"/>
      <dgm:spPr/>
      <dgm:t>
        <a:bodyPr/>
        <a:lstStyle/>
        <a:p>
          <a:r>
            <a:rPr lang="pt-BR" dirty="0" smtClean="0"/>
            <a:t>COSMOS</a:t>
          </a:r>
          <a:endParaRPr lang="pt-BR" dirty="0"/>
        </a:p>
      </dgm:t>
    </dgm:pt>
    <dgm:pt modelId="{48FCD465-8A2E-4A8D-9D1E-EB4A38011CF1}" type="parTrans" cxnId="{2C809A4C-8295-4FB5-ADF5-07586C65AD19}">
      <dgm:prSet/>
      <dgm:spPr/>
      <dgm:t>
        <a:bodyPr/>
        <a:lstStyle/>
        <a:p>
          <a:endParaRPr lang="pt-BR"/>
        </a:p>
      </dgm:t>
    </dgm:pt>
    <dgm:pt modelId="{96750F25-C202-4F07-AFE5-CF0010E84A8E}" type="sibTrans" cxnId="{2C809A4C-8295-4FB5-ADF5-07586C65AD19}">
      <dgm:prSet custT="1"/>
      <dgm:spPr>
        <a:noFill/>
        <a:ln w="3175">
          <a:solidFill>
            <a:schemeClr val="tx1"/>
          </a:solidFill>
        </a:ln>
      </dgm:spPr>
      <dgm:t>
        <a:bodyPr/>
        <a:lstStyle/>
        <a:p>
          <a:r>
            <a:rPr lang="pt-BR" sz="1600" dirty="0" smtClean="0">
              <a:solidFill>
                <a:schemeClr val="tx1"/>
              </a:solidFill>
            </a:rPr>
            <a:t>CMD/TLM</a:t>
          </a:r>
          <a:endParaRPr lang="pt-BR" sz="1600" dirty="0">
            <a:solidFill>
              <a:schemeClr val="tx1"/>
            </a:solidFill>
          </a:endParaRPr>
        </a:p>
      </dgm:t>
    </dgm:pt>
    <dgm:pt modelId="{41AA2071-477D-4F02-ADEE-1887FB7D7EEB}" type="pres">
      <dgm:prSet presAssocID="{FCAE9C6C-AFD9-4711-ACAB-DFFD0ADA43B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2535953-1BFD-4E7B-8857-FD55665D7A7F}" type="pres">
      <dgm:prSet presAssocID="{40E1B1F4-B865-42F2-99DC-E8076BAF62E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E26186-10FB-4098-9984-2D1CE89D99C5}" type="pres">
      <dgm:prSet presAssocID="{39D17E52-ED08-4FD1-BAA9-0DEFEF7BDB6B}" presName="sibTrans" presStyleLbl="sibTrans2D1" presStyleIdx="0" presStyleCnt="3" custScaleX="119233" custScaleY="140489"/>
      <dgm:spPr/>
      <dgm:t>
        <a:bodyPr/>
        <a:lstStyle/>
        <a:p>
          <a:endParaRPr lang="pt-BR"/>
        </a:p>
      </dgm:t>
    </dgm:pt>
    <dgm:pt modelId="{FB98EC0F-3130-48BD-8E4D-BDF69DB190AF}" type="pres">
      <dgm:prSet presAssocID="{39D17E52-ED08-4FD1-BAA9-0DEFEF7BDB6B}" presName="connectorText" presStyleLbl="sibTrans2D1" presStyleIdx="0" presStyleCnt="3"/>
      <dgm:spPr/>
      <dgm:t>
        <a:bodyPr/>
        <a:lstStyle/>
        <a:p>
          <a:endParaRPr lang="pt-BR"/>
        </a:p>
      </dgm:t>
    </dgm:pt>
    <dgm:pt modelId="{526DDE3E-67C6-4AC8-B354-57D6EF340335}" type="pres">
      <dgm:prSet presAssocID="{FABFF0A3-A9B9-4C3E-931F-AD709D5BB12D}" presName="node" presStyleLbl="node1" presStyleIdx="1" presStyleCnt="3" custRadScaleRad="115733" custRadScaleInc="-787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7458602-EA6B-4FF4-A8DC-84373A94897D}" type="pres">
      <dgm:prSet presAssocID="{098F96BD-B9C5-4424-84E8-C964AF78DB38}" presName="sibTrans" presStyleLbl="sibTrans2D1" presStyleIdx="1" presStyleCnt="3" custScaleX="119233" custScaleY="140489"/>
      <dgm:spPr/>
      <dgm:t>
        <a:bodyPr/>
        <a:lstStyle/>
        <a:p>
          <a:endParaRPr lang="pt-BR"/>
        </a:p>
      </dgm:t>
    </dgm:pt>
    <dgm:pt modelId="{93209AEF-0C79-4E0D-ADA6-C7F69CC6C150}" type="pres">
      <dgm:prSet presAssocID="{098F96BD-B9C5-4424-84E8-C964AF78DB38}" presName="connectorText" presStyleLbl="sibTrans2D1" presStyleIdx="1" presStyleCnt="3"/>
      <dgm:spPr/>
      <dgm:t>
        <a:bodyPr/>
        <a:lstStyle/>
        <a:p>
          <a:endParaRPr lang="pt-BR"/>
        </a:p>
      </dgm:t>
    </dgm:pt>
    <dgm:pt modelId="{69D26FFB-2108-465E-815F-2760B55AD74E}" type="pres">
      <dgm:prSet presAssocID="{D7C4084E-2CDC-4B5B-ABD5-B11FEAD2DF50}" presName="node" presStyleLbl="node1" presStyleIdx="2" presStyleCnt="3" custRadScaleRad="112795" custRadScaleInc="675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0EB66A-F607-4590-A228-B8E6E6EE98FE}" type="pres">
      <dgm:prSet presAssocID="{96750F25-C202-4F07-AFE5-CF0010E84A8E}" presName="sibTrans" presStyleLbl="sibTrans2D1" presStyleIdx="2" presStyleCnt="3" custScaleX="119233" custScaleY="140489"/>
      <dgm:spPr/>
      <dgm:t>
        <a:bodyPr/>
        <a:lstStyle/>
        <a:p>
          <a:endParaRPr lang="pt-BR"/>
        </a:p>
      </dgm:t>
    </dgm:pt>
    <dgm:pt modelId="{FD2FF9B6-BA44-4F19-A924-BE9589F99BBA}" type="pres">
      <dgm:prSet presAssocID="{96750F25-C202-4F07-AFE5-CF0010E84A8E}" presName="connectorText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06DDCB2C-E807-4934-9969-4ADD97DA00CE}" type="presOf" srcId="{39D17E52-ED08-4FD1-BAA9-0DEFEF7BDB6B}" destId="{64E26186-10FB-4098-9984-2D1CE89D99C5}" srcOrd="0" destOrd="0" presId="urn:microsoft.com/office/officeart/2005/8/layout/cycle7"/>
    <dgm:cxn modelId="{B22B7340-E2D1-42B2-9F21-A9A95BCAA5BC}" type="presOf" srcId="{098F96BD-B9C5-4424-84E8-C964AF78DB38}" destId="{A7458602-EA6B-4FF4-A8DC-84373A94897D}" srcOrd="0" destOrd="0" presId="urn:microsoft.com/office/officeart/2005/8/layout/cycle7"/>
    <dgm:cxn modelId="{D5E47757-7BA4-4396-A131-6EF9ED195551}" type="presOf" srcId="{96750F25-C202-4F07-AFE5-CF0010E84A8E}" destId="{200EB66A-F607-4590-A228-B8E6E6EE98FE}" srcOrd="0" destOrd="0" presId="urn:microsoft.com/office/officeart/2005/8/layout/cycle7"/>
    <dgm:cxn modelId="{894812A1-749F-45A8-9A80-73B84A49EECD}" type="presOf" srcId="{D7C4084E-2CDC-4B5B-ABD5-B11FEAD2DF50}" destId="{69D26FFB-2108-465E-815F-2760B55AD74E}" srcOrd="0" destOrd="0" presId="urn:microsoft.com/office/officeart/2005/8/layout/cycle7"/>
    <dgm:cxn modelId="{A903E3AA-76E9-4FB2-BC5B-6A845ADB9A79}" type="presOf" srcId="{FABFF0A3-A9B9-4C3E-931F-AD709D5BB12D}" destId="{526DDE3E-67C6-4AC8-B354-57D6EF340335}" srcOrd="0" destOrd="0" presId="urn:microsoft.com/office/officeart/2005/8/layout/cycle7"/>
    <dgm:cxn modelId="{2C809A4C-8295-4FB5-ADF5-07586C65AD19}" srcId="{FCAE9C6C-AFD9-4711-ACAB-DFFD0ADA43B1}" destId="{D7C4084E-2CDC-4B5B-ABD5-B11FEAD2DF50}" srcOrd="2" destOrd="0" parTransId="{48FCD465-8A2E-4A8D-9D1E-EB4A38011CF1}" sibTransId="{96750F25-C202-4F07-AFE5-CF0010E84A8E}"/>
    <dgm:cxn modelId="{D732E1B3-D299-48D7-8756-C0EC53198E7A}" type="presOf" srcId="{098F96BD-B9C5-4424-84E8-C964AF78DB38}" destId="{93209AEF-0C79-4E0D-ADA6-C7F69CC6C150}" srcOrd="1" destOrd="0" presId="urn:microsoft.com/office/officeart/2005/8/layout/cycle7"/>
    <dgm:cxn modelId="{BB3DFDE2-EDC1-4FF8-9C3A-64F02DF56710}" type="presOf" srcId="{96750F25-C202-4F07-AFE5-CF0010E84A8E}" destId="{FD2FF9B6-BA44-4F19-A924-BE9589F99BBA}" srcOrd="1" destOrd="0" presId="urn:microsoft.com/office/officeart/2005/8/layout/cycle7"/>
    <dgm:cxn modelId="{8C8F4F26-A740-4827-B260-8542C66B03F5}" type="presOf" srcId="{40E1B1F4-B865-42F2-99DC-E8076BAF62E3}" destId="{82535953-1BFD-4E7B-8857-FD55665D7A7F}" srcOrd="0" destOrd="0" presId="urn:microsoft.com/office/officeart/2005/8/layout/cycle7"/>
    <dgm:cxn modelId="{509FD7C5-2072-4CD4-8F0C-A5B2E557D1CF}" type="presOf" srcId="{39D17E52-ED08-4FD1-BAA9-0DEFEF7BDB6B}" destId="{FB98EC0F-3130-48BD-8E4D-BDF69DB190AF}" srcOrd="1" destOrd="0" presId="urn:microsoft.com/office/officeart/2005/8/layout/cycle7"/>
    <dgm:cxn modelId="{73D54667-CB1D-4696-B57A-41120F7B69CE}" type="presOf" srcId="{FCAE9C6C-AFD9-4711-ACAB-DFFD0ADA43B1}" destId="{41AA2071-477D-4F02-ADEE-1887FB7D7EEB}" srcOrd="0" destOrd="0" presId="urn:microsoft.com/office/officeart/2005/8/layout/cycle7"/>
    <dgm:cxn modelId="{978B004A-B5DA-4ECC-A338-9BF67AED7219}" srcId="{FCAE9C6C-AFD9-4711-ACAB-DFFD0ADA43B1}" destId="{40E1B1F4-B865-42F2-99DC-E8076BAF62E3}" srcOrd="0" destOrd="0" parTransId="{48504E35-1936-461A-99B0-D63B527CE69D}" sibTransId="{39D17E52-ED08-4FD1-BAA9-0DEFEF7BDB6B}"/>
    <dgm:cxn modelId="{E1696F29-419C-4D6E-9C39-265B85C8728A}" srcId="{FCAE9C6C-AFD9-4711-ACAB-DFFD0ADA43B1}" destId="{FABFF0A3-A9B9-4C3E-931F-AD709D5BB12D}" srcOrd="1" destOrd="0" parTransId="{0A4CF270-E721-4569-8686-210B681FDAE5}" sibTransId="{098F96BD-B9C5-4424-84E8-C964AF78DB38}"/>
    <dgm:cxn modelId="{D6C7172C-A2E9-48BE-A44F-7ED59CD970B3}" type="presParOf" srcId="{41AA2071-477D-4F02-ADEE-1887FB7D7EEB}" destId="{82535953-1BFD-4E7B-8857-FD55665D7A7F}" srcOrd="0" destOrd="0" presId="urn:microsoft.com/office/officeart/2005/8/layout/cycle7"/>
    <dgm:cxn modelId="{A3B437E4-90E4-4D8B-B48E-5EA5CB45B46E}" type="presParOf" srcId="{41AA2071-477D-4F02-ADEE-1887FB7D7EEB}" destId="{64E26186-10FB-4098-9984-2D1CE89D99C5}" srcOrd="1" destOrd="0" presId="urn:microsoft.com/office/officeart/2005/8/layout/cycle7"/>
    <dgm:cxn modelId="{C0060D99-A230-4F29-A61C-A5444FCF34AF}" type="presParOf" srcId="{64E26186-10FB-4098-9984-2D1CE89D99C5}" destId="{FB98EC0F-3130-48BD-8E4D-BDF69DB190AF}" srcOrd="0" destOrd="0" presId="urn:microsoft.com/office/officeart/2005/8/layout/cycle7"/>
    <dgm:cxn modelId="{E6ED648C-1FED-4A3D-8464-2B1FBB0D6BEA}" type="presParOf" srcId="{41AA2071-477D-4F02-ADEE-1887FB7D7EEB}" destId="{526DDE3E-67C6-4AC8-B354-57D6EF340335}" srcOrd="2" destOrd="0" presId="urn:microsoft.com/office/officeart/2005/8/layout/cycle7"/>
    <dgm:cxn modelId="{77ABD693-6069-4E2A-8685-9C99FAB15443}" type="presParOf" srcId="{41AA2071-477D-4F02-ADEE-1887FB7D7EEB}" destId="{A7458602-EA6B-4FF4-A8DC-84373A94897D}" srcOrd="3" destOrd="0" presId="urn:microsoft.com/office/officeart/2005/8/layout/cycle7"/>
    <dgm:cxn modelId="{E5E5F65F-E3A9-4C40-B2A6-7EA5FBFCD00E}" type="presParOf" srcId="{A7458602-EA6B-4FF4-A8DC-84373A94897D}" destId="{93209AEF-0C79-4E0D-ADA6-C7F69CC6C150}" srcOrd="0" destOrd="0" presId="urn:microsoft.com/office/officeart/2005/8/layout/cycle7"/>
    <dgm:cxn modelId="{5A32B976-B01C-49D9-95F4-CD207BD3AE60}" type="presParOf" srcId="{41AA2071-477D-4F02-ADEE-1887FB7D7EEB}" destId="{69D26FFB-2108-465E-815F-2760B55AD74E}" srcOrd="4" destOrd="0" presId="urn:microsoft.com/office/officeart/2005/8/layout/cycle7"/>
    <dgm:cxn modelId="{B6220824-CBDA-4C6E-A812-9C8BEEB9F21F}" type="presParOf" srcId="{41AA2071-477D-4F02-ADEE-1887FB7D7EEB}" destId="{200EB66A-F607-4590-A228-B8E6E6EE98FE}" srcOrd="5" destOrd="0" presId="urn:microsoft.com/office/officeart/2005/8/layout/cycle7"/>
    <dgm:cxn modelId="{95CFCEDA-F812-4929-ADAC-206B642855D8}" type="presParOf" srcId="{200EB66A-F607-4590-A228-B8E6E6EE98FE}" destId="{FD2FF9B6-BA44-4F19-A924-BE9589F99BBA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0D5904-D698-4991-B4F2-9B2E22EE302A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8CBB401-3F23-40A8-8EA0-F0EDA91FB898}">
      <dgm:prSet phldrT="[Texto]" custT="1"/>
      <dgm:spPr/>
      <dgm:t>
        <a:bodyPr/>
        <a:lstStyle/>
        <a:p>
          <a:r>
            <a:rPr lang="pt-BR" sz="1800" dirty="0" smtClean="0"/>
            <a:t>CFDP </a:t>
          </a:r>
          <a:r>
            <a:rPr lang="pt-BR" sz="1800" dirty="0" err="1" smtClean="0"/>
            <a:t>Engine</a:t>
          </a:r>
          <a:endParaRPr lang="pt-BR" sz="1800" dirty="0"/>
        </a:p>
      </dgm:t>
    </dgm:pt>
    <dgm:pt modelId="{45DA2E5B-7B23-48F4-8940-859ED6F6BD18}" type="parTrans" cxnId="{FB41B366-CEB8-4DAD-BD72-A81B0D231609}">
      <dgm:prSet/>
      <dgm:spPr/>
      <dgm:t>
        <a:bodyPr/>
        <a:lstStyle/>
        <a:p>
          <a:endParaRPr lang="pt-BR" sz="2000"/>
        </a:p>
      </dgm:t>
    </dgm:pt>
    <dgm:pt modelId="{E79882A6-3F97-4C33-B667-9B5912450572}" type="sibTrans" cxnId="{FB41B366-CEB8-4DAD-BD72-A81B0D231609}">
      <dgm:prSet/>
      <dgm:spPr/>
      <dgm:t>
        <a:bodyPr/>
        <a:lstStyle/>
        <a:p>
          <a:endParaRPr lang="pt-BR" sz="2000"/>
        </a:p>
      </dgm:t>
    </dgm:pt>
    <dgm:pt modelId="{09E23482-AA3D-445E-AD37-3EC7F74D9992}">
      <dgm:prSet phldrT="[Texto]" custT="1"/>
      <dgm:spPr/>
      <dgm:t>
        <a:bodyPr/>
        <a:lstStyle/>
        <a:p>
          <a:r>
            <a:rPr lang="pt-BR" sz="1400" dirty="0" err="1" smtClean="0"/>
            <a:t>Cycle</a:t>
          </a:r>
          <a:r>
            <a:rPr lang="pt-BR" sz="1400" dirty="0" smtClean="0"/>
            <a:t> Timeout</a:t>
          </a:r>
          <a:endParaRPr lang="pt-BR" sz="1400" dirty="0"/>
        </a:p>
      </dgm:t>
    </dgm:pt>
    <dgm:pt modelId="{F495C5B8-C41B-4539-AA3F-776453EFBC2F}" type="parTrans" cxnId="{C2D97B8C-059E-4DFE-B2A2-AB6BF67B2E3E}">
      <dgm:prSet custT="1"/>
      <dgm:spPr/>
      <dgm:t>
        <a:bodyPr/>
        <a:lstStyle/>
        <a:p>
          <a:endParaRPr lang="pt-BR" sz="1400"/>
        </a:p>
      </dgm:t>
    </dgm:pt>
    <dgm:pt modelId="{8914FB3B-2BBE-40A7-9F3F-6AC8B4E471CC}" type="sibTrans" cxnId="{C2D97B8C-059E-4DFE-B2A2-AB6BF67B2E3E}">
      <dgm:prSet/>
      <dgm:spPr/>
      <dgm:t>
        <a:bodyPr/>
        <a:lstStyle/>
        <a:p>
          <a:endParaRPr lang="pt-BR" sz="2000"/>
        </a:p>
      </dgm:t>
    </dgm:pt>
    <dgm:pt modelId="{3D62AF47-8870-4725-9AC1-875D2671CDB1}">
      <dgm:prSet phldrT="[Texto]" custT="1"/>
      <dgm:spPr/>
      <dgm:t>
        <a:bodyPr/>
        <a:lstStyle/>
        <a:p>
          <a:r>
            <a:rPr lang="pt-BR" sz="1400" dirty="0" smtClean="0"/>
            <a:t>Pop Buffer</a:t>
          </a:r>
          <a:endParaRPr lang="pt-BR" sz="1400" dirty="0"/>
        </a:p>
      </dgm:t>
    </dgm:pt>
    <dgm:pt modelId="{2CC2ED3B-9579-4EE9-B244-6200068B857D}" type="parTrans" cxnId="{E404F266-F244-481E-AFB6-BC9BEE9CF71D}">
      <dgm:prSet custT="1"/>
      <dgm:spPr/>
      <dgm:t>
        <a:bodyPr/>
        <a:lstStyle/>
        <a:p>
          <a:endParaRPr lang="pt-BR" sz="1400"/>
        </a:p>
      </dgm:t>
    </dgm:pt>
    <dgm:pt modelId="{D791802D-7F19-48CE-94EC-88F53DAD770D}" type="sibTrans" cxnId="{E404F266-F244-481E-AFB6-BC9BEE9CF71D}">
      <dgm:prSet/>
      <dgm:spPr/>
      <dgm:t>
        <a:bodyPr/>
        <a:lstStyle/>
        <a:p>
          <a:endParaRPr lang="pt-BR" sz="2000"/>
        </a:p>
      </dgm:t>
    </dgm:pt>
    <dgm:pt modelId="{3A4DAE40-A4FA-4829-B385-DA3E72F4FB23}">
      <dgm:prSet phldrT="[Texto]" custT="1"/>
      <dgm:spPr/>
      <dgm:t>
        <a:bodyPr/>
        <a:lstStyle/>
        <a:p>
          <a:r>
            <a:rPr lang="pt-BR" sz="1400" dirty="0" err="1" smtClean="0"/>
            <a:t>Uplink</a:t>
          </a:r>
          <a:r>
            <a:rPr lang="pt-BR" sz="1400" dirty="0" smtClean="0"/>
            <a:t> </a:t>
          </a:r>
          <a:r>
            <a:rPr lang="pt-BR" sz="1400" dirty="0" err="1" smtClean="0"/>
            <a:t>Request</a:t>
          </a:r>
          <a:endParaRPr lang="pt-BR" sz="1400" dirty="0"/>
        </a:p>
      </dgm:t>
    </dgm:pt>
    <dgm:pt modelId="{7A70623B-5930-4FA7-971B-28608FE00291}" type="parTrans" cxnId="{E8E83308-41ED-41A2-896B-C2A7DBA39225}">
      <dgm:prSet custT="1"/>
      <dgm:spPr/>
      <dgm:t>
        <a:bodyPr/>
        <a:lstStyle/>
        <a:p>
          <a:endParaRPr lang="pt-BR" sz="1400"/>
        </a:p>
      </dgm:t>
    </dgm:pt>
    <dgm:pt modelId="{B6D7F0A2-3064-4F2E-828A-E65D77AD165E}" type="sibTrans" cxnId="{E8E83308-41ED-41A2-896B-C2A7DBA39225}">
      <dgm:prSet/>
      <dgm:spPr/>
      <dgm:t>
        <a:bodyPr/>
        <a:lstStyle/>
        <a:p>
          <a:endParaRPr lang="pt-BR" sz="2000"/>
        </a:p>
      </dgm:t>
    </dgm:pt>
    <dgm:pt modelId="{7ABE00FC-53E1-4FD0-9377-6438FC9C70A8}">
      <dgm:prSet phldrT="[Texto]" custT="1"/>
      <dgm:spPr/>
      <dgm:t>
        <a:bodyPr/>
        <a:lstStyle/>
        <a:p>
          <a:r>
            <a:rPr lang="pt-BR" sz="1400" dirty="0" err="1" smtClean="0"/>
            <a:t>Handle</a:t>
          </a:r>
          <a:r>
            <a:rPr lang="pt-BR" sz="1400" dirty="0" smtClean="0"/>
            <a:t> PDU </a:t>
          </a:r>
          <a:r>
            <a:rPr lang="pt-BR" sz="1400" dirty="0" err="1" smtClean="0"/>
            <a:t>Received</a:t>
          </a:r>
          <a:endParaRPr lang="pt-BR" sz="1400" dirty="0"/>
        </a:p>
      </dgm:t>
    </dgm:pt>
    <dgm:pt modelId="{8FFFD31B-D992-414D-A24C-557BFB1F3A0C}" type="parTrans" cxnId="{5F2D798B-B1D2-4334-9C8F-2E0987FA8D02}">
      <dgm:prSet custT="1"/>
      <dgm:spPr/>
      <dgm:t>
        <a:bodyPr/>
        <a:lstStyle/>
        <a:p>
          <a:endParaRPr lang="pt-BR" sz="1400"/>
        </a:p>
      </dgm:t>
    </dgm:pt>
    <dgm:pt modelId="{2A11D0D6-4DDA-4896-AD1B-1AD11ED683BC}" type="sibTrans" cxnId="{5F2D798B-B1D2-4334-9C8F-2E0987FA8D02}">
      <dgm:prSet/>
      <dgm:spPr/>
      <dgm:t>
        <a:bodyPr/>
        <a:lstStyle/>
        <a:p>
          <a:endParaRPr lang="pt-BR" sz="2000"/>
        </a:p>
      </dgm:t>
    </dgm:pt>
    <dgm:pt modelId="{3E4E1B3F-BD6B-4EA6-849D-0B74E365BC51}">
      <dgm:prSet/>
      <dgm:spPr/>
      <dgm:t>
        <a:bodyPr/>
        <a:lstStyle/>
        <a:p>
          <a:endParaRPr lang="pt-BR"/>
        </a:p>
      </dgm:t>
    </dgm:pt>
    <dgm:pt modelId="{F82F6D36-5805-4257-88C7-49D268F0C231}" type="parTrans" cxnId="{5FED1052-DEC2-4C9A-9588-1C15884222F9}">
      <dgm:prSet/>
      <dgm:spPr/>
      <dgm:t>
        <a:bodyPr/>
        <a:lstStyle/>
        <a:p>
          <a:endParaRPr lang="pt-BR"/>
        </a:p>
      </dgm:t>
    </dgm:pt>
    <dgm:pt modelId="{76221943-1B13-4D09-8AFB-AC9B62ECD241}" type="sibTrans" cxnId="{5FED1052-DEC2-4C9A-9588-1C15884222F9}">
      <dgm:prSet/>
      <dgm:spPr/>
      <dgm:t>
        <a:bodyPr/>
        <a:lstStyle/>
        <a:p>
          <a:endParaRPr lang="pt-BR"/>
        </a:p>
      </dgm:t>
    </dgm:pt>
    <dgm:pt modelId="{A1EA660B-3D0D-487D-A1D3-02B95BBDD836}" type="pres">
      <dgm:prSet presAssocID="{340D5904-D698-4991-B4F2-9B2E22EE302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7FA59101-F182-49A8-A6C4-3DFC9B46E6BC}" type="pres">
      <dgm:prSet presAssocID="{98CBB401-3F23-40A8-8EA0-F0EDA91FB898}" presName="singleCycle" presStyleCnt="0"/>
      <dgm:spPr/>
    </dgm:pt>
    <dgm:pt modelId="{635C7784-C053-401B-A837-853952F35788}" type="pres">
      <dgm:prSet presAssocID="{98CBB401-3F23-40A8-8EA0-F0EDA91FB898}" presName="singleCenter" presStyleLbl="node1" presStyleIdx="0" presStyleCnt="5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391BE631-78A7-4484-9FE4-E4F35C427E12}" type="pres">
      <dgm:prSet presAssocID="{F495C5B8-C41B-4539-AA3F-776453EFBC2F}" presName="Name56" presStyleLbl="parChTrans1D2" presStyleIdx="0" presStyleCnt="4"/>
      <dgm:spPr/>
      <dgm:t>
        <a:bodyPr/>
        <a:lstStyle/>
        <a:p>
          <a:endParaRPr lang="pt-BR"/>
        </a:p>
      </dgm:t>
    </dgm:pt>
    <dgm:pt modelId="{53EAD9A2-54F3-4AAC-A0B9-DA69C15D0340}" type="pres">
      <dgm:prSet presAssocID="{09E23482-AA3D-445E-AD37-3EC7F74D9992}" presName="text0" presStyleLbl="node1" presStyleIdx="1" presStyleCnt="5" custScaleX="110464" custScaleY="1093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E93983-F79A-4CEB-8365-B724C94729BD}" type="pres">
      <dgm:prSet presAssocID="{2CC2ED3B-9579-4EE9-B244-6200068B857D}" presName="Name56" presStyleLbl="parChTrans1D2" presStyleIdx="1" presStyleCnt="4"/>
      <dgm:spPr/>
      <dgm:t>
        <a:bodyPr/>
        <a:lstStyle/>
        <a:p>
          <a:endParaRPr lang="pt-BR"/>
        </a:p>
      </dgm:t>
    </dgm:pt>
    <dgm:pt modelId="{5525ACB8-D906-4D3E-A7F4-9EDDF4B45CD9}" type="pres">
      <dgm:prSet presAssocID="{3D62AF47-8870-4725-9AC1-875D2671CDB1}" presName="text0" presStyleLbl="node1" presStyleIdx="2" presStyleCnt="5" custScaleX="105643" custScaleY="1137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C2BDC3-9550-4EE8-A8BE-9397ED708E98}" type="pres">
      <dgm:prSet presAssocID="{7A70623B-5930-4FA7-971B-28608FE00291}" presName="Name56" presStyleLbl="parChTrans1D2" presStyleIdx="2" presStyleCnt="4"/>
      <dgm:spPr/>
      <dgm:t>
        <a:bodyPr/>
        <a:lstStyle/>
        <a:p>
          <a:endParaRPr lang="pt-BR"/>
        </a:p>
      </dgm:t>
    </dgm:pt>
    <dgm:pt modelId="{00343287-62F3-4A4C-9FA1-2DA50EB71E9E}" type="pres">
      <dgm:prSet presAssocID="{3A4DAE40-A4FA-4829-B385-DA3E72F4FB23}" presName="text0" presStyleLbl="node1" presStyleIdx="3" presStyleCnt="5" custScaleX="116877" custScaleY="11305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04B643-A5E8-4109-86F9-5913EA4ABB9C}" type="pres">
      <dgm:prSet presAssocID="{8FFFD31B-D992-414D-A24C-557BFB1F3A0C}" presName="Name56" presStyleLbl="parChTrans1D2" presStyleIdx="3" presStyleCnt="4"/>
      <dgm:spPr/>
      <dgm:t>
        <a:bodyPr/>
        <a:lstStyle/>
        <a:p>
          <a:endParaRPr lang="pt-BR"/>
        </a:p>
      </dgm:t>
    </dgm:pt>
    <dgm:pt modelId="{A45BE312-9C89-4FD9-BC6A-17DFB4F70D0C}" type="pres">
      <dgm:prSet presAssocID="{7ABE00FC-53E1-4FD0-9377-6438FC9C70A8}" presName="text0" presStyleLbl="node1" presStyleIdx="4" presStyleCnt="5" custScaleX="119834" custScaleY="10738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ADDB3ED-ACDA-4FD2-9D51-BC8F45657720}" type="presOf" srcId="{3D62AF47-8870-4725-9AC1-875D2671CDB1}" destId="{5525ACB8-D906-4D3E-A7F4-9EDDF4B45CD9}" srcOrd="0" destOrd="0" presId="urn:microsoft.com/office/officeart/2008/layout/RadialCluster"/>
    <dgm:cxn modelId="{B0C35FD6-9EE4-40DA-A3C2-DDFD6FB2F67C}" type="presOf" srcId="{09E23482-AA3D-445E-AD37-3EC7F74D9992}" destId="{53EAD9A2-54F3-4AAC-A0B9-DA69C15D0340}" srcOrd="0" destOrd="0" presId="urn:microsoft.com/office/officeart/2008/layout/RadialCluster"/>
    <dgm:cxn modelId="{5F2D798B-B1D2-4334-9C8F-2E0987FA8D02}" srcId="{98CBB401-3F23-40A8-8EA0-F0EDA91FB898}" destId="{7ABE00FC-53E1-4FD0-9377-6438FC9C70A8}" srcOrd="3" destOrd="0" parTransId="{8FFFD31B-D992-414D-A24C-557BFB1F3A0C}" sibTransId="{2A11D0D6-4DDA-4896-AD1B-1AD11ED683BC}"/>
    <dgm:cxn modelId="{B4A149B5-6ED1-4848-B208-09D319BC1C4B}" type="presOf" srcId="{7A70623B-5930-4FA7-971B-28608FE00291}" destId="{B8C2BDC3-9550-4EE8-A8BE-9397ED708E98}" srcOrd="0" destOrd="0" presId="urn:microsoft.com/office/officeart/2008/layout/RadialCluster"/>
    <dgm:cxn modelId="{E4BBEC54-7593-4F59-85EC-6F4A7869C47A}" type="presOf" srcId="{340D5904-D698-4991-B4F2-9B2E22EE302A}" destId="{A1EA660B-3D0D-487D-A1D3-02B95BBDD836}" srcOrd="0" destOrd="0" presId="urn:microsoft.com/office/officeart/2008/layout/RadialCluster"/>
    <dgm:cxn modelId="{EB46DC34-C77B-4143-91ED-9F7E582CD194}" type="presOf" srcId="{8FFFD31B-D992-414D-A24C-557BFB1F3A0C}" destId="{0504B643-A5E8-4109-86F9-5913EA4ABB9C}" srcOrd="0" destOrd="0" presId="urn:microsoft.com/office/officeart/2008/layout/RadialCluster"/>
    <dgm:cxn modelId="{5EBF28DA-407B-47F0-B67C-529BC4F11A3B}" type="presOf" srcId="{3A4DAE40-A4FA-4829-B385-DA3E72F4FB23}" destId="{00343287-62F3-4A4C-9FA1-2DA50EB71E9E}" srcOrd="0" destOrd="0" presId="urn:microsoft.com/office/officeart/2008/layout/RadialCluster"/>
    <dgm:cxn modelId="{5FED1052-DEC2-4C9A-9588-1C15884222F9}" srcId="{340D5904-D698-4991-B4F2-9B2E22EE302A}" destId="{3E4E1B3F-BD6B-4EA6-849D-0B74E365BC51}" srcOrd="1" destOrd="0" parTransId="{F82F6D36-5805-4257-88C7-49D268F0C231}" sibTransId="{76221943-1B13-4D09-8AFB-AC9B62ECD241}"/>
    <dgm:cxn modelId="{FB41B366-CEB8-4DAD-BD72-A81B0D231609}" srcId="{340D5904-D698-4991-B4F2-9B2E22EE302A}" destId="{98CBB401-3F23-40A8-8EA0-F0EDA91FB898}" srcOrd="0" destOrd="0" parTransId="{45DA2E5B-7B23-48F4-8940-859ED6F6BD18}" sibTransId="{E79882A6-3F97-4C33-B667-9B5912450572}"/>
    <dgm:cxn modelId="{F808449C-B6CD-468C-AF25-04CCFD3AD083}" type="presOf" srcId="{F495C5B8-C41B-4539-AA3F-776453EFBC2F}" destId="{391BE631-78A7-4484-9FE4-E4F35C427E12}" srcOrd="0" destOrd="0" presId="urn:microsoft.com/office/officeart/2008/layout/RadialCluster"/>
    <dgm:cxn modelId="{CA1C5415-AC4C-4B7D-925C-F6F6DE581AD8}" type="presOf" srcId="{98CBB401-3F23-40A8-8EA0-F0EDA91FB898}" destId="{635C7784-C053-401B-A837-853952F35788}" srcOrd="0" destOrd="0" presId="urn:microsoft.com/office/officeart/2008/layout/RadialCluster"/>
    <dgm:cxn modelId="{E404F266-F244-481E-AFB6-BC9BEE9CF71D}" srcId="{98CBB401-3F23-40A8-8EA0-F0EDA91FB898}" destId="{3D62AF47-8870-4725-9AC1-875D2671CDB1}" srcOrd="1" destOrd="0" parTransId="{2CC2ED3B-9579-4EE9-B244-6200068B857D}" sibTransId="{D791802D-7F19-48CE-94EC-88F53DAD770D}"/>
    <dgm:cxn modelId="{FE598A00-3780-4157-A782-F1EE62280875}" type="presOf" srcId="{2CC2ED3B-9579-4EE9-B244-6200068B857D}" destId="{55E93983-F79A-4CEB-8365-B724C94729BD}" srcOrd="0" destOrd="0" presId="urn:microsoft.com/office/officeart/2008/layout/RadialCluster"/>
    <dgm:cxn modelId="{FDA73272-5BEB-46BE-A589-D0369B602C05}" type="presOf" srcId="{7ABE00FC-53E1-4FD0-9377-6438FC9C70A8}" destId="{A45BE312-9C89-4FD9-BC6A-17DFB4F70D0C}" srcOrd="0" destOrd="0" presId="urn:microsoft.com/office/officeart/2008/layout/RadialCluster"/>
    <dgm:cxn modelId="{E8E83308-41ED-41A2-896B-C2A7DBA39225}" srcId="{98CBB401-3F23-40A8-8EA0-F0EDA91FB898}" destId="{3A4DAE40-A4FA-4829-B385-DA3E72F4FB23}" srcOrd="2" destOrd="0" parTransId="{7A70623B-5930-4FA7-971B-28608FE00291}" sibTransId="{B6D7F0A2-3064-4F2E-828A-E65D77AD165E}"/>
    <dgm:cxn modelId="{C2D97B8C-059E-4DFE-B2A2-AB6BF67B2E3E}" srcId="{98CBB401-3F23-40A8-8EA0-F0EDA91FB898}" destId="{09E23482-AA3D-445E-AD37-3EC7F74D9992}" srcOrd="0" destOrd="0" parTransId="{F495C5B8-C41B-4539-AA3F-776453EFBC2F}" sibTransId="{8914FB3B-2BBE-40A7-9F3F-6AC8B4E471CC}"/>
    <dgm:cxn modelId="{8568D30A-47E8-4352-9779-B8755BDBE549}" type="presParOf" srcId="{A1EA660B-3D0D-487D-A1D3-02B95BBDD836}" destId="{7FA59101-F182-49A8-A6C4-3DFC9B46E6BC}" srcOrd="0" destOrd="0" presId="urn:microsoft.com/office/officeart/2008/layout/RadialCluster"/>
    <dgm:cxn modelId="{058BB931-3883-4E67-A955-1EA6580AAD74}" type="presParOf" srcId="{7FA59101-F182-49A8-A6C4-3DFC9B46E6BC}" destId="{635C7784-C053-401B-A837-853952F35788}" srcOrd="0" destOrd="0" presId="urn:microsoft.com/office/officeart/2008/layout/RadialCluster"/>
    <dgm:cxn modelId="{642B3557-5E94-4A9F-A8E4-DA8309DF1D03}" type="presParOf" srcId="{7FA59101-F182-49A8-A6C4-3DFC9B46E6BC}" destId="{391BE631-78A7-4484-9FE4-E4F35C427E12}" srcOrd="1" destOrd="0" presId="urn:microsoft.com/office/officeart/2008/layout/RadialCluster"/>
    <dgm:cxn modelId="{25CCD819-47AC-493F-AC28-7F301929784E}" type="presParOf" srcId="{7FA59101-F182-49A8-A6C4-3DFC9B46E6BC}" destId="{53EAD9A2-54F3-4AAC-A0B9-DA69C15D0340}" srcOrd="2" destOrd="0" presId="urn:microsoft.com/office/officeart/2008/layout/RadialCluster"/>
    <dgm:cxn modelId="{6BB478B6-44EC-4E66-AFB4-195A63134B8A}" type="presParOf" srcId="{7FA59101-F182-49A8-A6C4-3DFC9B46E6BC}" destId="{55E93983-F79A-4CEB-8365-B724C94729BD}" srcOrd="3" destOrd="0" presId="urn:microsoft.com/office/officeart/2008/layout/RadialCluster"/>
    <dgm:cxn modelId="{D213DA33-F3FF-4FFB-BF8E-F6E7BAC623B5}" type="presParOf" srcId="{7FA59101-F182-49A8-A6C4-3DFC9B46E6BC}" destId="{5525ACB8-D906-4D3E-A7F4-9EDDF4B45CD9}" srcOrd="4" destOrd="0" presId="urn:microsoft.com/office/officeart/2008/layout/RadialCluster"/>
    <dgm:cxn modelId="{D94859DF-676A-4195-99AC-327D100096DC}" type="presParOf" srcId="{7FA59101-F182-49A8-A6C4-3DFC9B46E6BC}" destId="{B8C2BDC3-9550-4EE8-A8BE-9397ED708E98}" srcOrd="5" destOrd="0" presId="urn:microsoft.com/office/officeart/2008/layout/RadialCluster"/>
    <dgm:cxn modelId="{0633F93C-D5B9-4738-A897-22D8E71D39CD}" type="presParOf" srcId="{7FA59101-F182-49A8-A6C4-3DFC9B46E6BC}" destId="{00343287-62F3-4A4C-9FA1-2DA50EB71E9E}" srcOrd="6" destOrd="0" presId="urn:microsoft.com/office/officeart/2008/layout/RadialCluster"/>
    <dgm:cxn modelId="{33FF0971-1768-438E-8046-2BFB1FB93C6B}" type="presParOf" srcId="{7FA59101-F182-49A8-A6C4-3DFC9B46E6BC}" destId="{0504B643-A5E8-4109-86F9-5913EA4ABB9C}" srcOrd="7" destOrd="0" presId="urn:microsoft.com/office/officeart/2008/layout/RadialCluster"/>
    <dgm:cxn modelId="{E29F50FB-B95E-41ED-AF09-EBE50E9EBD25}" type="presParOf" srcId="{7FA59101-F182-49A8-A6C4-3DFC9B46E6BC}" destId="{A45BE312-9C89-4FD9-BC6A-17DFB4F70D0C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62A6E0F-B1B9-4294-8154-A76BF21FF22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C85B74-7C9D-4ABD-8348-B8043F9FF92A}">
      <dgm:prSet phldrT="[Texto]" custT="1"/>
      <dgm:spPr/>
      <dgm:t>
        <a:bodyPr/>
        <a:lstStyle/>
        <a:p>
          <a:r>
            <a:rPr lang="pt-BR" sz="2800" dirty="0" err="1" smtClean="0"/>
            <a:t>Handle</a:t>
          </a:r>
          <a:r>
            <a:rPr lang="pt-BR" sz="2800" dirty="0" smtClean="0"/>
            <a:t> PDU </a:t>
          </a:r>
          <a:r>
            <a:rPr lang="pt-BR" sz="2800" dirty="0" err="1" smtClean="0"/>
            <a:t>Received</a:t>
          </a:r>
          <a:endParaRPr lang="pt-BR" sz="2800" dirty="0"/>
        </a:p>
      </dgm:t>
    </dgm:pt>
    <dgm:pt modelId="{B8A51B98-23C3-45BC-BEE8-891B619ADD5B}" type="parTrans" cxnId="{A3E3E9AA-FADA-4820-B950-EF8BE0D8BC4F}">
      <dgm:prSet/>
      <dgm:spPr/>
      <dgm:t>
        <a:bodyPr/>
        <a:lstStyle/>
        <a:p>
          <a:endParaRPr lang="pt-BR" sz="1600"/>
        </a:p>
      </dgm:t>
    </dgm:pt>
    <dgm:pt modelId="{24095B99-9859-4170-A357-0420D2AE28CA}" type="sibTrans" cxnId="{A3E3E9AA-FADA-4820-B950-EF8BE0D8BC4F}">
      <dgm:prSet/>
      <dgm:spPr/>
      <dgm:t>
        <a:bodyPr/>
        <a:lstStyle/>
        <a:p>
          <a:endParaRPr lang="pt-BR" sz="1600"/>
        </a:p>
      </dgm:t>
    </dgm:pt>
    <dgm:pt modelId="{2861748A-C6F5-4DAA-BEE8-F75A8016FA9B}">
      <dgm:prSet phldrT="[Texto]" custT="1"/>
      <dgm:spPr/>
      <dgm:t>
        <a:bodyPr/>
        <a:lstStyle/>
        <a:p>
          <a:r>
            <a:rPr lang="pt-BR" sz="2000" dirty="0" err="1" smtClean="0"/>
            <a:t>Handle</a:t>
          </a:r>
          <a:r>
            <a:rPr lang="pt-BR" sz="2000" dirty="0" smtClean="0"/>
            <a:t> classes 1,2 PDUs</a:t>
          </a:r>
          <a:endParaRPr lang="pt-BR" sz="2000" dirty="0"/>
        </a:p>
      </dgm:t>
    </dgm:pt>
    <dgm:pt modelId="{E3869C07-5979-427E-931D-B641015929F9}" type="parTrans" cxnId="{26E33BCB-EAEE-4C9D-A0D4-ACB0B5BE8DCB}">
      <dgm:prSet/>
      <dgm:spPr/>
      <dgm:t>
        <a:bodyPr/>
        <a:lstStyle/>
        <a:p>
          <a:endParaRPr lang="pt-BR" sz="1600"/>
        </a:p>
      </dgm:t>
    </dgm:pt>
    <dgm:pt modelId="{C84801B1-58D1-49E8-BD3F-06E9D99D98C7}" type="sibTrans" cxnId="{26E33BCB-EAEE-4C9D-A0D4-ACB0B5BE8DCB}">
      <dgm:prSet/>
      <dgm:spPr/>
      <dgm:t>
        <a:bodyPr/>
        <a:lstStyle/>
        <a:p>
          <a:endParaRPr lang="pt-BR" sz="1600"/>
        </a:p>
      </dgm:t>
    </dgm:pt>
    <dgm:pt modelId="{337A142B-EE8E-4F6A-9506-76271FB53804}">
      <dgm:prSet phldrT="[Texto]" custT="1"/>
      <dgm:spPr/>
      <dgm:t>
        <a:bodyPr/>
        <a:lstStyle/>
        <a:p>
          <a:r>
            <a:rPr lang="pt-BR" sz="2000" dirty="0" err="1" smtClean="0"/>
            <a:t>Generate</a:t>
          </a:r>
          <a:r>
            <a:rPr lang="pt-BR" sz="2000" dirty="0" smtClean="0"/>
            <a:t> PDUs </a:t>
          </a:r>
          <a:r>
            <a:rPr lang="pt-BR" sz="2000" dirty="0" err="1" smtClean="0"/>
            <a:t>to</a:t>
          </a:r>
          <a:r>
            <a:rPr lang="pt-BR" sz="2000" dirty="0" smtClean="0"/>
            <a:t> buffer</a:t>
          </a:r>
          <a:endParaRPr lang="pt-BR" sz="2000" dirty="0"/>
        </a:p>
      </dgm:t>
    </dgm:pt>
    <dgm:pt modelId="{F94E07C7-383A-474B-B53C-4C45E0F89C84}" type="parTrans" cxnId="{E2613D5B-C29D-488B-B661-B2A6D7D48EB3}">
      <dgm:prSet/>
      <dgm:spPr/>
      <dgm:t>
        <a:bodyPr/>
        <a:lstStyle/>
        <a:p>
          <a:endParaRPr lang="pt-BR" sz="1600"/>
        </a:p>
      </dgm:t>
    </dgm:pt>
    <dgm:pt modelId="{3565F1C4-8470-41F1-8337-71DA8B36894B}" type="sibTrans" cxnId="{E2613D5B-C29D-488B-B661-B2A6D7D48EB3}">
      <dgm:prSet/>
      <dgm:spPr/>
      <dgm:t>
        <a:bodyPr/>
        <a:lstStyle/>
        <a:p>
          <a:endParaRPr lang="pt-BR" sz="1600"/>
        </a:p>
      </dgm:t>
    </dgm:pt>
    <dgm:pt modelId="{83786A23-DBB1-4288-B7B9-50C43F694BD9}">
      <dgm:prSet phldrT="[Texto]" custT="1"/>
      <dgm:spPr/>
      <dgm:t>
        <a:bodyPr/>
        <a:lstStyle/>
        <a:p>
          <a:r>
            <a:rPr lang="pt-BR" sz="2800" dirty="0" err="1" smtClean="0"/>
            <a:t>Uplink</a:t>
          </a:r>
          <a:r>
            <a:rPr lang="pt-BR" sz="2800" dirty="0" smtClean="0"/>
            <a:t> </a:t>
          </a:r>
          <a:r>
            <a:rPr lang="pt-BR" sz="2800" dirty="0" err="1" smtClean="0"/>
            <a:t>Request</a:t>
          </a:r>
          <a:endParaRPr lang="pt-BR" sz="2800" dirty="0"/>
        </a:p>
      </dgm:t>
    </dgm:pt>
    <dgm:pt modelId="{E4529EA0-AC65-450A-B8CA-15AE9182BB85}" type="parTrans" cxnId="{9034EC98-80FE-41DB-A75C-C5CCF7F2F01A}">
      <dgm:prSet/>
      <dgm:spPr/>
      <dgm:t>
        <a:bodyPr/>
        <a:lstStyle/>
        <a:p>
          <a:endParaRPr lang="pt-BR" sz="1600"/>
        </a:p>
      </dgm:t>
    </dgm:pt>
    <dgm:pt modelId="{E61CCE32-F5F3-4D02-AA13-CBACBCAA7933}" type="sibTrans" cxnId="{9034EC98-80FE-41DB-A75C-C5CCF7F2F01A}">
      <dgm:prSet/>
      <dgm:spPr/>
      <dgm:t>
        <a:bodyPr/>
        <a:lstStyle/>
        <a:p>
          <a:endParaRPr lang="pt-BR" sz="1600"/>
        </a:p>
      </dgm:t>
    </dgm:pt>
    <dgm:pt modelId="{375C438C-240B-4BD7-B617-D903FCB3C74A}">
      <dgm:prSet phldrT="[Texto]" custT="1"/>
      <dgm:spPr/>
      <dgm:t>
        <a:bodyPr/>
        <a:lstStyle/>
        <a:p>
          <a:r>
            <a:rPr lang="pt-BR" sz="2000" dirty="0" smtClean="0"/>
            <a:t>COSMOS </a:t>
          </a:r>
          <a:r>
            <a:rPr lang="pt-BR" sz="2000" dirty="0" err="1" smtClean="0"/>
            <a:t>command</a:t>
          </a:r>
          <a:endParaRPr lang="pt-BR" sz="2000" dirty="0"/>
        </a:p>
      </dgm:t>
    </dgm:pt>
    <dgm:pt modelId="{00277D5E-043D-4F92-B64F-C82DEE03917E}" type="parTrans" cxnId="{BCBF1EE3-4B4E-4578-A957-50613D5B374B}">
      <dgm:prSet/>
      <dgm:spPr/>
      <dgm:t>
        <a:bodyPr/>
        <a:lstStyle/>
        <a:p>
          <a:endParaRPr lang="pt-BR" sz="1600"/>
        </a:p>
      </dgm:t>
    </dgm:pt>
    <dgm:pt modelId="{DE58B9DF-ED36-4C19-A694-446FCC5D537D}" type="sibTrans" cxnId="{BCBF1EE3-4B4E-4578-A957-50613D5B374B}">
      <dgm:prSet/>
      <dgm:spPr/>
      <dgm:t>
        <a:bodyPr/>
        <a:lstStyle/>
        <a:p>
          <a:endParaRPr lang="pt-BR" sz="1600"/>
        </a:p>
      </dgm:t>
    </dgm:pt>
    <dgm:pt modelId="{770E5AE2-F73C-4FFB-B4A0-E51589B8452C}">
      <dgm:prSet phldrT="[Texto]" custT="1"/>
      <dgm:spPr/>
      <dgm:t>
        <a:bodyPr/>
        <a:lstStyle/>
        <a:p>
          <a:r>
            <a:rPr lang="pt-BR" sz="2000" dirty="0" err="1" smtClean="0"/>
            <a:t>Process</a:t>
          </a:r>
          <a:r>
            <a:rPr lang="pt-BR" sz="2000" dirty="0" smtClean="0"/>
            <a:t> file, </a:t>
          </a:r>
          <a:r>
            <a:rPr lang="pt-BR" sz="2000" dirty="0" err="1" smtClean="0"/>
            <a:t>generate</a:t>
          </a:r>
          <a:r>
            <a:rPr lang="pt-BR" sz="2000" dirty="0" smtClean="0"/>
            <a:t> PDUs</a:t>
          </a:r>
          <a:endParaRPr lang="pt-BR" sz="2000" dirty="0"/>
        </a:p>
      </dgm:t>
    </dgm:pt>
    <dgm:pt modelId="{13D8778A-9603-4A71-B4E6-9EC601934E4D}" type="parTrans" cxnId="{CA90A8B4-F4D5-4448-9830-880BB7A00331}">
      <dgm:prSet/>
      <dgm:spPr/>
      <dgm:t>
        <a:bodyPr/>
        <a:lstStyle/>
        <a:p>
          <a:endParaRPr lang="pt-BR" sz="1600"/>
        </a:p>
      </dgm:t>
    </dgm:pt>
    <dgm:pt modelId="{2DC61A8C-35F3-472E-ABB3-76179562D94A}" type="sibTrans" cxnId="{CA90A8B4-F4D5-4448-9830-880BB7A00331}">
      <dgm:prSet/>
      <dgm:spPr/>
      <dgm:t>
        <a:bodyPr/>
        <a:lstStyle/>
        <a:p>
          <a:endParaRPr lang="pt-BR" sz="1600"/>
        </a:p>
      </dgm:t>
    </dgm:pt>
    <dgm:pt modelId="{755E9746-B041-43F9-8F54-946F2181C769}">
      <dgm:prSet phldrT="[Texto]" custT="1"/>
      <dgm:spPr/>
      <dgm:t>
        <a:bodyPr/>
        <a:lstStyle/>
        <a:p>
          <a:r>
            <a:rPr lang="pt-BR" sz="2800" dirty="0" smtClean="0"/>
            <a:t>Pop Buffer</a:t>
          </a:r>
          <a:endParaRPr lang="pt-BR" sz="2800" dirty="0"/>
        </a:p>
      </dgm:t>
    </dgm:pt>
    <dgm:pt modelId="{3A1F6D6E-A204-4A2D-9A82-A7F35C7979C9}" type="parTrans" cxnId="{8CF64891-AFE6-461A-B40A-DA97CA22C2B5}">
      <dgm:prSet/>
      <dgm:spPr/>
      <dgm:t>
        <a:bodyPr/>
        <a:lstStyle/>
        <a:p>
          <a:endParaRPr lang="pt-BR" sz="1600"/>
        </a:p>
      </dgm:t>
    </dgm:pt>
    <dgm:pt modelId="{5DCC2754-AEED-4139-9A55-FD9F9243748C}" type="sibTrans" cxnId="{8CF64891-AFE6-461A-B40A-DA97CA22C2B5}">
      <dgm:prSet/>
      <dgm:spPr/>
      <dgm:t>
        <a:bodyPr/>
        <a:lstStyle/>
        <a:p>
          <a:endParaRPr lang="pt-BR" sz="1600"/>
        </a:p>
      </dgm:t>
    </dgm:pt>
    <dgm:pt modelId="{1053C960-88BB-405A-B50D-5ED1F961B04B}">
      <dgm:prSet phldrT="[Texto]" custT="1"/>
      <dgm:spPr/>
      <dgm:t>
        <a:bodyPr/>
        <a:lstStyle/>
        <a:p>
          <a:r>
            <a:rPr lang="pt-BR" sz="2000" dirty="0" smtClean="0"/>
            <a:t>Pop PDU </a:t>
          </a:r>
          <a:r>
            <a:rPr lang="pt-BR" sz="2000" dirty="0" err="1" smtClean="0"/>
            <a:t>from</a:t>
          </a:r>
          <a:r>
            <a:rPr lang="pt-BR" sz="2000" dirty="0" smtClean="0"/>
            <a:t> buffer</a:t>
          </a:r>
          <a:endParaRPr lang="pt-BR" sz="2000" dirty="0"/>
        </a:p>
      </dgm:t>
    </dgm:pt>
    <dgm:pt modelId="{EADD04FF-4BBC-4791-8E22-61C7421898EC}" type="parTrans" cxnId="{4AA939F6-5723-44F3-8BBE-29C09BBDB8A3}">
      <dgm:prSet/>
      <dgm:spPr/>
      <dgm:t>
        <a:bodyPr/>
        <a:lstStyle/>
        <a:p>
          <a:endParaRPr lang="pt-BR" sz="1600"/>
        </a:p>
      </dgm:t>
    </dgm:pt>
    <dgm:pt modelId="{462001B1-A1C0-44F9-A600-6C05A15D0C43}" type="sibTrans" cxnId="{4AA939F6-5723-44F3-8BBE-29C09BBDB8A3}">
      <dgm:prSet/>
      <dgm:spPr/>
      <dgm:t>
        <a:bodyPr/>
        <a:lstStyle/>
        <a:p>
          <a:endParaRPr lang="pt-BR" sz="1600"/>
        </a:p>
      </dgm:t>
    </dgm:pt>
    <dgm:pt modelId="{7EAB94B3-DF57-4981-A1C5-FD0F2C14B1D2}">
      <dgm:prSet phldrT="[Texto]" custT="1"/>
      <dgm:spPr/>
      <dgm:t>
        <a:bodyPr/>
        <a:lstStyle/>
        <a:p>
          <a:r>
            <a:rPr lang="pt-BR" sz="2000" dirty="0" err="1" smtClean="0"/>
            <a:t>Handle</a:t>
          </a:r>
          <a:r>
            <a:rPr lang="pt-BR" sz="2000" dirty="0" smtClean="0"/>
            <a:t> PDU </a:t>
          </a:r>
          <a:r>
            <a:rPr lang="pt-BR" sz="2000" dirty="0" err="1" smtClean="0"/>
            <a:t>Sent</a:t>
          </a:r>
          <a:r>
            <a:rPr lang="pt-BR" sz="2000" dirty="0" smtClean="0"/>
            <a:t> </a:t>
          </a:r>
          <a:r>
            <a:rPr lang="pt-BR" sz="2000" dirty="0" err="1" smtClean="0"/>
            <a:t>function</a:t>
          </a:r>
          <a:endParaRPr lang="pt-BR" sz="2000" dirty="0"/>
        </a:p>
      </dgm:t>
    </dgm:pt>
    <dgm:pt modelId="{BF829731-7AFC-4FC3-86EF-DB6F40EE4F57}" type="parTrans" cxnId="{94A784C5-0111-476E-8209-B43D5864C690}">
      <dgm:prSet/>
      <dgm:spPr/>
      <dgm:t>
        <a:bodyPr/>
        <a:lstStyle/>
        <a:p>
          <a:endParaRPr lang="pt-BR" sz="1600"/>
        </a:p>
      </dgm:t>
    </dgm:pt>
    <dgm:pt modelId="{343BEA73-8584-41E4-8721-2EFE059FC211}" type="sibTrans" cxnId="{94A784C5-0111-476E-8209-B43D5864C690}">
      <dgm:prSet/>
      <dgm:spPr/>
      <dgm:t>
        <a:bodyPr/>
        <a:lstStyle/>
        <a:p>
          <a:endParaRPr lang="pt-BR" sz="1600"/>
        </a:p>
      </dgm:t>
    </dgm:pt>
    <dgm:pt modelId="{DEC56CB3-B5BC-4C28-9A72-AE91332EE550}">
      <dgm:prSet phldrT="[Texto]" custT="1"/>
      <dgm:spPr/>
      <dgm:t>
        <a:bodyPr/>
        <a:lstStyle/>
        <a:p>
          <a:r>
            <a:rPr lang="pt-BR" sz="2800" dirty="0" err="1" smtClean="0"/>
            <a:t>Cycle</a:t>
          </a:r>
          <a:r>
            <a:rPr lang="pt-BR" sz="2800" dirty="0" smtClean="0"/>
            <a:t> Timeout</a:t>
          </a:r>
          <a:endParaRPr lang="pt-BR" sz="2800" dirty="0"/>
        </a:p>
      </dgm:t>
    </dgm:pt>
    <dgm:pt modelId="{A18F81CF-6A3B-4712-AF71-FA790C6D6056}" type="parTrans" cxnId="{FC07C59E-A80C-4D7B-866D-57CF967523B9}">
      <dgm:prSet/>
      <dgm:spPr/>
      <dgm:t>
        <a:bodyPr/>
        <a:lstStyle/>
        <a:p>
          <a:endParaRPr lang="pt-BR" sz="1600"/>
        </a:p>
      </dgm:t>
    </dgm:pt>
    <dgm:pt modelId="{104BA6C9-C22D-4A25-86A3-3B59E25B8085}" type="sibTrans" cxnId="{FC07C59E-A80C-4D7B-866D-57CF967523B9}">
      <dgm:prSet/>
      <dgm:spPr/>
      <dgm:t>
        <a:bodyPr/>
        <a:lstStyle/>
        <a:p>
          <a:endParaRPr lang="pt-BR" sz="1600"/>
        </a:p>
      </dgm:t>
    </dgm:pt>
    <dgm:pt modelId="{3AC043D5-C58F-4031-9EEB-4AB49E000F96}">
      <dgm:prSet phldrT="[Texto]" custT="1"/>
      <dgm:spPr/>
      <dgm:t>
        <a:bodyPr/>
        <a:lstStyle/>
        <a:p>
          <a:r>
            <a:rPr lang="pt-BR" sz="2000" dirty="0" err="1" smtClean="0"/>
            <a:t>Verify</a:t>
          </a:r>
          <a:r>
            <a:rPr lang="pt-BR" sz="2000" dirty="0" smtClean="0"/>
            <a:t> timer/</a:t>
          </a:r>
          <a:r>
            <a:rPr lang="pt-BR" sz="2000" dirty="0" err="1" smtClean="0"/>
            <a:t>action</a:t>
          </a:r>
          <a:r>
            <a:rPr lang="pt-BR" sz="2000" dirty="0" smtClean="0"/>
            <a:t> </a:t>
          </a:r>
          <a:r>
            <a:rPr lang="pt-BR" sz="2000" dirty="0" err="1" smtClean="0"/>
            <a:t>limits</a:t>
          </a:r>
          <a:endParaRPr lang="pt-BR" sz="2000" dirty="0"/>
        </a:p>
      </dgm:t>
    </dgm:pt>
    <dgm:pt modelId="{98E57415-9C80-4621-9692-FF52D9558C5C}" type="parTrans" cxnId="{3F4FB22B-6E6F-4CD5-9BF7-26245A9360E2}">
      <dgm:prSet/>
      <dgm:spPr/>
      <dgm:t>
        <a:bodyPr/>
        <a:lstStyle/>
        <a:p>
          <a:endParaRPr lang="pt-BR" sz="1600"/>
        </a:p>
      </dgm:t>
    </dgm:pt>
    <dgm:pt modelId="{AD4A39FE-B43D-490F-91CA-3C901DB19291}" type="sibTrans" cxnId="{3F4FB22B-6E6F-4CD5-9BF7-26245A9360E2}">
      <dgm:prSet/>
      <dgm:spPr/>
      <dgm:t>
        <a:bodyPr/>
        <a:lstStyle/>
        <a:p>
          <a:endParaRPr lang="pt-BR" sz="1600"/>
        </a:p>
      </dgm:t>
    </dgm:pt>
    <dgm:pt modelId="{DF6AFF96-FFC9-4B44-8D21-21D9B658DC61}">
      <dgm:prSet phldrT="[Texto]" custT="1"/>
      <dgm:spPr/>
      <dgm:t>
        <a:bodyPr/>
        <a:lstStyle/>
        <a:p>
          <a:r>
            <a:rPr lang="pt-BR" sz="2000" dirty="0" err="1" smtClean="0"/>
            <a:t>Handle</a:t>
          </a:r>
          <a:r>
            <a:rPr lang="pt-BR" sz="2000" dirty="0" smtClean="0"/>
            <a:t> timer </a:t>
          </a:r>
          <a:r>
            <a:rPr lang="pt-BR" sz="2000" dirty="0" err="1" smtClean="0"/>
            <a:t>events</a:t>
          </a:r>
          <a:endParaRPr lang="pt-BR" sz="2000" dirty="0"/>
        </a:p>
      </dgm:t>
    </dgm:pt>
    <dgm:pt modelId="{43D5FBA9-7DA4-4B00-86B0-6C893F408C98}" type="parTrans" cxnId="{C9E03617-C7A1-4D4B-96AE-8C57D1461633}">
      <dgm:prSet/>
      <dgm:spPr/>
      <dgm:t>
        <a:bodyPr/>
        <a:lstStyle/>
        <a:p>
          <a:endParaRPr lang="pt-BR" sz="1600"/>
        </a:p>
      </dgm:t>
    </dgm:pt>
    <dgm:pt modelId="{BEA3B5EF-5857-478B-8985-ECFA1D163688}" type="sibTrans" cxnId="{C9E03617-C7A1-4D4B-96AE-8C57D1461633}">
      <dgm:prSet/>
      <dgm:spPr/>
      <dgm:t>
        <a:bodyPr/>
        <a:lstStyle/>
        <a:p>
          <a:endParaRPr lang="pt-BR" sz="1600"/>
        </a:p>
      </dgm:t>
    </dgm:pt>
    <dgm:pt modelId="{264811F3-2044-4097-8146-184D34471EE9}" type="pres">
      <dgm:prSet presAssocID="{F62A6E0F-B1B9-4294-8154-A76BF21FF2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29566AF-F876-4A7B-ABC1-7D2705EE2441}" type="pres">
      <dgm:prSet presAssocID="{1FC85B74-7C9D-4ABD-8348-B8043F9FF92A}" presName="linNode" presStyleCnt="0"/>
      <dgm:spPr/>
    </dgm:pt>
    <dgm:pt modelId="{2A402F72-3B2C-4045-B0EE-B9C0BE44AB5E}" type="pres">
      <dgm:prSet presAssocID="{1FC85B74-7C9D-4ABD-8348-B8043F9FF92A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EFE7886-494A-4BF3-9460-D4A8751B85FC}" type="pres">
      <dgm:prSet presAssocID="{1FC85B74-7C9D-4ABD-8348-B8043F9FF92A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AE2C38-4BBD-41D2-9CFD-7A77C1F9680D}" type="pres">
      <dgm:prSet presAssocID="{24095B99-9859-4170-A357-0420D2AE28CA}" presName="sp" presStyleCnt="0"/>
      <dgm:spPr/>
    </dgm:pt>
    <dgm:pt modelId="{D9707EA5-2AFF-4952-812E-3FA509534897}" type="pres">
      <dgm:prSet presAssocID="{83786A23-DBB1-4288-B7B9-50C43F694BD9}" presName="linNode" presStyleCnt="0"/>
      <dgm:spPr/>
    </dgm:pt>
    <dgm:pt modelId="{8C925331-D84F-4C2B-86C1-02B3CECB6BD5}" type="pres">
      <dgm:prSet presAssocID="{83786A23-DBB1-4288-B7B9-50C43F694BD9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86DCAF-2059-4AB3-9AEC-B5524AC36217}" type="pres">
      <dgm:prSet presAssocID="{83786A23-DBB1-4288-B7B9-50C43F694BD9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A5AADF-760D-4A98-B6FC-79E593792855}" type="pres">
      <dgm:prSet presAssocID="{E61CCE32-F5F3-4D02-AA13-CBACBCAA7933}" presName="sp" presStyleCnt="0"/>
      <dgm:spPr/>
    </dgm:pt>
    <dgm:pt modelId="{0BBF767A-39B5-4AC7-8086-1C1D769972BA}" type="pres">
      <dgm:prSet presAssocID="{755E9746-B041-43F9-8F54-946F2181C769}" presName="linNode" presStyleCnt="0"/>
      <dgm:spPr/>
    </dgm:pt>
    <dgm:pt modelId="{D4335C17-0026-41CB-9296-AB75EEF1B8DE}" type="pres">
      <dgm:prSet presAssocID="{755E9746-B041-43F9-8F54-946F2181C769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08596A-9EE6-43AB-89FC-5E4D763E581C}" type="pres">
      <dgm:prSet presAssocID="{755E9746-B041-43F9-8F54-946F2181C769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50BE11-8991-49EF-99F2-A43E415B1082}" type="pres">
      <dgm:prSet presAssocID="{5DCC2754-AEED-4139-9A55-FD9F9243748C}" presName="sp" presStyleCnt="0"/>
      <dgm:spPr/>
    </dgm:pt>
    <dgm:pt modelId="{0A26FEC5-0F7A-4808-9D0A-6AE731F61F56}" type="pres">
      <dgm:prSet presAssocID="{DEC56CB3-B5BC-4C28-9A72-AE91332EE550}" presName="linNode" presStyleCnt="0"/>
      <dgm:spPr/>
    </dgm:pt>
    <dgm:pt modelId="{E0C08843-AA88-4F63-A475-2ECE219BBF57}" type="pres">
      <dgm:prSet presAssocID="{DEC56CB3-B5BC-4C28-9A72-AE91332EE550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A71A695-343D-4D49-AB42-70B0043F29B4}" type="pres">
      <dgm:prSet presAssocID="{DEC56CB3-B5BC-4C28-9A72-AE91332EE550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4AA939F6-5723-44F3-8BBE-29C09BBDB8A3}" srcId="{755E9746-B041-43F9-8F54-946F2181C769}" destId="{1053C960-88BB-405A-B50D-5ED1F961B04B}" srcOrd="0" destOrd="0" parTransId="{EADD04FF-4BBC-4791-8E22-61C7421898EC}" sibTransId="{462001B1-A1C0-44F9-A600-6C05A15D0C43}"/>
    <dgm:cxn modelId="{26E33BCB-EAEE-4C9D-A0D4-ACB0B5BE8DCB}" srcId="{1FC85B74-7C9D-4ABD-8348-B8043F9FF92A}" destId="{2861748A-C6F5-4DAA-BEE8-F75A8016FA9B}" srcOrd="0" destOrd="0" parTransId="{E3869C07-5979-427E-931D-B641015929F9}" sibTransId="{C84801B1-58D1-49E8-BD3F-06E9D99D98C7}"/>
    <dgm:cxn modelId="{493D684C-008C-4DC1-A994-68C8F50C5D49}" type="presOf" srcId="{F62A6E0F-B1B9-4294-8154-A76BF21FF22A}" destId="{264811F3-2044-4097-8146-184D34471EE9}" srcOrd="0" destOrd="0" presId="urn:microsoft.com/office/officeart/2005/8/layout/vList5"/>
    <dgm:cxn modelId="{BD04B434-9C38-4B04-B68E-71DB7C25EA2A}" type="presOf" srcId="{2861748A-C6F5-4DAA-BEE8-F75A8016FA9B}" destId="{6EFE7886-494A-4BF3-9460-D4A8751B85FC}" srcOrd="0" destOrd="0" presId="urn:microsoft.com/office/officeart/2005/8/layout/vList5"/>
    <dgm:cxn modelId="{D5E2F7B5-677B-4991-B964-4421D587C220}" type="presOf" srcId="{3AC043D5-C58F-4031-9EEB-4AB49E000F96}" destId="{6A71A695-343D-4D49-AB42-70B0043F29B4}" srcOrd="0" destOrd="0" presId="urn:microsoft.com/office/officeart/2005/8/layout/vList5"/>
    <dgm:cxn modelId="{CA90A8B4-F4D5-4448-9830-880BB7A00331}" srcId="{83786A23-DBB1-4288-B7B9-50C43F694BD9}" destId="{770E5AE2-F73C-4FFB-B4A0-E51589B8452C}" srcOrd="1" destOrd="0" parTransId="{13D8778A-9603-4A71-B4E6-9EC601934E4D}" sibTransId="{2DC61A8C-35F3-472E-ABB3-76179562D94A}"/>
    <dgm:cxn modelId="{1348995D-1820-48FF-BE53-8F4995DCA846}" type="presOf" srcId="{1053C960-88BB-405A-B50D-5ED1F961B04B}" destId="{D508596A-9EE6-43AB-89FC-5E4D763E581C}" srcOrd="0" destOrd="0" presId="urn:microsoft.com/office/officeart/2005/8/layout/vList5"/>
    <dgm:cxn modelId="{E2613D5B-C29D-488B-B661-B2A6D7D48EB3}" srcId="{1FC85B74-7C9D-4ABD-8348-B8043F9FF92A}" destId="{337A142B-EE8E-4F6A-9506-76271FB53804}" srcOrd="1" destOrd="0" parTransId="{F94E07C7-383A-474B-B53C-4C45E0F89C84}" sibTransId="{3565F1C4-8470-41F1-8337-71DA8B36894B}"/>
    <dgm:cxn modelId="{79678108-9C29-47C6-9A38-DAABF7900F4E}" type="presOf" srcId="{337A142B-EE8E-4F6A-9506-76271FB53804}" destId="{6EFE7886-494A-4BF3-9460-D4A8751B85FC}" srcOrd="0" destOrd="1" presId="urn:microsoft.com/office/officeart/2005/8/layout/vList5"/>
    <dgm:cxn modelId="{FC07C59E-A80C-4D7B-866D-57CF967523B9}" srcId="{F62A6E0F-B1B9-4294-8154-A76BF21FF22A}" destId="{DEC56CB3-B5BC-4C28-9A72-AE91332EE550}" srcOrd="3" destOrd="0" parTransId="{A18F81CF-6A3B-4712-AF71-FA790C6D6056}" sibTransId="{104BA6C9-C22D-4A25-86A3-3B59E25B8085}"/>
    <dgm:cxn modelId="{C316CE30-4E00-4FC9-8DF6-45DD93184D0C}" type="presOf" srcId="{755E9746-B041-43F9-8F54-946F2181C769}" destId="{D4335C17-0026-41CB-9296-AB75EEF1B8DE}" srcOrd="0" destOrd="0" presId="urn:microsoft.com/office/officeart/2005/8/layout/vList5"/>
    <dgm:cxn modelId="{3F4FB22B-6E6F-4CD5-9BF7-26245A9360E2}" srcId="{DEC56CB3-B5BC-4C28-9A72-AE91332EE550}" destId="{3AC043D5-C58F-4031-9EEB-4AB49E000F96}" srcOrd="0" destOrd="0" parTransId="{98E57415-9C80-4621-9692-FF52D9558C5C}" sibTransId="{AD4A39FE-B43D-490F-91CA-3C901DB19291}"/>
    <dgm:cxn modelId="{9773D925-33C9-4B10-AEB1-AE02AAEB117D}" type="presOf" srcId="{DEC56CB3-B5BC-4C28-9A72-AE91332EE550}" destId="{E0C08843-AA88-4F63-A475-2ECE219BBF57}" srcOrd="0" destOrd="0" presId="urn:microsoft.com/office/officeart/2005/8/layout/vList5"/>
    <dgm:cxn modelId="{94A784C5-0111-476E-8209-B43D5864C690}" srcId="{755E9746-B041-43F9-8F54-946F2181C769}" destId="{7EAB94B3-DF57-4981-A1C5-FD0F2C14B1D2}" srcOrd="1" destOrd="0" parTransId="{BF829731-7AFC-4FC3-86EF-DB6F40EE4F57}" sibTransId="{343BEA73-8584-41E4-8721-2EFE059FC211}"/>
    <dgm:cxn modelId="{C9E03617-C7A1-4D4B-96AE-8C57D1461633}" srcId="{DEC56CB3-B5BC-4C28-9A72-AE91332EE550}" destId="{DF6AFF96-FFC9-4B44-8D21-21D9B658DC61}" srcOrd="1" destOrd="0" parTransId="{43D5FBA9-7DA4-4B00-86B0-6C893F408C98}" sibTransId="{BEA3B5EF-5857-478B-8985-ECFA1D163688}"/>
    <dgm:cxn modelId="{9034EC98-80FE-41DB-A75C-C5CCF7F2F01A}" srcId="{F62A6E0F-B1B9-4294-8154-A76BF21FF22A}" destId="{83786A23-DBB1-4288-B7B9-50C43F694BD9}" srcOrd="1" destOrd="0" parTransId="{E4529EA0-AC65-450A-B8CA-15AE9182BB85}" sibTransId="{E61CCE32-F5F3-4D02-AA13-CBACBCAA7933}"/>
    <dgm:cxn modelId="{39B7CECF-7E16-4143-AAE4-6BB356FB8C9C}" type="presOf" srcId="{7EAB94B3-DF57-4981-A1C5-FD0F2C14B1D2}" destId="{D508596A-9EE6-43AB-89FC-5E4D763E581C}" srcOrd="0" destOrd="1" presId="urn:microsoft.com/office/officeart/2005/8/layout/vList5"/>
    <dgm:cxn modelId="{BCBF1EE3-4B4E-4578-A957-50613D5B374B}" srcId="{83786A23-DBB1-4288-B7B9-50C43F694BD9}" destId="{375C438C-240B-4BD7-B617-D903FCB3C74A}" srcOrd="0" destOrd="0" parTransId="{00277D5E-043D-4F92-B64F-C82DEE03917E}" sibTransId="{DE58B9DF-ED36-4C19-A694-446FCC5D537D}"/>
    <dgm:cxn modelId="{CA67CF8F-3FB4-43D4-B817-34DAF96A1123}" type="presOf" srcId="{1FC85B74-7C9D-4ABD-8348-B8043F9FF92A}" destId="{2A402F72-3B2C-4045-B0EE-B9C0BE44AB5E}" srcOrd="0" destOrd="0" presId="urn:microsoft.com/office/officeart/2005/8/layout/vList5"/>
    <dgm:cxn modelId="{CD82FFF2-2E3E-4B3D-B600-C2E2DCA83C85}" type="presOf" srcId="{DF6AFF96-FFC9-4B44-8D21-21D9B658DC61}" destId="{6A71A695-343D-4D49-AB42-70B0043F29B4}" srcOrd="0" destOrd="1" presId="urn:microsoft.com/office/officeart/2005/8/layout/vList5"/>
    <dgm:cxn modelId="{47A9ADBB-70AD-4258-B70A-EA831CE4CA4C}" type="presOf" srcId="{770E5AE2-F73C-4FFB-B4A0-E51589B8452C}" destId="{7586DCAF-2059-4AB3-9AEC-B5524AC36217}" srcOrd="0" destOrd="1" presId="urn:microsoft.com/office/officeart/2005/8/layout/vList5"/>
    <dgm:cxn modelId="{8CF64891-AFE6-461A-B40A-DA97CA22C2B5}" srcId="{F62A6E0F-B1B9-4294-8154-A76BF21FF22A}" destId="{755E9746-B041-43F9-8F54-946F2181C769}" srcOrd="2" destOrd="0" parTransId="{3A1F6D6E-A204-4A2D-9A82-A7F35C7979C9}" sibTransId="{5DCC2754-AEED-4139-9A55-FD9F9243748C}"/>
    <dgm:cxn modelId="{A3E3E9AA-FADA-4820-B950-EF8BE0D8BC4F}" srcId="{F62A6E0F-B1B9-4294-8154-A76BF21FF22A}" destId="{1FC85B74-7C9D-4ABD-8348-B8043F9FF92A}" srcOrd="0" destOrd="0" parTransId="{B8A51B98-23C3-45BC-BEE8-891B619ADD5B}" sibTransId="{24095B99-9859-4170-A357-0420D2AE28CA}"/>
    <dgm:cxn modelId="{3C078B26-E5BC-474E-AB0F-C1750D69DABD}" type="presOf" srcId="{375C438C-240B-4BD7-B617-D903FCB3C74A}" destId="{7586DCAF-2059-4AB3-9AEC-B5524AC36217}" srcOrd="0" destOrd="0" presId="urn:microsoft.com/office/officeart/2005/8/layout/vList5"/>
    <dgm:cxn modelId="{639CFA13-E454-4E96-903B-C7F60CE3BA40}" type="presOf" srcId="{83786A23-DBB1-4288-B7B9-50C43F694BD9}" destId="{8C925331-D84F-4C2B-86C1-02B3CECB6BD5}" srcOrd="0" destOrd="0" presId="urn:microsoft.com/office/officeart/2005/8/layout/vList5"/>
    <dgm:cxn modelId="{D2356782-C8A6-46DB-AB9C-EE8FFF4EB56B}" type="presParOf" srcId="{264811F3-2044-4097-8146-184D34471EE9}" destId="{429566AF-F876-4A7B-ABC1-7D2705EE2441}" srcOrd="0" destOrd="0" presId="urn:microsoft.com/office/officeart/2005/8/layout/vList5"/>
    <dgm:cxn modelId="{B5706CC3-61E5-49A0-8BC3-D08D4315B06F}" type="presParOf" srcId="{429566AF-F876-4A7B-ABC1-7D2705EE2441}" destId="{2A402F72-3B2C-4045-B0EE-B9C0BE44AB5E}" srcOrd="0" destOrd="0" presId="urn:microsoft.com/office/officeart/2005/8/layout/vList5"/>
    <dgm:cxn modelId="{CFA90A50-EA6F-4C9E-948B-40BF01F57E5B}" type="presParOf" srcId="{429566AF-F876-4A7B-ABC1-7D2705EE2441}" destId="{6EFE7886-494A-4BF3-9460-D4A8751B85FC}" srcOrd="1" destOrd="0" presId="urn:microsoft.com/office/officeart/2005/8/layout/vList5"/>
    <dgm:cxn modelId="{C02A81AD-9C2C-47B1-B757-ABEDBA8FCE56}" type="presParOf" srcId="{264811F3-2044-4097-8146-184D34471EE9}" destId="{42AE2C38-4BBD-41D2-9CFD-7A77C1F9680D}" srcOrd="1" destOrd="0" presId="urn:microsoft.com/office/officeart/2005/8/layout/vList5"/>
    <dgm:cxn modelId="{AAD6828F-0542-4338-A1E0-46E2498D84C0}" type="presParOf" srcId="{264811F3-2044-4097-8146-184D34471EE9}" destId="{D9707EA5-2AFF-4952-812E-3FA509534897}" srcOrd="2" destOrd="0" presId="urn:microsoft.com/office/officeart/2005/8/layout/vList5"/>
    <dgm:cxn modelId="{A5DC8129-88EF-4252-B003-B2DB0621C065}" type="presParOf" srcId="{D9707EA5-2AFF-4952-812E-3FA509534897}" destId="{8C925331-D84F-4C2B-86C1-02B3CECB6BD5}" srcOrd="0" destOrd="0" presId="urn:microsoft.com/office/officeart/2005/8/layout/vList5"/>
    <dgm:cxn modelId="{C576D1D7-B46E-4216-B32F-6996E8ADA026}" type="presParOf" srcId="{D9707EA5-2AFF-4952-812E-3FA509534897}" destId="{7586DCAF-2059-4AB3-9AEC-B5524AC36217}" srcOrd="1" destOrd="0" presId="urn:microsoft.com/office/officeart/2005/8/layout/vList5"/>
    <dgm:cxn modelId="{44C1D68F-FC95-422F-89DC-52881E30ED56}" type="presParOf" srcId="{264811F3-2044-4097-8146-184D34471EE9}" destId="{68A5AADF-760D-4A98-B6FC-79E593792855}" srcOrd="3" destOrd="0" presId="urn:microsoft.com/office/officeart/2005/8/layout/vList5"/>
    <dgm:cxn modelId="{ACA6CAFE-D5FE-4FB7-82F7-FEB1DF7EA898}" type="presParOf" srcId="{264811F3-2044-4097-8146-184D34471EE9}" destId="{0BBF767A-39B5-4AC7-8086-1C1D769972BA}" srcOrd="4" destOrd="0" presId="urn:microsoft.com/office/officeart/2005/8/layout/vList5"/>
    <dgm:cxn modelId="{F8BB704F-8CAF-4C91-872F-5981B18C58AD}" type="presParOf" srcId="{0BBF767A-39B5-4AC7-8086-1C1D769972BA}" destId="{D4335C17-0026-41CB-9296-AB75EEF1B8DE}" srcOrd="0" destOrd="0" presId="urn:microsoft.com/office/officeart/2005/8/layout/vList5"/>
    <dgm:cxn modelId="{880F2E06-384D-437A-9293-89B7F79C4820}" type="presParOf" srcId="{0BBF767A-39B5-4AC7-8086-1C1D769972BA}" destId="{D508596A-9EE6-43AB-89FC-5E4D763E581C}" srcOrd="1" destOrd="0" presId="urn:microsoft.com/office/officeart/2005/8/layout/vList5"/>
    <dgm:cxn modelId="{FFB61E09-5E42-420B-AD91-43A7E7EB0D98}" type="presParOf" srcId="{264811F3-2044-4097-8146-184D34471EE9}" destId="{F250BE11-8991-49EF-99F2-A43E415B1082}" srcOrd="5" destOrd="0" presId="urn:microsoft.com/office/officeart/2005/8/layout/vList5"/>
    <dgm:cxn modelId="{13EDE46F-3702-4B01-BB56-7758922D8575}" type="presParOf" srcId="{264811F3-2044-4097-8146-184D34471EE9}" destId="{0A26FEC5-0F7A-4808-9D0A-6AE731F61F56}" srcOrd="6" destOrd="0" presId="urn:microsoft.com/office/officeart/2005/8/layout/vList5"/>
    <dgm:cxn modelId="{2C800807-BA9C-4351-8AE2-5C249795D91B}" type="presParOf" srcId="{0A26FEC5-0F7A-4808-9D0A-6AE731F61F56}" destId="{E0C08843-AA88-4F63-A475-2ECE219BBF57}" srcOrd="0" destOrd="0" presId="urn:microsoft.com/office/officeart/2005/8/layout/vList5"/>
    <dgm:cxn modelId="{316A8410-9126-478A-A103-8A04EE9125B0}" type="presParOf" srcId="{0A26FEC5-0F7A-4808-9D0A-6AE731F61F56}" destId="{6A71A695-343D-4D49-AB42-70B0043F29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FEBF67-88FA-47BA-8B6E-6D4A244AA77C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5AFC6354-AEBF-4A67-92C4-11F116A086DF}">
      <dgm:prSet phldrT="[Texto]"/>
      <dgm:spPr/>
      <dgm:t>
        <a:bodyPr/>
        <a:lstStyle/>
        <a:p>
          <a:r>
            <a:rPr lang="pt-BR" dirty="0" err="1" smtClean="0"/>
            <a:t>Commands</a:t>
          </a:r>
          <a:endParaRPr lang="pt-BR" dirty="0"/>
        </a:p>
      </dgm:t>
    </dgm:pt>
    <dgm:pt modelId="{A8C50B7E-DA50-42F4-BB4B-BDB68F0D32CF}" type="parTrans" cxnId="{299E76AA-E2CB-4463-B290-FBCF901AF06C}">
      <dgm:prSet/>
      <dgm:spPr/>
      <dgm:t>
        <a:bodyPr/>
        <a:lstStyle/>
        <a:p>
          <a:endParaRPr lang="pt-BR"/>
        </a:p>
      </dgm:t>
    </dgm:pt>
    <dgm:pt modelId="{8B0B88B2-1E2D-4804-8F59-13A3F51E5F7D}" type="sibTrans" cxnId="{299E76AA-E2CB-4463-B290-FBCF901AF06C}">
      <dgm:prSet/>
      <dgm:spPr/>
      <dgm:t>
        <a:bodyPr/>
        <a:lstStyle/>
        <a:p>
          <a:endParaRPr lang="pt-BR"/>
        </a:p>
      </dgm:t>
    </dgm:pt>
    <dgm:pt modelId="{31858FA1-E89B-4F5A-A05D-B84E50615344}">
      <dgm:prSet phldrT="[Texto]"/>
      <dgm:spPr/>
      <dgm:t>
        <a:bodyPr/>
        <a:lstStyle/>
        <a:p>
          <a:r>
            <a:rPr lang="pt-BR" dirty="0" smtClean="0"/>
            <a:t>- </a:t>
          </a:r>
          <a:r>
            <a:rPr lang="pt-BR" dirty="0" err="1" smtClean="0"/>
            <a:t>Send</a:t>
          </a:r>
          <a:r>
            <a:rPr lang="pt-BR" dirty="0" smtClean="0"/>
            <a:t> File</a:t>
          </a:r>
          <a:endParaRPr lang="pt-BR" dirty="0"/>
        </a:p>
      </dgm:t>
    </dgm:pt>
    <dgm:pt modelId="{685F6A19-96D1-4466-9CEF-BEF96B81356E}" type="parTrans" cxnId="{5B037DF5-0A8F-41BC-B3B1-2751C64F4AC5}">
      <dgm:prSet/>
      <dgm:spPr/>
      <dgm:t>
        <a:bodyPr/>
        <a:lstStyle/>
        <a:p>
          <a:endParaRPr lang="pt-BR"/>
        </a:p>
      </dgm:t>
    </dgm:pt>
    <dgm:pt modelId="{1A7E344C-1E23-40CB-A246-C2B8A657CB91}" type="sibTrans" cxnId="{5B037DF5-0A8F-41BC-B3B1-2751C64F4AC5}">
      <dgm:prSet/>
      <dgm:spPr/>
      <dgm:t>
        <a:bodyPr/>
        <a:lstStyle/>
        <a:p>
          <a:endParaRPr lang="pt-BR"/>
        </a:p>
      </dgm:t>
    </dgm:pt>
    <dgm:pt modelId="{79FCA8E0-2176-45C6-AFE4-154203D5951E}">
      <dgm:prSet phldrT="[Texto]"/>
      <dgm:spPr/>
      <dgm:t>
        <a:bodyPr/>
        <a:lstStyle/>
        <a:p>
          <a:r>
            <a:rPr lang="pt-BR" dirty="0" err="1" smtClean="0"/>
            <a:t>Visibility</a:t>
          </a:r>
          <a:endParaRPr lang="pt-BR" dirty="0"/>
        </a:p>
      </dgm:t>
    </dgm:pt>
    <dgm:pt modelId="{FC58E53A-2FDA-4239-A922-0C66D9D20034}" type="parTrans" cxnId="{E178F3A0-5EA2-4B35-91EF-2A062FAD173D}">
      <dgm:prSet/>
      <dgm:spPr/>
      <dgm:t>
        <a:bodyPr/>
        <a:lstStyle/>
        <a:p>
          <a:endParaRPr lang="pt-BR"/>
        </a:p>
      </dgm:t>
    </dgm:pt>
    <dgm:pt modelId="{3E20D297-19D2-446B-8B5E-5CB2B3B5454B}" type="sibTrans" cxnId="{E178F3A0-5EA2-4B35-91EF-2A062FAD173D}">
      <dgm:prSet/>
      <dgm:spPr/>
      <dgm:t>
        <a:bodyPr/>
        <a:lstStyle/>
        <a:p>
          <a:endParaRPr lang="pt-BR"/>
        </a:p>
      </dgm:t>
    </dgm:pt>
    <dgm:pt modelId="{554AA6BD-EFE4-446A-B970-14C9F3A90652}">
      <dgm:prSet phldrT="[Texto]"/>
      <dgm:spPr/>
      <dgm:t>
        <a:bodyPr/>
        <a:lstStyle/>
        <a:p>
          <a:r>
            <a:rPr lang="pt-BR" dirty="0" smtClean="0"/>
            <a:t>- HK </a:t>
          </a:r>
          <a:r>
            <a:rPr lang="pt-BR" dirty="0" err="1" smtClean="0"/>
            <a:t>Packet</a:t>
          </a:r>
          <a:endParaRPr lang="pt-BR" dirty="0"/>
        </a:p>
      </dgm:t>
    </dgm:pt>
    <dgm:pt modelId="{DE45E5AA-563E-4331-B623-1A3345EE9E22}" type="parTrans" cxnId="{09BAC082-CA5C-4437-A9BB-EC85C577A74F}">
      <dgm:prSet/>
      <dgm:spPr/>
      <dgm:t>
        <a:bodyPr/>
        <a:lstStyle/>
        <a:p>
          <a:endParaRPr lang="pt-BR"/>
        </a:p>
      </dgm:t>
    </dgm:pt>
    <dgm:pt modelId="{0CF00F8D-1967-4068-BB4C-083E0935A26D}" type="sibTrans" cxnId="{09BAC082-CA5C-4437-A9BB-EC85C577A74F}">
      <dgm:prSet/>
      <dgm:spPr/>
      <dgm:t>
        <a:bodyPr/>
        <a:lstStyle/>
        <a:p>
          <a:endParaRPr lang="pt-BR"/>
        </a:p>
      </dgm:t>
    </dgm:pt>
    <dgm:pt modelId="{2CCF87E5-B47F-4044-870D-D3F47D35D21F}">
      <dgm:prSet phldrT="[Texto]"/>
      <dgm:spPr/>
      <dgm:t>
        <a:bodyPr/>
        <a:lstStyle/>
        <a:p>
          <a:r>
            <a:rPr lang="pt-BR" dirty="0" smtClean="0"/>
            <a:t>- Set Seq. </a:t>
          </a:r>
          <a:r>
            <a:rPr lang="pt-BR" dirty="0" err="1" smtClean="0"/>
            <a:t>Number</a:t>
          </a:r>
          <a:endParaRPr lang="pt-BR" dirty="0" smtClean="0"/>
        </a:p>
        <a:p>
          <a:r>
            <a:rPr lang="pt-BR" dirty="0" smtClean="0"/>
            <a:t>- </a:t>
          </a:r>
          <a:r>
            <a:rPr lang="pt-BR" dirty="0" err="1" smtClean="0"/>
            <a:t>Cancel</a:t>
          </a:r>
          <a:r>
            <a:rPr lang="pt-BR" dirty="0" smtClean="0"/>
            <a:t> </a:t>
          </a:r>
          <a:r>
            <a:rPr lang="pt-BR" dirty="0" err="1" smtClean="0"/>
            <a:t>Request</a:t>
          </a:r>
          <a:endParaRPr lang="pt-BR" dirty="0"/>
        </a:p>
      </dgm:t>
    </dgm:pt>
    <dgm:pt modelId="{D6303B02-D861-4EA5-8B81-12A4D5C88577}" type="parTrans" cxnId="{77023BB3-6446-46EF-BFC3-2728CB956579}">
      <dgm:prSet/>
      <dgm:spPr/>
      <dgm:t>
        <a:bodyPr/>
        <a:lstStyle/>
        <a:p>
          <a:endParaRPr lang="pt-BR"/>
        </a:p>
      </dgm:t>
    </dgm:pt>
    <dgm:pt modelId="{34013425-77AE-4F8E-9672-83F05A5F7A4F}" type="sibTrans" cxnId="{77023BB3-6446-46EF-BFC3-2728CB956579}">
      <dgm:prSet/>
      <dgm:spPr/>
      <dgm:t>
        <a:bodyPr/>
        <a:lstStyle/>
        <a:p>
          <a:endParaRPr lang="pt-BR"/>
        </a:p>
      </dgm:t>
    </dgm:pt>
    <dgm:pt modelId="{54621138-5A55-4FBC-8896-C02374D77CDA}">
      <dgm:prSet phldrT="[Texto]"/>
      <dgm:spPr/>
      <dgm:t>
        <a:bodyPr/>
        <a:lstStyle/>
        <a:p>
          <a:r>
            <a:rPr lang="pt-BR" dirty="0" smtClean="0"/>
            <a:t>- Files</a:t>
          </a:r>
        </a:p>
        <a:p>
          <a:r>
            <a:rPr lang="pt-BR" dirty="0" smtClean="0"/>
            <a:t>- Logs</a:t>
          </a:r>
          <a:endParaRPr lang="pt-BR" dirty="0"/>
        </a:p>
      </dgm:t>
    </dgm:pt>
    <dgm:pt modelId="{79891E3B-CDEA-462B-9FD2-AB2A4EC78932}" type="parTrans" cxnId="{B4E0B392-32BC-478E-967C-03318991BFB6}">
      <dgm:prSet/>
      <dgm:spPr/>
      <dgm:t>
        <a:bodyPr/>
        <a:lstStyle/>
        <a:p>
          <a:endParaRPr lang="pt-BR"/>
        </a:p>
      </dgm:t>
    </dgm:pt>
    <dgm:pt modelId="{E13D887C-1173-4AC6-9975-EBE82745813D}" type="sibTrans" cxnId="{B4E0B392-32BC-478E-967C-03318991BFB6}">
      <dgm:prSet/>
      <dgm:spPr/>
      <dgm:t>
        <a:bodyPr/>
        <a:lstStyle/>
        <a:p>
          <a:endParaRPr lang="pt-BR"/>
        </a:p>
      </dgm:t>
    </dgm:pt>
    <dgm:pt modelId="{692D512C-2F65-4F2E-9952-091794AFA0DE}" type="pres">
      <dgm:prSet presAssocID="{D8FEBF67-88FA-47BA-8B6E-6D4A244AA77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A06C881-944F-4F75-BA16-EF150EAD5D08}" type="pres">
      <dgm:prSet presAssocID="{D8FEBF67-88FA-47BA-8B6E-6D4A244AA77C}" presName="Background" presStyleLbl="node1" presStyleIdx="0" presStyleCnt="1"/>
      <dgm:spPr/>
    </dgm:pt>
    <dgm:pt modelId="{30E0E222-C16E-437D-9B57-464A38B7042D}" type="pres">
      <dgm:prSet presAssocID="{D8FEBF67-88FA-47BA-8B6E-6D4A244AA77C}" presName="Divider" presStyleLbl="callout" presStyleIdx="0" presStyleCnt="1"/>
      <dgm:spPr/>
    </dgm:pt>
    <dgm:pt modelId="{C4DCAF57-136F-4FDC-8F05-545A2DCAF2F5}" type="pres">
      <dgm:prSet presAssocID="{D8FEBF67-88FA-47BA-8B6E-6D4A244AA77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8983DC9-00C2-4858-A643-E0259CA3DD81}" type="pres">
      <dgm:prSet presAssocID="{D8FEBF67-88FA-47BA-8B6E-6D4A244AA77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C38C39-B1DC-4F7B-B413-53010D4A8903}" type="pres">
      <dgm:prSet presAssocID="{D8FEBF67-88FA-47BA-8B6E-6D4A244AA77C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A23502E9-BB72-4E84-94AD-D363103714E0}" type="pres">
      <dgm:prSet presAssocID="{D8FEBF67-88FA-47BA-8B6E-6D4A244AA77C}" presName="ParentShape1" presStyleLbl="alignImgPlace1" presStyleIdx="0" presStyleCnt="2">
        <dgm:presLayoutVars/>
      </dgm:prSet>
      <dgm:spPr/>
      <dgm:t>
        <a:bodyPr/>
        <a:lstStyle/>
        <a:p>
          <a:endParaRPr lang="pt-BR"/>
        </a:p>
      </dgm:t>
    </dgm:pt>
    <dgm:pt modelId="{6E2F5A37-809C-4C54-934F-B45D580BDBCF}" type="pres">
      <dgm:prSet presAssocID="{D8FEBF67-88FA-47BA-8B6E-6D4A244AA77C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pt-BR"/>
        </a:p>
      </dgm:t>
    </dgm:pt>
    <dgm:pt modelId="{AD50DE89-6FC5-4536-9439-FBD937297AD7}" type="pres">
      <dgm:prSet presAssocID="{D8FEBF67-88FA-47BA-8B6E-6D4A244AA77C}" presName="ParentShape2" presStyleLbl="alignImgPlace1" presStyleIdx="1" presStyleCnt="2">
        <dgm:presLayoutVars/>
      </dgm:prSet>
      <dgm:spPr/>
      <dgm:t>
        <a:bodyPr/>
        <a:lstStyle/>
        <a:p>
          <a:endParaRPr lang="pt-BR"/>
        </a:p>
      </dgm:t>
    </dgm:pt>
  </dgm:ptLst>
  <dgm:cxnLst>
    <dgm:cxn modelId="{5B037DF5-0A8F-41BC-B3B1-2751C64F4AC5}" srcId="{5AFC6354-AEBF-4A67-92C4-11F116A086DF}" destId="{31858FA1-E89B-4F5A-A05D-B84E50615344}" srcOrd="0" destOrd="0" parTransId="{685F6A19-96D1-4466-9CEF-BEF96B81356E}" sibTransId="{1A7E344C-1E23-40CB-A246-C2B8A657CB91}"/>
    <dgm:cxn modelId="{B60F1144-1F4B-4053-B122-E154B09B3185}" type="presOf" srcId="{D8FEBF67-88FA-47BA-8B6E-6D4A244AA77C}" destId="{692D512C-2F65-4F2E-9952-091794AFA0DE}" srcOrd="0" destOrd="0" presId="urn:microsoft.com/office/officeart/2009/3/layout/OpposingIdeas"/>
    <dgm:cxn modelId="{B4E0B392-32BC-478E-967C-03318991BFB6}" srcId="{79FCA8E0-2176-45C6-AFE4-154203D5951E}" destId="{54621138-5A55-4FBC-8896-C02374D77CDA}" srcOrd="1" destOrd="0" parTransId="{79891E3B-CDEA-462B-9FD2-AB2A4EC78932}" sibTransId="{E13D887C-1173-4AC6-9975-EBE82745813D}"/>
    <dgm:cxn modelId="{77023BB3-6446-46EF-BFC3-2728CB956579}" srcId="{5AFC6354-AEBF-4A67-92C4-11F116A086DF}" destId="{2CCF87E5-B47F-4044-870D-D3F47D35D21F}" srcOrd="1" destOrd="0" parTransId="{D6303B02-D861-4EA5-8B81-12A4D5C88577}" sibTransId="{34013425-77AE-4F8E-9672-83F05A5F7A4F}"/>
    <dgm:cxn modelId="{299E76AA-E2CB-4463-B290-FBCF901AF06C}" srcId="{D8FEBF67-88FA-47BA-8B6E-6D4A244AA77C}" destId="{5AFC6354-AEBF-4A67-92C4-11F116A086DF}" srcOrd="0" destOrd="0" parTransId="{A8C50B7E-DA50-42F4-BB4B-BDB68F0D32CF}" sibTransId="{8B0B88B2-1E2D-4804-8F59-13A3F51E5F7D}"/>
    <dgm:cxn modelId="{78556879-E4B4-46C8-B0B7-9FC3FCE1FE3D}" type="presOf" srcId="{31858FA1-E89B-4F5A-A05D-B84E50615344}" destId="{C4DCAF57-136F-4FDC-8F05-545A2DCAF2F5}" srcOrd="0" destOrd="0" presId="urn:microsoft.com/office/officeart/2009/3/layout/OpposingIdeas"/>
    <dgm:cxn modelId="{4111EA01-7B21-446A-910E-BD328D509CA0}" type="presOf" srcId="{54621138-5A55-4FBC-8896-C02374D77CDA}" destId="{A8983DC9-00C2-4858-A643-E0259CA3DD81}" srcOrd="0" destOrd="1" presId="urn:microsoft.com/office/officeart/2009/3/layout/OpposingIdeas"/>
    <dgm:cxn modelId="{E178F3A0-5EA2-4B35-91EF-2A062FAD173D}" srcId="{D8FEBF67-88FA-47BA-8B6E-6D4A244AA77C}" destId="{79FCA8E0-2176-45C6-AFE4-154203D5951E}" srcOrd="1" destOrd="0" parTransId="{FC58E53A-2FDA-4239-A922-0C66D9D20034}" sibTransId="{3E20D297-19D2-446B-8B5E-5CB2B3B5454B}"/>
    <dgm:cxn modelId="{09BAC082-CA5C-4437-A9BB-EC85C577A74F}" srcId="{79FCA8E0-2176-45C6-AFE4-154203D5951E}" destId="{554AA6BD-EFE4-446A-B970-14C9F3A90652}" srcOrd="0" destOrd="0" parTransId="{DE45E5AA-563E-4331-B623-1A3345EE9E22}" sibTransId="{0CF00F8D-1967-4068-BB4C-083E0935A26D}"/>
    <dgm:cxn modelId="{A03DCCE6-215E-432F-B97A-0D0AAFDF1914}" type="presOf" srcId="{79FCA8E0-2176-45C6-AFE4-154203D5951E}" destId="{AD50DE89-6FC5-4536-9439-FBD937297AD7}" srcOrd="1" destOrd="0" presId="urn:microsoft.com/office/officeart/2009/3/layout/OpposingIdeas"/>
    <dgm:cxn modelId="{F52B321E-A024-44E5-AC71-B7516FE20898}" type="presOf" srcId="{79FCA8E0-2176-45C6-AFE4-154203D5951E}" destId="{6E2F5A37-809C-4C54-934F-B45D580BDBCF}" srcOrd="0" destOrd="0" presId="urn:microsoft.com/office/officeart/2009/3/layout/OpposingIdeas"/>
    <dgm:cxn modelId="{7A745722-D577-4475-8F66-DF87C2045EA8}" type="presOf" srcId="{5AFC6354-AEBF-4A67-92C4-11F116A086DF}" destId="{CDC38C39-B1DC-4F7B-B413-53010D4A8903}" srcOrd="0" destOrd="0" presId="urn:microsoft.com/office/officeart/2009/3/layout/OpposingIdeas"/>
    <dgm:cxn modelId="{CD930A4F-A0DE-4A3E-8A69-6C2DD62EF800}" type="presOf" srcId="{2CCF87E5-B47F-4044-870D-D3F47D35D21F}" destId="{C4DCAF57-136F-4FDC-8F05-545A2DCAF2F5}" srcOrd="0" destOrd="1" presId="urn:microsoft.com/office/officeart/2009/3/layout/OpposingIdeas"/>
    <dgm:cxn modelId="{234817A3-71A9-41A1-80F2-334AC2E6B6EF}" type="presOf" srcId="{5AFC6354-AEBF-4A67-92C4-11F116A086DF}" destId="{A23502E9-BB72-4E84-94AD-D363103714E0}" srcOrd="1" destOrd="0" presId="urn:microsoft.com/office/officeart/2009/3/layout/OpposingIdeas"/>
    <dgm:cxn modelId="{121AB4B8-808B-437F-9102-B8291B4B04B8}" type="presOf" srcId="{554AA6BD-EFE4-446A-B970-14C9F3A90652}" destId="{A8983DC9-00C2-4858-A643-E0259CA3DD81}" srcOrd="0" destOrd="0" presId="urn:microsoft.com/office/officeart/2009/3/layout/OpposingIdeas"/>
    <dgm:cxn modelId="{3FE7181B-CF29-4DF2-9BA6-3B7129FA40A4}" type="presParOf" srcId="{692D512C-2F65-4F2E-9952-091794AFA0DE}" destId="{AA06C881-944F-4F75-BA16-EF150EAD5D08}" srcOrd="0" destOrd="0" presId="urn:microsoft.com/office/officeart/2009/3/layout/OpposingIdeas"/>
    <dgm:cxn modelId="{6C81290B-5999-4BC1-ADD5-7E5D9616581C}" type="presParOf" srcId="{692D512C-2F65-4F2E-9952-091794AFA0DE}" destId="{30E0E222-C16E-437D-9B57-464A38B7042D}" srcOrd="1" destOrd="0" presId="urn:microsoft.com/office/officeart/2009/3/layout/OpposingIdeas"/>
    <dgm:cxn modelId="{7E8058C5-5E8F-461B-9398-905C70AC7F60}" type="presParOf" srcId="{692D512C-2F65-4F2E-9952-091794AFA0DE}" destId="{C4DCAF57-136F-4FDC-8F05-545A2DCAF2F5}" srcOrd="2" destOrd="0" presId="urn:microsoft.com/office/officeart/2009/3/layout/OpposingIdeas"/>
    <dgm:cxn modelId="{2E17E77B-B9A4-4596-8D79-1F0C4C1561B6}" type="presParOf" srcId="{692D512C-2F65-4F2E-9952-091794AFA0DE}" destId="{A8983DC9-00C2-4858-A643-E0259CA3DD81}" srcOrd="3" destOrd="0" presId="urn:microsoft.com/office/officeart/2009/3/layout/OpposingIdeas"/>
    <dgm:cxn modelId="{A2DE9ACE-8C33-4330-81CA-53BB1B178FAA}" type="presParOf" srcId="{692D512C-2F65-4F2E-9952-091794AFA0DE}" destId="{CDC38C39-B1DC-4F7B-B413-53010D4A8903}" srcOrd="4" destOrd="0" presId="urn:microsoft.com/office/officeart/2009/3/layout/OpposingIdeas"/>
    <dgm:cxn modelId="{A992003A-93EF-447B-8340-B6FE1194D0DD}" type="presParOf" srcId="{692D512C-2F65-4F2E-9952-091794AFA0DE}" destId="{A23502E9-BB72-4E84-94AD-D363103714E0}" srcOrd="5" destOrd="0" presId="urn:microsoft.com/office/officeart/2009/3/layout/OpposingIdeas"/>
    <dgm:cxn modelId="{0D44A747-C7EA-4C58-AFBA-66B1440CD6A1}" type="presParOf" srcId="{692D512C-2F65-4F2E-9952-091794AFA0DE}" destId="{6E2F5A37-809C-4C54-934F-B45D580BDBCF}" srcOrd="6" destOrd="0" presId="urn:microsoft.com/office/officeart/2009/3/layout/OpposingIdeas"/>
    <dgm:cxn modelId="{23FDEC0F-4D8F-47A4-A53E-C71A1EC7AA36}" type="presParOf" srcId="{692D512C-2F65-4F2E-9952-091794AFA0DE}" destId="{AD50DE89-6FC5-4536-9439-FBD937297AD7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AE9C6C-AFD9-4711-ACAB-DFFD0ADA43B1}" type="doc">
      <dgm:prSet loTypeId="urn:microsoft.com/office/officeart/2005/8/layout/target2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40E1B1F4-B865-42F2-99DC-E8076BAF62E3}">
      <dgm:prSet phldrT="[Texto]" custT="1"/>
      <dgm:spPr/>
      <dgm:t>
        <a:bodyPr/>
        <a:lstStyle/>
        <a:p>
          <a:r>
            <a:rPr lang="pt-BR" sz="3200" dirty="0" smtClean="0"/>
            <a:t>Cosmos</a:t>
          </a:r>
          <a:endParaRPr lang="pt-BR" sz="3200" dirty="0"/>
        </a:p>
      </dgm:t>
    </dgm:pt>
    <dgm:pt modelId="{48504E35-1936-461A-99B0-D63B527CE69D}" type="parTrans" cxnId="{978B004A-B5DA-4ECC-A338-9BF67AED7219}">
      <dgm:prSet/>
      <dgm:spPr/>
      <dgm:t>
        <a:bodyPr/>
        <a:lstStyle/>
        <a:p>
          <a:endParaRPr lang="pt-BR" sz="1100"/>
        </a:p>
      </dgm:t>
    </dgm:pt>
    <dgm:pt modelId="{39D17E52-ED08-4FD1-BAA9-0DEFEF7BDB6B}" type="sibTrans" cxnId="{978B004A-B5DA-4ECC-A338-9BF67AED7219}">
      <dgm:prSet/>
      <dgm:spPr/>
      <dgm:t>
        <a:bodyPr/>
        <a:lstStyle/>
        <a:p>
          <a:endParaRPr lang="pt-BR" sz="1100"/>
        </a:p>
      </dgm:t>
    </dgm:pt>
    <dgm:pt modelId="{FABFF0A3-A9B9-4C3E-931F-AD709D5BB12D}">
      <dgm:prSet phldrT="[Texto]" custT="1"/>
      <dgm:spPr>
        <a:ln>
          <a:noFill/>
        </a:ln>
      </dgm:spPr>
      <dgm:t>
        <a:bodyPr/>
        <a:lstStyle/>
        <a:p>
          <a:r>
            <a:rPr lang="pt-BR" sz="3200" dirty="0" smtClean="0"/>
            <a:t>CFDP Test </a:t>
          </a:r>
          <a:r>
            <a:rPr lang="pt-BR" sz="3200" dirty="0" err="1" smtClean="0"/>
            <a:t>Protocol</a:t>
          </a:r>
          <a:endParaRPr lang="pt-BR" sz="3200" dirty="0"/>
        </a:p>
      </dgm:t>
    </dgm:pt>
    <dgm:pt modelId="{0A4CF270-E721-4569-8686-210B681FDAE5}" type="parTrans" cxnId="{E1696F29-419C-4D6E-9C39-265B85C8728A}">
      <dgm:prSet/>
      <dgm:spPr/>
      <dgm:t>
        <a:bodyPr/>
        <a:lstStyle/>
        <a:p>
          <a:endParaRPr lang="pt-BR" sz="1100"/>
        </a:p>
      </dgm:t>
    </dgm:pt>
    <dgm:pt modelId="{098F96BD-B9C5-4424-84E8-C964AF78DB38}" type="sibTrans" cxnId="{E1696F29-419C-4D6E-9C39-265B85C8728A}">
      <dgm:prSet/>
      <dgm:spPr/>
      <dgm:t>
        <a:bodyPr/>
        <a:lstStyle/>
        <a:p>
          <a:endParaRPr lang="pt-BR" sz="1100"/>
        </a:p>
      </dgm:t>
    </dgm:pt>
    <dgm:pt modelId="{01DE6582-B338-4295-80C1-5208EE89ED01}">
      <dgm:prSet phldrT="[Texto]" custT="1"/>
      <dgm:spPr>
        <a:ln>
          <a:noFill/>
        </a:ln>
      </dgm:spPr>
      <dgm:t>
        <a:bodyPr/>
        <a:lstStyle/>
        <a:p>
          <a:r>
            <a:rPr lang="pt-BR" sz="3200" dirty="0" smtClean="0"/>
            <a:t>CFDP </a:t>
          </a:r>
          <a:r>
            <a:rPr lang="pt-BR" sz="3200" dirty="0" err="1" smtClean="0"/>
            <a:t>Protocol</a:t>
          </a:r>
          <a:endParaRPr lang="pt-BR" sz="3200" dirty="0"/>
        </a:p>
      </dgm:t>
    </dgm:pt>
    <dgm:pt modelId="{7C5AC403-260E-4099-8F0F-2B7223E2A23D}" type="parTrans" cxnId="{7C1B7F60-06F5-41AA-AAF4-FF9EF41A333A}">
      <dgm:prSet/>
      <dgm:spPr/>
      <dgm:t>
        <a:bodyPr/>
        <a:lstStyle/>
        <a:p>
          <a:endParaRPr lang="pt-BR" sz="1100"/>
        </a:p>
      </dgm:t>
    </dgm:pt>
    <dgm:pt modelId="{F95E70C8-DF47-426A-8196-630C5C39744A}" type="sibTrans" cxnId="{7C1B7F60-06F5-41AA-AAF4-FF9EF41A333A}">
      <dgm:prSet/>
      <dgm:spPr/>
      <dgm:t>
        <a:bodyPr/>
        <a:lstStyle/>
        <a:p>
          <a:endParaRPr lang="pt-BR" sz="1100"/>
        </a:p>
      </dgm:t>
    </dgm:pt>
    <dgm:pt modelId="{54F6A69B-54F9-4E96-B9E9-BCF11E94EA46}" type="pres">
      <dgm:prSet presAssocID="{FCAE9C6C-AFD9-4711-ACAB-DFFD0ADA43B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C9B91F91-6C72-48EA-9DD9-FA048EFB3D1E}" type="pres">
      <dgm:prSet presAssocID="{FCAE9C6C-AFD9-4711-ACAB-DFFD0ADA43B1}" presName="outerBox" presStyleCnt="0"/>
      <dgm:spPr/>
      <dgm:t>
        <a:bodyPr/>
        <a:lstStyle/>
        <a:p>
          <a:endParaRPr lang="pt-BR"/>
        </a:p>
      </dgm:t>
    </dgm:pt>
    <dgm:pt modelId="{01062612-1C05-407C-AA03-D5CE3BA04988}" type="pres">
      <dgm:prSet presAssocID="{FCAE9C6C-AFD9-4711-ACAB-DFFD0ADA43B1}" presName="outerBoxParent" presStyleLbl="node1" presStyleIdx="0" presStyleCnt="3" custAng="0" custScaleX="98043"/>
      <dgm:spPr/>
      <dgm:t>
        <a:bodyPr/>
        <a:lstStyle/>
        <a:p>
          <a:endParaRPr lang="pt-BR"/>
        </a:p>
      </dgm:t>
    </dgm:pt>
    <dgm:pt modelId="{BEC212EF-A18D-4A9D-84D9-15376DFE4F65}" type="pres">
      <dgm:prSet presAssocID="{FCAE9C6C-AFD9-4711-ACAB-DFFD0ADA43B1}" presName="outerBoxChildren" presStyleCnt="0"/>
      <dgm:spPr/>
      <dgm:t>
        <a:bodyPr/>
        <a:lstStyle/>
        <a:p>
          <a:endParaRPr lang="pt-BR"/>
        </a:p>
      </dgm:t>
    </dgm:pt>
    <dgm:pt modelId="{C233065C-B4F0-44C7-9C98-D794457F1A03}" type="pres">
      <dgm:prSet presAssocID="{FCAE9C6C-AFD9-4711-ACAB-DFFD0ADA43B1}" presName="middleBox" presStyleCnt="0"/>
      <dgm:spPr/>
      <dgm:t>
        <a:bodyPr/>
        <a:lstStyle/>
        <a:p>
          <a:endParaRPr lang="pt-BR"/>
        </a:p>
      </dgm:t>
    </dgm:pt>
    <dgm:pt modelId="{3B8DEB70-B790-4A24-8177-5B126EBE1F77}" type="pres">
      <dgm:prSet presAssocID="{FCAE9C6C-AFD9-4711-ACAB-DFFD0ADA43B1}" presName="middleBoxParent" presStyleLbl="node1" presStyleIdx="1" presStyleCnt="3" custScaleX="94960" custLinFactNeighborX="-256" custLinFactNeighborY="737"/>
      <dgm:spPr/>
      <dgm:t>
        <a:bodyPr/>
        <a:lstStyle/>
        <a:p>
          <a:endParaRPr lang="pt-BR"/>
        </a:p>
      </dgm:t>
    </dgm:pt>
    <dgm:pt modelId="{A121E447-C5FD-4EC7-AEBC-86D697B1845D}" type="pres">
      <dgm:prSet presAssocID="{FCAE9C6C-AFD9-4711-ACAB-DFFD0ADA43B1}" presName="middleBoxChildren" presStyleCnt="0"/>
      <dgm:spPr/>
      <dgm:t>
        <a:bodyPr/>
        <a:lstStyle/>
        <a:p>
          <a:endParaRPr lang="pt-BR"/>
        </a:p>
      </dgm:t>
    </dgm:pt>
    <dgm:pt modelId="{D8BBBCB3-0FAE-4C85-9428-873E6D4FA3AD}" type="pres">
      <dgm:prSet presAssocID="{FCAE9C6C-AFD9-4711-ACAB-DFFD0ADA43B1}" presName="centerBox" presStyleCnt="0"/>
      <dgm:spPr/>
      <dgm:t>
        <a:bodyPr/>
        <a:lstStyle/>
        <a:p>
          <a:endParaRPr lang="pt-BR"/>
        </a:p>
      </dgm:t>
    </dgm:pt>
    <dgm:pt modelId="{37EE1360-979C-48F8-B4DA-4281EEEC6285}" type="pres">
      <dgm:prSet presAssocID="{FCAE9C6C-AFD9-4711-ACAB-DFFD0ADA43B1}" presName="centerBoxParent" presStyleLbl="node1" presStyleIdx="2" presStyleCnt="3" custLinFactNeighborX="0" custLinFactNeighborY="24439"/>
      <dgm:spPr/>
      <dgm:t>
        <a:bodyPr/>
        <a:lstStyle/>
        <a:p>
          <a:endParaRPr lang="pt-BR"/>
        </a:p>
      </dgm:t>
    </dgm:pt>
  </dgm:ptLst>
  <dgm:cxnLst>
    <dgm:cxn modelId="{611D5E9E-EF7C-4523-B72E-4B5162107F9D}" type="presOf" srcId="{FABFF0A3-A9B9-4C3E-931F-AD709D5BB12D}" destId="{37EE1360-979C-48F8-B4DA-4281EEEC6285}" srcOrd="0" destOrd="0" presId="urn:microsoft.com/office/officeart/2005/8/layout/target2"/>
    <dgm:cxn modelId="{7C1B7F60-06F5-41AA-AAF4-FF9EF41A333A}" srcId="{FCAE9C6C-AFD9-4711-ACAB-DFFD0ADA43B1}" destId="{01DE6582-B338-4295-80C1-5208EE89ED01}" srcOrd="1" destOrd="0" parTransId="{7C5AC403-260E-4099-8F0F-2B7223E2A23D}" sibTransId="{F95E70C8-DF47-426A-8196-630C5C39744A}"/>
    <dgm:cxn modelId="{978B004A-B5DA-4ECC-A338-9BF67AED7219}" srcId="{FCAE9C6C-AFD9-4711-ACAB-DFFD0ADA43B1}" destId="{40E1B1F4-B865-42F2-99DC-E8076BAF62E3}" srcOrd="0" destOrd="0" parTransId="{48504E35-1936-461A-99B0-D63B527CE69D}" sibTransId="{39D17E52-ED08-4FD1-BAA9-0DEFEF7BDB6B}"/>
    <dgm:cxn modelId="{C094E43B-9221-4E76-B56C-FF0782723D5E}" type="presOf" srcId="{FCAE9C6C-AFD9-4711-ACAB-DFFD0ADA43B1}" destId="{54F6A69B-54F9-4E96-B9E9-BCF11E94EA46}" srcOrd="0" destOrd="0" presId="urn:microsoft.com/office/officeart/2005/8/layout/target2"/>
    <dgm:cxn modelId="{6589F0F8-C93F-4B1F-9E42-45861616605D}" type="presOf" srcId="{40E1B1F4-B865-42F2-99DC-E8076BAF62E3}" destId="{01062612-1C05-407C-AA03-D5CE3BA04988}" srcOrd="0" destOrd="0" presId="urn:microsoft.com/office/officeart/2005/8/layout/target2"/>
    <dgm:cxn modelId="{093D848E-E3DF-462A-B5D5-EFD9EA621213}" type="presOf" srcId="{01DE6582-B338-4295-80C1-5208EE89ED01}" destId="{3B8DEB70-B790-4A24-8177-5B126EBE1F77}" srcOrd="0" destOrd="0" presId="urn:microsoft.com/office/officeart/2005/8/layout/target2"/>
    <dgm:cxn modelId="{E1696F29-419C-4D6E-9C39-265B85C8728A}" srcId="{FCAE9C6C-AFD9-4711-ACAB-DFFD0ADA43B1}" destId="{FABFF0A3-A9B9-4C3E-931F-AD709D5BB12D}" srcOrd="2" destOrd="0" parTransId="{0A4CF270-E721-4569-8686-210B681FDAE5}" sibTransId="{098F96BD-B9C5-4424-84E8-C964AF78DB38}"/>
    <dgm:cxn modelId="{12879830-62C6-41D8-A5B9-8D82B744B5F0}" type="presParOf" srcId="{54F6A69B-54F9-4E96-B9E9-BCF11E94EA46}" destId="{C9B91F91-6C72-48EA-9DD9-FA048EFB3D1E}" srcOrd="0" destOrd="0" presId="urn:microsoft.com/office/officeart/2005/8/layout/target2"/>
    <dgm:cxn modelId="{76A0F28B-7946-4EBC-95B5-2E3B294B7A16}" type="presParOf" srcId="{C9B91F91-6C72-48EA-9DD9-FA048EFB3D1E}" destId="{01062612-1C05-407C-AA03-D5CE3BA04988}" srcOrd="0" destOrd="0" presId="urn:microsoft.com/office/officeart/2005/8/layout/target2"/>
    <dgm:cxn modelId="{0647AC57-C4A4-49AC-8F6D-836788585356}" type="presParOf" srcId="{C9B91F91-6C72-48EA-9DD9-FA048EFB3D1E}" destId="{BEC212EF-A18D-4A9D-84D9-15376DFE4F65}" srcOrd="1" destOrd="0" presId="urn:microsoft.com/office/officeart/2005/8/layout/target2"/>
    <dgm:cxn modelId="{5AA3173B-3B0D-4F6F-B479-A9EC1EFEE98D}" type="presParOf" srcId="{54F6A69B-54F9-4E96-B9E9-BCF11E94EA46}" destId="{C233065C-B4F0-44C7-9C98-D794457F1A03}" srcOrd="1" destOrd="0" presId="urn:microsoft.com/office/officeart/2005/8/layout/target2"/>
    <dgm:cxn modelId="{7E782B7D-57A4-454C-A85C-9F5BB5082599}" type="presParOf" srcId="{C233065C-B4F0-44C7-9C98-D794457F1A03}" destId="{3B8DEB70-B790-4A24-8177-5B126EBE1F77}" srcOrd="0" destOrd="0" presId="urn:microsoft.com/office/officeart/2005/8/layout/target2"/>
    <dgm:cxn modelId="{F86900A6-FB2F-4ED4-840A-E19D23B512E4}" type="presParOf" srcId="{C233065C-B4F0-44C7-9C98-D794457F1A03}" destId="{A121E447-C5FD-4EC7-AEBC-86D697B1845D}" srcOrd="1" destOrd="0" presId="urn:microsoft.com/office/officeart/2005/8/layout/target2"/>
    <dgm:cxn modelId="{56B7BBBF-34A9-4150-A839-C9A8479EBD58}" type="presParOf" srcId="{54F6A69B-54F9-4E96-B9E9-BCF11E94EA46}" destId="{D8BBBCB3-0FAE-4C85-9428-873E6D4FA3AD}" srcOrd="2" destOrd="0" presId="urn:microsoft.com/office/officeart/2005/8/layout/target2"/>
    <dgm:cxn modelId="{202DC303-5E81-4D83-B342-5CA44B5CD539}" type="presParOf" srcId="{D8BBBCB3-0FAE-4C85-9428-873E6D4FA3AD}" destId="{37EE1360-979C-48F8-B4DA-4281EEEC6285}" srcOrd="0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DA207C-D451-4995-9688-8060BAFC33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D416586-8B95-4A0D-9FAB-448CBC5F81B9}">
      <dgm:prSet phldrT="[Texto]" custT="1"/>
      <dgm:spPr/>
      <dgm:t>
        <a:bodyPr/>
        <a:lstStyle/>
        <a:p>
          <a:r>
            <a:rPr lang="pt-BR" sz="2800" dirty="0" smtClean="0"/>
            <a:t>CFDP </a:t>
          </a:r>
          <a:r>
            <a:rPr lang="pt-BR" sz="2800" dirty="0" err="1" smtClean="0"/>
            <a:t>Engine</a:t>
          </a:r>
          <a:endParaRPr lang="pt-BR" sz="2800" dirty="0"/>
        </a:p>
      </dgm:t>
    </dgm:pt>
    <dgm:pt modelId="{3815199C-2F42-46CD-BAC5-BE595490F78C}" type="parTrans" cxnId="{DF516885-C098-4357-906E-EAD4B086943B}">
      <dgm:prSet/>
      <dgm:spPr/>
      <dgm:t>
        <a:bodyPr/>
        <a:lstStyle/>
        <a:p>
          <a:endParaRPr lang="pt-BR" sz="1400"/>
        </a:p>
      </dgm:t>
    </dgm:pt>
    <dgm:pt modelId="{768C99E8-3EEE-4D98-9A95-F528A9F907DB}" type="sibTrans" cxnId="{DF516885-C098-4357-906E-EAD4B086943B}">
      <dgm:prSet/>
      <dgm:spPr/>
      <dgm:t>
        <a:bodyPr/>
        <a:lstStyle/>
        <a:p>
          <a:endParaRPr lang="pt-BR" sz="1400"/>
        </a:p>
      </dgm:t>
    </dgm:pt>
    <dgm:pt modelId="{86F3B1A6-B66D-4D81-B7F0-2B828F760856}" type="pres">
      <dgm:prSet presAssocID="{32DA207C-D451-4995-9688-8060BAFC33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599FC-4C90-4EEF-A67A-3BA5213E455F}" type="pres">
      <dgm:prSet presAssocID="{CD416586-8B95-4A0D-9FAB-448CBC5F81B9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BCC0F47-4A1D-48A9-A7EF-1E6C80269BAD}" type="presOf" srcId="{CD416586-8B95-4A0D-9FAB-448CBC5F81B9}" destId="{FDA599FC-4C90-4EEF-A67A-3BA5213E455F}" srcOrd="0" destOrd="0" presId="urn:microsoft.com/office/officeart/2005/8/layout/default"/>
    <dgm:cxn modelId="{DF516885-C098-4357-906E-EAD4B086943B}" srcId="{32DA207C-D451-4995-9688-8060BAFC3397}" destId="{CD416586-8B95-4A0D-9FAB-448CBC5F81B9}" srcOrd="0" destOrd="0" parTransId="{3815199C-2F42-46CD-BAC5-BE595490F78C}" sibTransId="{768C99E8-3EEE-4D98-9A95-F528A9F907DB}"/>
    <dgm:cxn modelId="{4718DE62-34D5-4C99-9964-CB6BAB3895F2}" type="presOf" srcId="{32DA207C-D451-4995-9688-8060BAFC3397}" destId="{86F3B1A6-B66D-4D81-B7F0-2B828F760856}" srcOrd="0" destOrd="0" presId="urn:microsoft.com/office/officeart/2005/8/layout/default"/>
    <dgm:cxn modelId="{5FC59A3A-A102-40E2-8796-0322210D7970}" type="presParOf" srcId="{86F3B1A6-B66D-4D81-B7F0-2B828F760856}" destId="{FDA599FC-4C90-4EEF-A67A-3BA5213E45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A207C-D451-4995-9688-8060BAFC339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BR"/>
        </a:p>
      </dgm:t>
    </dgm:pt>
    <dgm:pt modelId="{CD416586-8B95-4A0D-9FAB-448CBC5F81B9}">
      <dgm:prSet phldrT="[Texto]"/>
      <dgm:spPr/>
      <dgm:t>
        <a:bodyPr/>
        <a:lstStyle/>
        <a:p>
          <a:r>
            <a:rPr lang="pt-BR" dirty="0" err="1" smtClean="0"/>
            <a:t>Spacecraft</a:t>
          </a:r>
          <a:endParaRPr lang="pt-BR" dirty="0"/>
        </a:p>
      </dgm:t>
    </dgm:pt>
    <dgm:pt modelId="{3815199C-2F42-46CD-BAC5-BE595490F78C}" type="parTrans" cxnId="{DF516885-C098-4357-906E-EAD4B086943B}">
      <dgm:prSet/>
      <dgm:spPr/>
      <dgm:t>
        <a:bodyPr/>
        <a:lstStyle/>
        <a:p>
          <a:endParaRPr lang="pt-BR"/>
        </a:p>
      </dgm:t>
    </dgm:pt>
    <dgm:pt modelId="{768C99E8-3EEE-4D98-9A95-F528A9F907DB}" type="sibTrans" cxnId="{DF516885-C098-4357-906E-EAD4B086943B}">
      <dgm:prSet/>
      <dgm:spPr/>
      <dgm:t>
        <a:bodyPr/>
        <a:lstStyle/>
        <a:p>
          <a:endParaRPr lang="pt-BR"/>
        </a:p>
      </dgm:t>
    </dgm:pt>
    <dgm:pt modelId="{86F3B1A6-B66D-4D81-B7F0-2B828F760856}" type="pres">
      <dgm:prSet presAssocID="{32DA207C-D451-4995-9688-8060BAFC33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DA599FC-4C90-4EEF-A67A-3BA5213E455F}" type="pres">
      <dgm:prSet presAssocID="{CD416586-8B95-4A0D-9FAB-448CBC5F81B9}" presName="node" presStyleLbl="node1" presStyleIdx="0" presStyleCnt="1" custLinFactNeighborX="5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61E8585-593C-4B41-9535-4CB1499B20E9}" type="presOf" srcId="{32DA207C-D451-4995-9688-8060BAFC3397}" destId="{86F3B1A6-B66D-4D81-B7F0-2B828F760856}" srcOrd="0" destOrd="0" presId="urn:microsoft.com/office/officeart/2005/8/layout/default"/>
    <dgm:cxn modelId="{5D43A89F-2E9D-42C7-8634-11341E6F48B7}" type="presOf" srcId="{CD416586-8B95-4A0D-9FAB-448CBC5F81B9}" destId="{FDA599FC-4C90-4EEF-A67A-3BA5213E455F}" srcOrd="0" destOrd="0" presId="urn:microsoft.com/office/officeart/2005/8/layout/default"/>
    <dgm:cxn modelId="{DF516885-C098-4357-906E-EAD4B086943B}" srcId="{32DA207C-D451-4995-9688-8060BAFC3397}" destId="{CD416586-8B95-4A0D-9FAB-448CBC5F81B9}" srcOrd="0" destOrd="0" parTransId="{3815199C-2F42-46CD-BAC5-BE595490F78C}" sibTransId="{768C99E8-3EEE-4D98-9A95-F528A9F907DB}"/>
    <dgm:cxn modelId="{C405233C-4D7B-4EDC-87B0-CABE37C21C33}" type="presParOf" srcId="{86F3B1A6-B66D-4D81-B7F0-2B828F760856}" destId="{FDA599FC-4C90-4EEF-A67A-3BA5213E455F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35953-1BFD-4E7B-8857-FD55665D7A7F}">
      <dsp:nvSpPr>
        <dsp:cNvPr id="0" name=""/>
        <dsp:cNvSpPr/>
      </dsp:nvSpPr>
      <dsp:spPr>
        <a:xfrm>
          <a:off x="1782078" y="1055"/>
          <a:ext cx="1903553" cy="951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CFDP </a:t>
          </a:r>
          <a:r>
            <a:rPr lang="pt-BR" sz="2400" kern="1200" dirty="0" err="1" smtClean="0"/>
            <a:t>Engine</a:t>
          </a:r>
          <a:endParaRPr lang="pt-BR" sz="2400" kern="1200" dirty="0"/>
        </a:p>
      </dsp:txBody>
      <dsp:txXfrm>
        <a:off x="1809955" y="28932"/>
        <a:ext cx="1847799" cy="896022"/>
      </dsp:txXfrm>
    </dsp:sp>
    <dsp:sp modelId="{64E26186-10FB-4098-9984-2D1CE89D99C5}">
      <dsp:nvSpPr>
        <dsp:cNvPr id="0" name=""/>
        <dsp:cNvSpPr/>
      </dsp:nvSpPr>
      <dsp:spPr>
        <a:xfrm rot="3401195">
          <a:off x="2832899" y="1598729"/>
          <a:ext cx="1583989" cy="467999"/>
        </a:xfrm>
        <a:prstGeom prst="leftRightArrow">
          <a:avLst>
            <a:gd name="adj1" fmla="val 60000"/>
            <a:gd name="adj2" fmla="val 50000"/>
          </a:avLst>
        </a:prstGeom>
        <a:noFill/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PDUs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2973299" y="1692329"/>
        <a:ext cx="1303189" cy="280799"/>
      </dsp:txXfrm>
    </dsp:sp>
    <dsp:sp modelId="{526DDE3E-67C6-4AC8-B354-57D6EF340335}">
      <dsp:nvSpPr>
        <dsp:cNvPr id="0" name=""/>
        <dsp:cNvSpPr/>
      </dsp:nvSpPr>
      <dsp:spPr>
        <a:xfrm>
          <a:off x="3564156" y="2712626"/>
          <a:ext cx="1903553" cy="951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err="1" smtClean="0"/>
            <a:t>Spacecraft</a:t>
          </a:r>
          <a:endParaRPr lang="pt-BR" sz="2400" kern="1200" dirty="0"/>
        </a:p>
      </dsp:txBody>
      <dsp:txXfrm>
        <a:off x="3592033" y="2740503"/>
        <a:ext cx="1847799" cy="896022"/>
      </dsp:txXfrm>
    </dsp:sp>
    <dsp:sp modelId="{A7458602-EA6B-4FF4-A8DC-84373A94897D}">
      <dsp:nvSpPr>
        <dsp:cNvPr id="0" name=""/>
        <dsp:cNvSpPr/>
      </dsp:nvSpPr>
      <dsp:spPr>
        <a:xfrm rot="10801019">
          <a:off x="1941860" y="2953987"/>
          <a:ext cx="1583989" cy="467999"/>
        </a:xfrm>
        <a:prstGeom prst="leftRightArrow">
          <a:avLst>
            <a:gd name="adj1" fmla="val 60000"/>
            <a:gd name="adj2" fmla="val 50000"/>
          </a:avLst>
        </a:prstGeom>
        <a:noFill/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CMD/TLM</a:t>
          </a:r>
          <a:endParaRPr lang="pt-BR" sz="1600" kern="1200" dirty="0">
            <a:solidFill>
              <a:schemeClr val="tx1"/>
            </a:solidFill>
          </a:endParaRPr>
        </a:p>
      </dsp:txBody>
      <dsp:txXfrm rot="10800000">
        <a:off x="2082260" y="3047587"/>
        <a:ext cx="1303189" cy="280799"/>
      </dsp:txXfrm>
    </dsp:sp>
    <dsp:sp modelId="{69D26FFB-2108-465E-815F-2760B55AD74E}">
      <dsp:nvSpPr>
        <dsp:cNvPr id="0" name=""/>
        <dsp:cNvSpPr/>
      </dsp:nvSpPr>
      <dsp:spPr>
        <a:xfrm>
          <a:off x="0" y="2711570"/>
          <a:ext cx="1903553" cy="9517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/>
            <a:t>COSMOS</a:t>
          </a:r>
          <a:endParaRPr lang="pt-BR" sz="2400" kern="1200" dirty="0"/>
        </a:p>
      </dsp:txBody>
      <dsp:txXfrm>
        <a:off x="27877" y="2739447"/>
        <a:ext cx="1847799" cy="896022"/>
      </dsp:txXfrm>
    </dsp:sp>
    <dsp:sp modelId="{200EB66A-F607-4590-A228-B8E6E6EE98FE}">
      <dsp:nvSpPr>
        <dsp:cNvPr id="0" name=""/>
        <dsp:cNvSpPr/>
      </dsp:nvSpPr>
      <dsp:spPr>
        <a:xfrm rot="18199420">
          <a:off x="1050820" y="1598201"/>
          <a:ext cx="1583989" cy="467999"/>
        </a:xfrm>
        <a:prstGeom prst="leftRightArrow">
          <a:avLst>
            <a:gd name="adj1" fmla="val 60000"/>
            <a:gd name="adj2" fmla="val 50000"/>
          </a:avLst>
        </a:prstGeom>
        <a:noFill/>
        <a:ln w="3175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CMD/TLM</a:t>
          </a:r>
          <a:endParaRPr lang="pt-BR" sz="1600" kern="1200" dirty="0">
            <a:solidFill>
              <a:schemeClr val="tx1"/>
            </a:solidFill>
          </a:endParaRPr>
        </a:p>
      </dsp:txBody>
      <dsp:txXfrm>
        <a:off x="1191220" y="1691801"/>
        <a:ext cx="1303189" cy="2807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C7784-C053-401B-A837-853952F35788}">
      <dsp:nvSpPr>
        <dsp:cNvPr id="0" name=""/>
        <dsp:cNvSpPr/>
      </dsp:nvSpPr>
      <dsp:spPr>
        <a:xfrm>
          <a:off x="3880916" y="1684101"/>
          <a:ext cx="1451155" cy="14511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 smtClean="0"/>
            <a:t>CFDP </a:t>
          </a:r>
          <a:r>
            <a:rPr lang="pt-BR" sz="1800" kern="1200" dirty="0" err="1" smtClean="0"/>
            <a:t>Engine</a:t>
          </a:r>
          <a:endParaRPr lang="pt-BR" sz="1800" kern="1200" dirty="0"/>
        </a:p>
      </dsp:txBody>
      <dsp:txXfrm>
        <a:off x="3951756" y="1754941"/>
        <a:ext cx="1309475" cy="1309475"/>
      </dsp:txXfrm>
    </dsp:sp>
    <dsp:sp modelId="{391BE631-78A7-4484-9FE4-E4F35C427E12}">
      <dsp:nvSpPr>
        <dsp:cNvPr id="0" name=""/>
        <dsp:cNvSpPr/>
      </dsp:nvSpPr>
      <dsp:spPr>
        <a:xfrm rot="16200000">
          <a:off x="4269141" y="1346748"/>
          <a:ext cx="6747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4705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AD9A2-54F3-4AAC-A0B9-DA69C15D0340}">
      <dsp:nvSpPr>
        <dsp:cNvPr id="0" name=""/>
        <dsp:cNvSpPr/>
      </dsp:nvSpPr>
      <dsp:spPr>
        <a:xfrm>
          <a:off x="4069487" y="-54116"/>
          <a:ext cx="1074012" cy="10635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Cycle</a:t>
          </a:r>
          <a:r>
            <a:rPr lang="pt-BR" sz="1400" kern="1200" dirty="0" smtClean="0"/>
            <a:t> Timeout</a:t>
          </a:r>
          <a:endParaRPr lang="pt-BR" sz="1400" kern="1200" dirty="0"/>
        </a:p>
      </dsp:txBody>
      <dsp:txXfrm>
        <a:off x="4121403" y="-2200"/>
        <a:ext cx="970180" cy="959680"/>
      </dsp:txXfrm>
    </dsp:sp>
    <dsp:sp modelId="{55E93983-F79A-4CEB-8365-B724C94729BD}">
      <dsp:nvSpPr>
        <dsp:cNvPr id="0" name=""/>
        <dsp:cNvSpPr/>
      </dsp:nvSpPr>
      <dsp:spPr>
        <a:xfrm>
          <a:off x="5332071" y="2409678"/>
          <a:ext cx="6928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289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5ACB8-D906-4D3E-A7F4-9EDDF4B45CD9}">
      <dsp:nvSpPr>
        <dsp:cNvPr id="0" name=""/>
        <dsp:cNvSpPr/>
      </dsp:nvSpPr>
      <dsp:spPr>
        <a:xfrm>
          <a:off x="6024963" y="1856469"/>
          <a:ext cx="1027139" cy="11064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Pop Buffer</a:t>
          </a:r>
          <a:endParaRPr lang="pt-BR" sz="1400" kern="1200" dirty="0"/>
        </a:p>
      </dsp:txBody>
      <dsp:txXfrm>
        <a:off x="6075104" y="1906610"/>
        <a:ext cx="926857" cy="1006136"/>
      </dsp:txXfrm>
    </dsp:sp>
    <dsp:sp modelId="{B8C2BDC3-9550-4EE8-A8BE-9397ED708E98}">
      <dsp:nvSpPr>
        <dsp:cNvPr id="0" name=""/>
        <dsp:cNvSpPr/>
      </dsp:nvSpPr>
      <dsp:spPr>
        <a:xfrm rot="5400000">
          <a:off x="4278054" y="3463695"/>
          <a:ext cx="65687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6878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343287-62F3-4A4C-9FA1-2DA50EB71E9E}">
      <dsp:nvSpPr>
        <dsp:cNvPr id="0" name=""/>
        <dsp:cNvSpPr/>
      </dsp:nvSpPr>
      <dsp:spPr>
        <a:xfrm>
          <a:off x="4038311" y="3792135"/>
          <a:ext cx="1136364" cy="10991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Uplink</a:t>
          </a:r>
          <a:r>
            <a:rPr lang="pt-BR" sz="1400" kern="1200" dirty="0" smtClean="0"/>
            <a:t> </a:t>
          </a:r>
          <a:r>
            <a:rPr lang="pt-BR" sz="1400" kern="1200" dirty="0" err="1" smtClean="0"/>
            <a:t>Request</a:t>
          </a:r>
          <a:endParaRPr lang="pt-BR" sz="1400" kern="1200" dirty="0"/>
        </a:p>
      </dsp:txBody>
      <dsp:txXfrm>
        <a:off x="4091968" y="3845792"/>
        <a:ext cx="1029050" cy="991851"/>
      </dsp:txXfrm>
    </dsp:sp>
    <dsp:sp modelId="{0504B643-A5E8-4109-86F9-5913EA4ABB9C}">
      <dsp:nvSpPr>
        <dsp:cNvPr id="0" name=""/>
        <dsp:cNvSpPr/>
      </dsp:nvSpPr>
      <dsp:spPr>
        <a:xfrm rot="10800000">
          <a:off x="3257011" y="2409678"/>
          <a:ext cx="623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3904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BE312-9C89-4FD9-BC6A-17DFB4F70D0C}">
      <dsp:nvSpPr>
        <dsp:cNvPr id="0" name=""/>
        <dsp:cNvSpPr/>
      </dsp:nvSpPr>
      <dsp:spPr>
        <a:xfrm>
          <a:off x="2091897" y="1887640"/>
          <a:ext cx="1165114" cy="10440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err="1" smtClean="0"/>
            <a:t>Handle</a:t>
          </a:r>
          <a:r>
            <a:rPr lang="pt-BR" sz="1400" kern="1200" dirty="0" smtClean="0"/>
            <a:t> PDU </a:t>
          </a:r>
          <a:r>
            <a:rPr lang="pt-BR" sz="1400" kern="1200" dirty="0" err="1" smtClean="0"/>
            <a:t>Received</a:t>
          </a:r>
          <a:endParaRPr lang="pt-BR" sz="1400" kern="1200" dirty="0"/>
        </a:p>
      </dsp:txBody>
      <dsp:txXfrm>
        <a:off x="2142865" y="1938608"/>
        <a:ext cx="1063178" cy="942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FE7886-494A-4BF3-9460-D4A8751B85FC}">
      <dsp:nvSpPr>
        <dsp:cNvPr id="0" name=""/>
        <dsp:cNvSpPr/>
      </dsp:nvSpPr>
      <dsp:spPr>
        <a:xfrm rot="5400000">
          <a:off x="4876726" y="-1958704"/>
          <a:ext cx="857051" cy="49931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Handle</a:t>
          </a:r>
          <a:r>
            <a:rPr lang="pt-BR" sz="2000" kern="1200" dirty="0" smtClean="0"/>
            <a:t> classes 1,2 PDUs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Generate</a:t>
          </a:r>
          <a:r>
            <a:rPr lang="pt-BR" sz="2000" kern="1200" dirty="0" smtClean="0"/>
            <a:t> PDUs </a:t>
          </a:r>
          <a:r>
            <a:rPr lang="pt-BR" sz="2000" kern="1200" dirty="0" err="1" smtClean="0"/>
            <a:t>to</a:t>
          </a:r>
          <a:r>
            <a:rPr lang="pt-BR" sz="2000" kern="1200" dirty="0" smtClean="0"/>
            <a:t> buffer</a:t>
          </a:r>
          <a:endParaRPr lang="pt-BR" sz="2000" kern="1200" dirty="0"/>
        </a:p>
      </dsp:txBody>
      <dsp:txXfrm rot="-5400000">
        <a:off x="2808663" y="151197"/>
        <a:ext cx="4951340" cy="773375"/>
      </dsp:txXfrm>
    </dsp:sp>
    <dsp:sp modelId="{2A402F72-3B2C-4045-B0EE-B9C0BE44AB5E}">
      <dsp:nvSpPr>
        <dsp:cNvPr id="0" name=""/>
        <dsp:cNvSpPr/>
      </dsp:nvSpPr>
      <dsp:spPr>
        <a:xfrm>
          <a:off x="0" y="2227"/>
          <a:ext cx="2808663" cy="1071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Handle</a:t>
          </a:r>
          <a:r>
            <a:rPr lang="pt-BR" sz="2800" kern="1200" dirty="0" smtClean="0"/>
            <a:t> PDU </a:t>
          </a:r>
          <a:r>
            <a:rPr lang="pt-BR" sz="2800" kern="1200" dirty="0" err="1" smtClean="0"/>
            <a:t>Received</a:t>
          </a:r>
          <a:endParaRPr lang="pt-BR" sz="2800" kern="1200" dirty="0"/>
        </a:p>
      </dsp:txBody>
      <dsp:txXfrm>
        <a:off x="52297" y="54524"/>
        <a:ext cx="2704069" cy="966720"/>
      </dsp:txXfrm>
    </dsp:sp>
    <dsp:sp modelId="{7586DCAF-2059-4AB3-9AEC-B5524AC36217}">
      <dsp:nvSpPr>
        <dsp:cNvPr id="0" name=""/>
        <dsp:cNvSpPr/>
      </dsp:nvSpPr>
      <dsp:spPr>
        <a:xfrm rot="5400000">
          <a:off x="4876726" y="-833823"/>
          <a:ext cx="857051" cy="49931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COSMOS </a:t>
          </a:r>
          <a:r>
            <a:rPr lang="pt-BR" sz="2000" kern="1200" dirty="0" err="1" smtClean="0"/>
            <a:t>command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Process</a:t>
          </a:r>
          <a:r>
            <a:rPr lang="pt-BR" sz="2000" kern="1200" dirty="0" smtClean="0"/>
            <a:t> file, </a:t>
          </a:r>
          <a:r>
            <a:rPr lang="pt-BR" sz="2000" kern="1200" dirty="0" err="1" smtClean="0"/>
            <a:t>generate</a:t>
          </a:r>
          <a:r>
            <a:rPr lang="pt-BR" sz="2000" kern="1200" dirty="0" smtClean="0"/>
            <a:t> PDUs</a:t>
          </a:r>
          <a:endParaRPr lang="pt-BR" sz="2000" kern="1200" dirty="0"/>
        </a:p>
      </dsp:txBody>
      <dsp:txXfrm rot="-5400000">
        <a:off x="2808663" y="1276078"/>
        <a:ext cx="4951340" cy="773375"/>
      </dsp:txXfrm>
    </dsp:sp>
    <dsp:sp modelId="{8C925331-D84F-4C2B-86C1-02B3CECB6BD5}">
      <dsp:nvSpPr>
        <dsp:cNvPr id="0" name=""/>
        <dsp:cNvSpPr/>
      </dsp:nvSpPr>
      <dsp:spPr>
        <a:xfrm>
          <a:off x="0" y="1127108"/>
          <a:ext cx="2808663" cy="1071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Uplink</a:t>
          </a:r>
          <a:r>
            <a:rPr lang="pt-BR" sz="2800" kern="1200" dirty="0" smtClean="0"/>
            <a:t> </a:t>
          </a:r>
          <a:r>
            <a:rPr lang="pt-BR" sz="2800" kern="1200" dirty="0" err="1" smtClean="0"/>
            <a:t>Request</a:t>
          </a:r>
          <a:endParaRPr lang="pt-BR" sz="2800" kern="1200" dirty="0"/>
        </a:p>
      </dsp:txBody>
      <dsp:txXfrm>
        <a:off x="52297" y="1179405"/>
        <a:ext cx="2704069" cy="966720"/>
      </dsp:txXfrm>
    </dsp:sp>
    <dsp:sp modelId="{D508596A-9EE6-43AB-89FC-5E4D763E581C}">
      <dsp:nvSpPr>
        <dsp:cNvPr id="0" name=""/>
        <dsp:cNvSpPr/>
      </dsp:nvSpPr>
      <dsp:spPr>
        <a:xfrm rot="5400000">
          <a:off x="4876726" y="291056"/>
          <a:ext cx="857051" cy="49931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smtClean="0"/>
            <a:t>Pop PDU </a:t>
          </a:r>
          <a:r>
            <a:rPr lang="pt-BR" sz="2000" kern="1200" dirty="0" err="1" smtClean="0"/>
            <a:t>from</a:t>
          </a:r>
          <a:r>
            <a:rPr lang="pt-BR" sz="2000" kern="1200" dirty="0" smtClean="0"/>
            <a:t> buffer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Handle</a:t>
          </a:r>
          <a:r>
            <a:rPr lang="pt-BR" sz="2000" kern="1200" dirty="0" smtClean="0"/>
            <a:t> PDU </a:t>
          </a:r>
          <a:r>
            <a:rPr lang="pt-BR" sz="2000" kern="1200" dirty="0" err="1" smtClean="0"/>
            <a:t>Sent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function</a:t>
          </a:r>
          <a:endParaRPr lang="pt-BR" sz="2000" kern="1200" dirty="0"/>
        </a:p>
      </dsp:txBody>
      <dsp:txXfrm rot="-5400000">
        <a:off x="2808663" y="2400957"/>
        <a:ext cx="4951340" cy="773375"/>
      </dsp:txXfrm>
    </dsp:sp>
    <dsp:sp modelId="{D4335C17-0026-41CB-9296-AB75EEF1B8DE}">
      <dsp:nvSpPr>
        <dsp:cNvPr id="0" name=""/>
        <dsp:cNvSpPr/>
      </dsp:nvSpPr>
      <dsp:spPr>
        <a:xfrm>
          <a:off x="0" y="2251988"/>
          <a:ext cx="2808663" cy="1071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Pop Buffer</a:t>
          </a:r>
          <a:endParaRPr lang="pt-BR" sz="2800" kern="1200" dirty="0"/>
        </a:p>
      </dsp:txBody>
      <dsp:txXfrm>
        <a:off x="52297" y="2304285"/>
        <a:ext cx="2704069" cy="966720"/>
      </dsp:txXfrm>
    </dsp:sp>
    <dsp:sp modelId="{6A71A695-343D-4D49-AB42-70B0043F29B4}">
      <dsp:nvSpPr>
        <dsp:cNvPr id="0" name=""/>
        <dsp:cNvSpPr/>
      </dsp:nvSpPr>
      <dsp:spPr>
        <a:xfrm rot="5400000">
          <a:off x="4876726" y="1415937"/>
          <a:ext cx="857051" cy="49931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Verify</a:t>
          </a:r>
          <a:r>
            <a:rPr lang="pt-BR" sz="2000" kern="1200" dirty="0" smtClean="0"/>
            <a:t> timer/</a:t>
          </a:r>
          <a:r>
            <a:rPr lang="pt-BR" sz="2000" kern="1200" dirty="0" err="1" smtClean="0"/>
            <a:t>action</a:t>
          </a:r>
          <a:r>
            <a:rPr lang="pt-BR" sz="2000" kern="1200" dirty="0" smtClean="0"/>
            <a:t> </a:t>
          </a:r>
          <a:r>
            <a:rPr lang="pt-BR" sz="2000" kern="1200" dirty="0" err="1" smtClean="0"/>
            <a:t>limits</a:t>
          </a:r>
          <a:endParaRPr lang="pt-B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 err="1" smtClean="0"/>
            <a:t>Handle</a:t>
          </a:r>
          <a:r>
            <a:rPr lang="pt-BR" sz="2000" kern="1200" dirty="0" smtClean="0"/>
            <a:t> timer </a:t>
          </a:r>
          <a:r>
            <a:rPr lang="pt-BR" sz="2000" kern="1200" dirty="0" err="1" smtClean="0"/>
            <a:t>events</a:t>
          </a:r>
          <a:endParaRPr lang="pt-BR" sz="2000" kern="1200" dirty="0"/>
        </a:p>
      </dsp:txBody>
      <dsp:txXfrm rot="-5400000">
        <a:off x="2808663" y="3525838"/>
        <a:ext cx="4951340" cy="773375"/>
      </dsp:txXfrm>
    </dsp:sp>
    <dsp:sp modelId="{E0C08843-AA88-4F63-A475-2ECE219BBF57}">
      <dsp:nvSpPr>
        <dsp:cNvPr id="0" name=""/>
        <dsp:cNvSpPr/>
      </dsp:nvSpPr>
      <dsp:spPr>
        <a:xfrm>
          <a:off x="0" y="3376869"/>
          <a:ext cx="2808663" cy="10713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err="1" smtClean="0"/>
            <a:t>Cycle</a:t>
          </a:r>
          <a:r>
            <a:rPr lang="pt-BR" sz="2800" kern="1200" dirty="0" smtClean="0"/>
            <a:t> Timeout</a:t>
          </a:r>
          <a:endParaRPr lang="pt-BR" sz="2800" kern="1200" dirty="0"/>
        </a:p>
      </dsp:txBody>
      <dsp:txXfrm>
        <a:off x="52297" y="3429166"/>
        <a:ext cx="2704069" cy="9667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6C881-944F-4F75-BA16-EF150EAD5D08}">
      <dsp:nvSpPr>
        <dsp:cNvPr id="0" name=""/>
        <dsp:cNvSpPr/>
      </dsp:nvSpPr>
      <dsp:spPr>
        <a:xfrm>
          <a:off x="762000" y="802667"/>
          <a:ext cx="4572000" cy="2458665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0E222-C16E-437D-9B57-464A38B7042D}">
      <dsp:nvSpPr>
        <dsp:cNvPr id="0" name=""/>
        <dsp:cNvSpPr/>
      </dsp:nvSpPr>
      <dsp:spPr>
        <a:xfrm>
          <a:off x="3048000" y="1063434"/>
          <a:ext cx="609" cy="193713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DCAF57-136F-4FDC-8F05-545A2DCAF2F5}">
      <dsp:nvSpPr>
        <dsp:cNvPr id="0" name=""/>
        <dsp:cNvSpPr/>
      </dsp:nvSpPr>
      <dsp:spPr>
        <a:xfrm>
          <a:off x="914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</a:t>
          </a:r>
          <a:r>
            <a:rPr lang="pt-BR" sz="2300" kern="1200" dirty="0" err="1" smtClean="0"/>
            <a:t>Send</a:t>
          </a:r>
          <a:r>
            <a:rPr lang="pt-BR" sz="2300" kern="1200" dirty="0" smtClean="0"/>
            <a:t> File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Set Seq. </a:t>
          </a:r>
          <a:r>
            <a:rPr lang="pt-BR" sz="2300" kern="1200" dirty="0" err="1" smtClean="0"/>
            <a:t>Number</a:t>
          </a:r>
          <a:endParaRPr lang="pt-BR" sz="2300" kern="1200" dirty="0" smtClean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</a:t>
          </a:r>
          <a:r>
            <a:rPr lang="pt-BR" sz="2300" kern="1200" dirty="0" err="1" smtClean="0"/>
            <a:t>Cancel</a:t>
          </a:r>
          <a:r>
            <a:rPr lang="pt-BR" sz="2300" kern="1200" dirty="0" smtClean="0"/>
            <a:t> </a:t>
          </a:r>
          <a:r>
            <a:rPr lang="pt-BR" sz="2300" kern="1200" dirty="0" err="1" smtClean="0"/>
            <a:t>Request</a:t>
          </a:r>
          <a:endParaRPr lang="pt-BR" sz="2300" kern="1200" dirty="0"/>
        </a:p>
      </dsp:txBody>
      <dsp:txXfrm>
        <a:off x="914400" y="988929"/>
        <a:ext cx="1981200" cy="2086140"/>
      </dsp:txXfrm>
    </dsp:sp>
    <dsp:sp modelId="{A8983DC9-00C2-4858-A643-E0259CA3DD81}">
      <dsp:nvSpPr>
        <dsp:cNvPr id="0" name=""/>
        <dsp:cNvSpPr/>
      </dsp:nvSpPr>
      <dsp:spPr>
        <a:xfrm>
          <a:off x="3200400" y="988929"/>
          <a:ext cx="1981200" cy="20861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HK </a:t>
          </a:r>
          <a:r>
            <a:rPr lang="pt-BR" sz="2300" kern="1200" dirty="0" err="1" smtClean="0"/>
            <a:t>Packet</a:t>
          </a:r>
          <a:endParaRPr lang="pt-BR" sz="2300" kern="1200" dirty="0"/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Files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- Logs</a:t>
          </a:r>
          <a:endParaRPr lang="pt-BR" sz="2300" kern="1200" dirty="0"/>
        </a:p>
      </dsp:txBody>
      <dsp:txXfrm>
        <a:off x="3200400" y="988929"/>
        <a:ext cx="1981200" cy="2086140"/>
      </dsp:txXfrm>
    </dsp:sp>
    <dsp:sp modelId="{A23502E9-BB72-4E84-94AD-D363103714E0}">
      <dsp:nvSpPr>
        <dsp:cNvPr id="0" name=""/>
        <dsp:cNvSpPr/>
      </dsp:nvSpPr>
      <dsp:spPr>
        <a:xfrm rot="16200000">
          <a:off x="-960090" y="1129464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Commands</a:t>
          </a:r>
          <a:endParaRPr lang="pt-BR" sz="1700" kern="1200" dirty="0"/>
        </a:p>
      </dsp:txBody>
      <dsp:txXfrm>
        <a:off x="-844926" y="1435777"/>
        <a:ext cx="2451851" cy="379704"/>
      </dsp:txXfrm>
    </dsp:sp>
    <dsp:sp modelId="{AD50DE89-6FC5-4536-9439-FBD937297AD7}">
      <dsp:nvSpPr>
        <dsp:cNvPr id="0" name=""/>
        <dsp:cNvSpPr/>
      </dsp:nvSpPr>
      <dsp:spPr>
        <a:xfrm rot="5400000">
          <a:off x="4373909" y="2172535"/>
          <a:ext cx="2682180" cy="7620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 err="1" smtClean="0"/>
            <a:t>Visibility</a:t>
          </a:r>
          <a:endParaRPr lang="pt-BR" sz="1700" kern="1200" dirty="0"/>
        </a:p>
      </dsp:txBody>
      <dsp:txXfrm>
        <a:off x="4489074" y="2248519"/>
        <a:ext cx="2451851" cy="3797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062612-1C05-407C-AA03-D5CE3BA04988}">
      <dsp:nvSpPr>
        <dsp:cNvPr id="0" name=""/>
        <dsp:cNvSpPr/>
      </dsp:nvSpPr>
      <dsp:spPr>
        <a:xfrm>
          <a:off x="41568" y="0"/>
          <a:ext cx="4165012" cy="4634346"/>
        </a:xfrm>
        <a:prstGeom prst="roundRect">
          <a:avLst>
            <a:gd name="adj" fmla="val 85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3596767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Cosmos</a:t>
          </a:r>
          <a:endParaRPr lang="pt-BR" sz="3200" kern="1200" dirty="0"/>
        </a:p>
      </dsp:txBody>
      <dsp:txXfrm>
        <a:off x="145259" y="103691"/>
        <a:ext cx="3957630" cy="4426964"/>
      </dsp:txXfrm>
    </dsp:sp>
    <dsp:sp modelId="{3B8DEB70-B790-4A24-8177-5B126EBE1F77}">
      <dsp:nvSpPr>
        <dsp:cNvPr id="0" name=""/>
        <dsp:cNvSpPr/>
      </dsp:nvSpPr>
      <dsp:spPr>
        <a:xfrm>
          <a:off x="197572" y="1182495"/>
          <a:ext cx="3832340" cy="3244042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28705"/>
            <a:lumOff val="21436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059967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CFDP </a:t>
          </a:r>
          <a:r>
            <a:rPr lang="pt-BR" sz="3200" kern="1200" dirty="0" err="1" smtClean="0"/>
            <a:t>Protocol</a:t>
          </a:r>
          <a:endParaRPr lang="pt-BR" sz="3200" kern="1200" dirty="0"/>
        </a:p>
      </dsp:txBody>
      <dsp:txXfrm>
        <a:off x="297337" y="1282260"/>
        <a:ext cx="3632810" cy="3044512"/>
      </dsp:txXfrm>
    </dsp:sp>
    <dsp:sp modelId="{37EE1360-979C-48F8-B4DA-4281EEEC6285}">
      <dsp:nvSpPr>
        <dsp:cNvPr id="0" name=""/>
        <dsp:cNvSpPr/>
      </dsp:nvSpPr>
      <dsp:spPr>
        <a:xfrm>
          <a:off x="212407" y="2770208"/>
          <a:ext cx="3823334" cy="1853738"/>
        </a:xfrm>
        <a:prstGeom prst="roundRect">
          <a:avLst>
            <a:gd name="adj" fmla="val 10500"/>
          </a:avLst>
        </a:prstGeom>
        <a:solidFill>
          <a:schemeClr val="accent2">
            <a:shade val="80000"/>
            <a:hueOff val="0"/>
            <a:satOff val="-57411"/>
            <a:lumOff val="42872"/>
            <a:alphaOff val="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227584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200" kern="1200" dirty="0" smtClean="0"/>
            <a:t>CFDP Test </a:t>
          </a:r>
          <a:r>
            <a:rPr lang="pt-BR" sz="3200" kern="1200" dirty="0" err="1" smtClean="0"/>
            <a:t>Protocol</a:t>
          </a:r>
          <a:endParaRPr lang="pt-BR" sz="3200" kern="1200" dirty="0"/>
        </a:p>
      </dsp:txBody>
      <dsp:txXfrm>
        <a:off x="269416" y="2827217"/>
        <a:ext cx="3709316" cy="17397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99FC-4C90-4EEF-A67A-3BA5213E455F}">
      <dsp:nvSpPr>
        <dsp:cNvPr id="0" name=""/>
        <dsp:cNvSpPr/>
      </dsp:nvSpPr>
      <dsp:spPr>
        <a:xfrm>
          <a:off x="0" y="123938"/>
          <a:ext cx="2021038" cy="12126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CFDP </a:t>
          </a:r>
          <a:r>
            <a:rPr lang="pt-BR" sz="2800" kern="1200" dirty="0" err="1" smtClean="0"/>
            <a:t>Engine</a:t>
          </a:r>
          <a:endParaRPr lang="pt-BR" sz="2800" kern="1200" dirty="0"/>
        </a:p>
      </dsp:txBody>
      <dsp:txXfrm>
        <a:off x="0" y="123938"/>
        <a:ext cx="2021038" cy="12126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599FC-4C90-4EEF-A67A-3BA5213E455F}">
      <dsp:nvSpPr>
        <dsp:cNvPr id="0" name=""/>
        <dsp:cNvSpPr/>
      </dsp:nvSpPr>
      <dsp:spPr>
        <a:xfrm>
          <a:off x="0" y="123938"/>
          <a:ext cx="2021038" cy="12126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err="1" smtClean="0"/>
            <a:t>Spacecraft</a:t>
          </a:r>
          <a:endParaRPr lang="pt-BR" sz="2600" kern="1200" dirty="0"/>
        </a:p>
      </dsp:txBody>
      <dsp:txXfrm>
        <a:off x="0" y="123938"/>
        <a:ext cx="2021038" cy="1212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D7859-5150-4185-8759-832AD762F542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3" y="4767263"/>
            <a:ext cx="542925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3338" y="9409113"/>
            <a:ext cx="29400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40038-5C73-493A-9C65-74F7F30A79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3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Suggest</a:t>
            </a:r>
            <a:r>
              <a:rPr lang="pt-BR" dirty="0" smtClean="0"/>
              <a:t> for </a:t>
            </a:r>
            <a:r>
              <a:rPr lang="pt-BR" dirty="0" err="1" smtClean="0"/>
              <a:t>this</a:t>
            </a:r>
            <a:r>
              <a:rPr lang="pt-BR" dirty="0" smtClean="0"/>
              <a:t> slide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40038-5C73-493A-9C65-74F7F30A79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473710" y="2353733"/>
            <a:ext cx="3600000" cy="1975267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algn="l">
              <a:defRPr sz="32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noProof="0" dirty="0"/>
              <a:t>Título da agenda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45009" y="5394012"/>
            <a:ext cx="1091966" cy="41549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 marL="0" indent="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None/>
              <a:defRPr sz="21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lvl="0"/>
            <a:r>
              <a:rPr lang="pt-BR" noProof="0" dirty="0" smtClean="0"/>
              <a:t>Nomes</a:t>
            </a:r>
            <a:endParaRPr lang="pt-BR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45009" y="5948703"/>
            <a:ext cx="2133600" cy="32316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150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A4036DE-184A-4A89-9959-7346DB1737DA}" type="datetime1">
              <a:rPr lang="pt-BR" smtClean="0"/>
              <a:pPr/>
              <a:t>22/11/2017</a:t>
            </a:fld>
            <a:endParaRPr lang="en-US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2000" y="652462"/>
            <a:ext cx="5760000" cy="1701271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BR" dirty="0" smtClean="0"/>
              <a:t>Tema</a:t>
            </a:r>
          </a:p>
        </p:txBody>
      </p:sp>
    </p:spTree>
    <p:extLst>
      <p:ext uri="{BB962C8B-B14F-4D97-AF65-F5344CB8AC3E}">
        <p14:creationId xmlns:p14="http://schemas.microsoft.com/office/powerpoint/2010/main" val="2366390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929439" y="0"/>
            <a:ext cx="2157412" cy="638175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1" y="0"/>
            <a:ext cx="6319838" cy="6381750"/>
          </a:xfrm>
        </p:spPr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2001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2" descr="slide_cap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1538" y="1600200"/>
            <a:ext cx="4038600" cy="32750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500">
                <a:solidFill>
                  <a:srgbClr val="003366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5172075"/>
            <a:ext cx="2736850" cy="7239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8689715" y="6589908"/>
            <a:ext cx="2133600" cy="358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dirty="0" smtClean="0"/>
              <a:t>07/05/15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3025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055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33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2250" cy="52562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1850" y="1125538"/>
            <a:ext cx="4033838" cy="5256212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08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9" y="792160"/>
            <a:ext cx="3868737" cy="1036639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9" y="1828799"/>
            <a:ext cx="3868737" cy="43608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792160"/>
            <a:ext cx="3887788" cy="1036639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28799"/>
            <a:ext cx="3887788" cy="4360864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ítu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51049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273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702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7308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08813" y="6408738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FEC22BB-605A-438F-8FB3-9FE36C7111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22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52450" y="0"/>
            <a:ext cx="8534400" cy="76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dirty="0"/>
              <a:t>Clique para editar o estilo do título </a:t>
            </a:r>
          </a:p>
        </p:txBody>
      </p:sp>
      <p:sp>
        <p:nvSpPr>
          <p:cNvPr id="103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1" y="930802"/>
            <a:ext cx="82184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2000" name="Text Box 6"/>
          <p:cNvSpPr txBox="1">
            <a:spLocks noChangeArrowheads="1"/>
          </p:cNvSpPr>
          <p:nvPr/>
        </p:nvSpPr>
        <p:spPr bwMode="auto">
          <a:xfrm>
            <a:off x="495301" y="6642556"/>
            <a:ext cx="391645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 anchorCtr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chemeClr val="bg1"/>
                </a:solidFill>
                <a:latin typeface="Arial Narrow" panose="020B0606020202030204" pitchFamily="34" charset="0"/>
              </a:rPr>
              <a:t>This information is property of </a:t>
            </a:r>
            <a:r>
              <a:rPr lang="en-US" sz="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Visiona</a:t>
            </a:r>
            <a:r>
              <a:rPr lang="en-US" sz="800" dirty="0">
                <a:solidFill>
                  <a:schemeClr val="bg1"/>
                </a:solidFill>
                <a:latin typeface="Arial Narrow" panose="020B0606020202030204" pitchFamily="34" charset="0"/>
              </a:rPr>
              <a:t> and cannot be used or reproduced without written permission</a:t>
            </a:r>
            <a:r>
              <a:rPr lang="en-US" sz="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en-US" sz="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5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2" r:id="rId9"/>
    <p:sldLayoutId id="2147483683" r:id="rId10"/>
    <p:sldLayoutId id="2147483684" r:id="rId11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2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205AA7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197644" indent="-197644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534591" indent="-191691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802481" indent="-116681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24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208485" indent="-179785" algn="l" rtl="0" eaLnBrk="1" fontAlgn="base" hangingPunct="1">
        <a:spcBef>
          <a:spcPct val="30000"/>
        </a:spcBef>
        <a:spcAft>
          <a:spcPct val="30000"/>
        </a:spcAft>
        <a:buClr>
          <a:schemeClr val="bg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edipovisiona/cfdp-engine.gi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Edipo.Crispim@visionaespacial.com.b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292079" y="1773238"/>
            <a:ext cx="3785245" cy="3275012"/>
          </a:xfrm>
        </p:spPr>
        <p:txBody>
          <a:bodyPr/>
          <a:lstStyle/>
          <a:p>
            <a:r>
              <a:rPr lang="en-US" sz="2800" dirty="0"/>
              <a:t>CCSDS File Delivery Protocol (CFDP) for COSMOS in pure Ruby</a:t>
            </a:r>
            <a:endParaRPr lang="pt-BR" altLang="pt-BR" sz="2800" dirty="0" smtClean="0"/>
          </a:p>
        </p:txBody>
      </p:sp>
      <p:sp>
        <p:nvSpPr>
          <p:cNvPr id="3" name="Rectangle 1"/>
          <p:cNvSpPr txBox="1">
            <a:spLocks noChangeArrowheads="1"/>
          </p:cNvSpPr>
          <p:nvPr/>
        </p:nvSpPr>
        <p:spPr bwMode="auto">
          <a:xfrm>
            <a:off x="731095" y="5276850"/>
            <a:ext cx="6453606" cy="998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500" kern="1200">
                <a:solidFill>
                  <a:srgbClr val="003366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3429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685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0287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rgbClr val="205AA7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1400" i="1" dirty="0" smtClean="0"/>
              <a:t>FSW 2017</a:t>
            </a:r>
          </a:p>
          <a:p>
            <a:pPr algn="l"/>
            <a:r>
              <a:rPr lang="en-US" sz="1400" i="1" dirty="0" smtClean="0"/>
              <a:t>Presenter: </a:t>
            </a:r>
            <a:r>
              <a:rPr lang="en-US" sz="1400" i="1" dirty="0" err="1" smtClean="0"/>
              <a:t>Edipo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Crispim</a:t>
            </a:r>
            <a:endParaRPr lang="en-US" sz="1400" i="1" dirty="0" smtClean="0"/>
          </a:p>
          <a:p>
            <a:pPr algn="l"/>
            <a:r>
              <a:rPr lang="en-US" sz="1400" i="1" dirty="0" smtClean="0"/>
              <a:t>Authors: Nickollas Aranha, </a:t>
            </a:r>
            <a:r>
              <a:rPr lang="en-US" sz="1400" i="1" dirty="0" err="1" smtClean="0"/>
              <a:t>Edipo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Crispim</a:t>
            </a:r>
            <a:r>
              <a:rPr lang="en-US" sz="1400" i="1" dirty="0" smtClean="0"/>
              <a:t> and Danilo Miranda</a:t>
            </a:r>
          </a:p>
          <a:p>
            <a:pPr algn="l"/>
            <a:r>
              <a:rPr lang="en-US" altLang="pt-BR" sz="1400" i="1" dirty="0" smtClean="0"/>
              <a:t>Date: Dec 4</a:t>
            </a:r>
            <a:r>
              <a:rPr lang="en-US" altLang="pt-BR" sz="1400" i="1" baseline="30000" dirty="0" smtClean="0"/>
              <a:t>th</a:t>
            </a:r>
            <a:r>
              <a:rPr lang="en-US" altLang="pt-BR" sz="1400" i="1" dirty="0" smtClean="0"/>
              <a:t>, 2017 – </a:t>
            </a:r>
            <a:r>
              <a:rPr lang="en-US" altLang="pt-BR" sz="1400" i="1" dirty="0" err="1" smtClean="0"/>
              <a:t>cFS</a:t>
            </a:r>
            <a:r>
              <a:rPr lang="en-US" altLang="pt-BR" sz="1400" i="1" dirty="0" smtClean="0"/>
              <a:t> day</a:t>
            </a:r>
            <a:endParaRPr lang="pt-BR" altLang="pt-BR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406314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4.c)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4991125"/>
              </p:ext>
            </p:extLst>
          </p:nvPr>
        </p:nvGraphicFramePr>
        <p:xfrm>
          <a:off x="666749" y="1350817"/>
          <a:ext cx="7801842" cy="4450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85453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4.d)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/>
              <a:t>Commandability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 smtClean="0"/>
              <a:t>Visibility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24971307"/>
              </p:ext>
            </p:extLst>
          </p:nvPr>
        </p:nvGraphicFramePr>
        <p:xfrm>
          <a:off x="1556545" y="177107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1773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CFDP </a:t>
            </a:r>
            <a:r>
              <a:rPr lang="pt-BR" dirty="0" err="1" smtClean="0"/>
              <a:t>Engine</a:t>
            </a:r>
            <a:r>
              <a:rPr lang="pt-BR" dirty="0" smtClean="0"/>
              <a:t> - Test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Diagrama 28"/>
          <p:cNvGraphicFramePr/>
          <p:nvPr>
            <p:extLst/>
          </p:nvPr>
        </p:nvGraphicFramePr>
        <p:xfrm>
          <a:off x="841668" y="1246909"/>
          <a:ext cx="4248149" cy="463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048815355"/>
              </p:ext>
            </p:extLst>
          </p:nvPr>
        </p:nvGraphicFramePr>
        <p:xfrm>
          <a:off x="6504710" y="2608118"/>
          <a:ext cx="2021038" cy="146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350965402"/>
              </p:ext>
            </p:extLst>
          </p:nvPr>
        </p:nvGraphicFramePr>
        <p:xfrm>
          <a:off x="6504710" y="4269728"/>
          <a:ext cx="2021038" cy="1460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6" name="Conector de seta reta 25"/>
          <p:cNvCxnSpPr/>
          <p:nvPr/>
        </p:nvCxnSpPr>
        <p:spPr>
          <a:xfrm flipV="1">
            <a:off x="4520046" y="3261233"/>
            <a:ext cx="1824471" cy="1512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/>
          <p:nvPr/>
        </p:nvCxnSpPr>
        <p:spPr>
          <a:xfrm flipH="1" flipV="1">
            <a:off x="4509655" y="3468697"/>
            <a:ext cx="1797630" cy="1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5282910" y="4914900"/>
            <a:ext cx="993202" cy="541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/>
          <p:nvPr/>
        </p:nvCxnSpPr>
        <p:spPr>
          <a:xfrm flipH="1" flipV="1">
            <a:off x="5256069" y="5112593"/>
            <a:ext cx="993203" cy="34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5158706" y="2804887"/>
            <a:ext cx="144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PDU / </a:t>
            </a:r>
            <a:r>
              <a:rPr lang="pt-BR" b="1" dirty="0" err="1" smtClean="0"/>
              <a:t>TCs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91361" y="3508213"/>
            <a:ext cx="522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HK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160171" y="4449429"/>
            <a:ext cx="1274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PDU / </a:t>
            </a:r>
            <a:r>
              <a:rPr lang="pt-BR" b="1" dirty="0" err="1" smtClean="0"/>
              <a:t>TCs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156374" y="5210013"/>
            <a:ext cx="1281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PDU / </a:t>
            </a:r>
            <a:r>
              <a:rPr lang="pt-BR" b="1" dirty="0" err="1" smtClean="0"/>
              <a:t>TMs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203062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1322308" y="4157334"/>
            <a:ext cx="7215635" cy="1562982"/>
          </a:xfrm>
          <a:prstGeom prst="roundRect">
            <a:avLst/>
          </a:prstGeom>
          <a:solidFill>
            <a:srgbClr val="FDF2D7"/>
          </a:solidFill>
          <a:ln>
            <a:solidFill>
              <a:srgbClr val="E291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CFDP </a:t>
            </a:r>
            <a:r>
              <a:rPr lang="pt-BR" dirty="0" err="1"/>
              <a:t>Engine</a:t>
            </a:r>
            <a:r>
              <a:rPr lang="pt-BR" dirty="0"/>
              <a:t> - Test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94147" lvl="1" indent="-457200">
              <a:buFont typeface="Wingdings" panose="05000000000000000000" pitchFamily="2" charset="2"/>
              <a:buChar char="ü"/>
            </a:pPr>
            <a:r>
              <a:rPr lang="pt-BR" dirty="0" err="1" smtClean="0"/>
              <a:t>Simulate</a:t>
            </a:r>
            <a:r>
              <a:rPr lang="pt-BR" dirty="0" smtClean="0"/>
              <a:t> </a:t>
            </a:r>
            <a:r>
              <a:rPr lang="pt-BR" dirty="0" err="1" smtClean="0"/>
              <a:t>loss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sent</a:t>
            </a:r>
            <a:endParaRPr lang="pt-BR" dirty="0" smtClean="0"/>
          </a:p>
          <a:p>
            <a:pPr marL="794147" lvl="1" indent="-457200">
              <a:buFont typeface="Wingdings" panose="05000000000000000000" pitchFamily="2" charset="2"/>
              <a:buChar char="ü"/>
            </a:pPr>
            <a:r>
              <a:rPr lang="pt-BR" dirty="0" err="1" smtClean="0"/>
              <a:t>Simulate</a:t>
            </a:r>
            <a:r>
              <a:rPr lang="pt-BR" dirty="0"/>
              <a:t> </a:t>
            </a:r>
            <a:r>
              <a:rPr lang="pt-BR" dirty="0" err="1" smtClean="0"/>
              <a:t>loss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received</a:t>
            </a:r>
            <a:endParaRPr lang="pt-BR" dirty="0" smtClean="0"/>
          </a:p>
          <a:p>
            <a:pPr marL="794147" lvl="1" indent="-457200">
              <a:buFont typeface="Wingdings" panose="05000000000000000000" pitchFamily="2" charset="2"/>
              <a:buChar char="ü"/>
            </a:pPr>
            <a:r>
              <a:rPr lang="pt-BR" dirty="0" err="1" smtClean="0"/>
              <a:t>Packet</a:t>
            </a:r>
            <a:r>
              <a:rPr lang="pt-BR" dirty="0" smtClean="0"/>
              <a:t> </a:t>
            </a:r>
            <a:r>
              <a:rPr lang="pt-BR" dirty="0" err="1" smtClean="0"/>
              <a:t>can</a:t>
            </a:r>
            <a:r>
              <a:rPr lang="pt-BR" dirty="0" smtClean="0"/>
              <a:t> </a:t>
            </a:r>
            <a:r>
              <a:rPr lang="pt-BR" dirty="0" err="1" smtClean="0"/>
              <a:t>be</a:t>
            </a:r>
            <a:r>
              <a:rPr lang="pt-BR" dirty="0" smtClean="0"/>
              <a:t> </a:t>
            </a:r>
            <a:r>
              <a:rPr lang="pt-BR" dirty="0" err="1" smtClean="0"/>
              <a:t>specific</a:t>
            </a:r>
            <a:r>
              <a:rPr lang="pt-BR" dirty="0" smtClean="0"/>
              <a:t> PDU </a:t>
            </a:r>
            <a:r>
              <a:rPr lang="pt-BR" dirty="0" err="1" smtClean="0"/>
              <a:t>class</a:t>
            </a:r>
            <a:endParaRPr lang="pt-BR" dirty="0" smtClean="0"/>
          </a:p>
          <a:p>
            <a:pPr marL="604837" lvl="2" indent="0">
              <a:spcAft>
                <a:spcPts val="0"/>
              </a:spcAft>
              <a:buNone/>
            </a:pPr>
            <a:endParaRPr lang="pt-BR" dirty="0" smtClean="0"/>
          </a:p>
          <a:p>
            <a:pPr marL="604837" lvl="2" indent="0">
              <a:spcAft>
                <a:spcPts val="0"/>
              </a:spcAft>
              <a:buNone/>
            </a:pPr>
            <a:r>
              <a:rPr lang="pt-BR" i="1" dirty="0" smtClean="0"/>
              <a:t>e.g.:</a:t>
            </a:r>
          </a:p>
          <a:p>
            <a:pPr marL="604837" lvl="2" indent="0">
              <a:spcAft>
                <a:spcPts val="0"/>
              </a:spcAft>
              <a:buNone/>
            </a:pPr>
            <a:endParaRPr lang="pt-BR" dirty="0" smtClean="0"/>
          </a:p>
          <a:p>
            <a:pPr marL="604837" lvl="2" indent="0">
              <a:buNone/>
            </a:pPr>
            <a:r>
              <a:rPr lang="en-US" i="1" dirty="0"/>
              <a:t>	</a:t>
            </a:r>
            <a:r>
              <a:rPr lang="en-US" i="1" dirty="0" err="1" smtClean="0"/>
              <a:t>cmd</a:t>
            </a:r>
            <a:r>
              <a:rPr lang="en-US" i="1" dirty="0"/>
              <a:t>("CFDP_TEST MISS_RECEIVED_PACKET </a:t>
            </a:r>
            <a:r>
              <a:rPr lang="en-US" i="1" dirty="0" smtClean="0"/>
              <a:t>with 			PDU_CLASS </a:t>
            </a:r>
            <a:r>
              <a:rPr lang="en-US" i="1" dirty="0"/>
              <a:t>FILEDATA, </a:t>
            </a:r>
            <a:r>
              <a:rPr lang="en-US" i="1" dirty="0" smtClean="0"/>
              <a:t>					PACKET_NUMBER_ARRAY </a:t>
            </a:r>
            <a:r>
              <a:rPr lang="en-US" i="1" dirty="0"/>
              <a:t>[1, 3, 4]")</a:t>
            </a:r>
            <a:endParaRPr lang="pt-BR" i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2319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5. CFDP </a:t>
            </a:r>
            <a:r>
              <a:rPr lang="pt-BR" dirty="0" err="1"/>
              <a:t>Engine</a:t>
            </a:r>
            <a:r>
              <a:rPr lang="pt-BR" dirty="0"/>
              <a:t> - Test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94147" lvl="1" indent="-457200">
              <a:buFont typeface="Wingdings" panose="05000000000000000000" pitchFamily="2" charset="2"/>
              <a:buChar char="ü"/>
            </a:pPr>
            <a:r>
              <a:rPr lang="pt-BR" dirty="0" err="1" smtClean="0"/>
              <a:t>Implemented</a:t>
            </a:r>
            <a:r>
              <a:rPr lang="pt-BR" dirty="0" smtClean="0"/>
              <a:t> </a:t>
            </a:r>
            <a:r>
              <a:rPr lang="pt-BR" dirty="0" err="1" smtClean="0"/>
              <a:t>functional</a:t>
            </a:r>
            <a:r>
              <a:rPr lang="pt-BR" dirty="0" smtClean="0"/>
              <a:t> </a:t>
            </a:r>
            <a:r>
              <a:rPr lang="pt-BR" dirty="0" err="1" smtClean="0"/>
              <a:t>tests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COSMOS</a:t>
            </a:r>
          </a:p>
          <a:p>
            <a:pPr marL="794147" lvl="1" indent="-457200">
              <a:buFont typeface="Wingdings" panose="05000000000000000000" pitchFamily="2" charset="2"/>
              <a:buChar char="ü"/>
            </a:pPr>
            <a:r>
              <a:rPr lang="pt-BR" dirty="0" err="1" smtClean="0"/>
              <a:t>Tests</a:t>
            </a:r>
            <a:r>
              <a:rPr lang="pt-BR" dirty="0" smtClean="0"/>
              <a:t> for </a:t>
            </a:r>
            <a:r>
              <a:rPr lang="pt-BR" dirty="0" err="1" smtClean="0"/>
              <a:t>class</a:t>
            </a:r>
            <a:r>
              <a:rPr lang="pt-BR" dirty="0" smtClean="0"/>
              <a:t> 1, 2, </a:t>
            </a:r>
            <a:r>
              <a:rPr lang="pt-BR" dirty="0" err="1" smtClean="0"/>
              <a:t>uplink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downlink</a:t>
            </a:r>
            <a:endParaRPr lang="pt-BR" dirty="0" smtClean="0"/>
          </a:p>
          <a:p>
            <a:pPr marL="794147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dirty="0" smtClean="0"/>
              <a:t>Var </a:t>
            </a:r>
            <a:r>
              <a:rPr lang="pt-BR" dirty="0" err="1" smtClean="0"/>
              <a:t>configuration</a:t>
            </a:r>
            <a:r>
              <a:rPr lang="pt-BR" dirty="0" smtClean="0"/>
              <a:t> for file </a:t>
            </a:r>
            <a:r>
              <a:rPr lang="pt-BR" dirty="0" err="1" smtClean="0"/>
              <a:t>size</a:t>
            </a:r>
            <a:r>
              <a:rPr lang="pt-BR" dirty="0" smtClean="0"/>
              <a:t>, </a:t>
            </a:r>
            <a:r>
              <a:rPr lang="pt-BR" dirty="0" err="1" smtClean="0"/>
              <a:t>directories</a:t>
            </a:r>
            <a:r>
              <a:rPr lang="pt-BR" dirty="0" smtClean="0"/>
              <a:t>, </a:t>
            </a:r>
            <a:r>
              <a:rPr lang="pt-BR" dirty="0" err="1" smtClean="0"/>
              <a:t>ip</a:t>
            </a:r>
            <a:r>
              <a:rPr lang="pt-BR" dirty="0" smtClean="0"/>
              <a:t>, </a:t>
            </a:r>
            <a:r>
              <a:rPr lang="pt-BR" dirty="0" err="1" smtClean="0"/>
              <a:t>etc</a:t>
            </a:r>
            <a:endParaRPr lang="pt-BR" dirty="0" smtClean="0"/>
          </a:p>
          <a:p>
            <a:pPr marL="794147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i="1" dirty="0" err="1" smtClean="0"/>
              <a:t>Tests</a:t>
            </a:r>
            <a:r>
              <a:rPr lang="pt-BR" i="1" dirty="0" smtClean="0"/>
              <a:t> inputs are </a:t>
            </a:r>
            <a:r>
              <a:rPr lang="pt-BR" i="1" dirty="0" err="1" smtClean="0"/>
              <a:t>saved</a:t>
            </a:r>
            <a:r>
              <a:rPr lang="pt-BR" i="1" dirty="0" smtClean="0"/>
              <a:t> in outputs/</a:t>
            </a:r>
            <a:r>
              <a:rPr lang="pt-BR" i="1" dirty="0" err="1" smtClean="0"/>
              <a:t>tests</a:t>
            </a:r>
            <a:endParaRPr lang="pt-BR" i="1" dirty="0" smtClean="0"/>
          </a:p>
          <a:p>
            <a:pPr marL="794147" lvl="1" indent="-4572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pt-BR" i="1" dirty="0" err="1" smtClean="0"/>
              <a:t>Random</a:t>
            </a:r>
            <a:r>
              <a:rPr lang="pt-BR" i="1" dirty="0" smtClean="0"/>
              <a:t> PDU </a:t>
            </a:r>
            <a:r>
              <a:rPr lang="pt-BR" i="1" dirty="0" err="1" smtClean="0"/>
              <a:t>Loss</a:t>
            </a:r>
            <a:r>
              <a:rPr lang="pt-BR" i="1" dirty="0" smtClean="0"/>
              <a:t> </a:t>
            </a:r>
            <a:r>
              <a:rPr lang="pt-BR" i="1" dirty="0" err="1" smtClean="0"/>
              <a:t>test</a:t>
            </a:r>
            <a:endParaRPr lang="pt-BR" i="1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3436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6. </a:t>
            </a:r>
            <a:r>
              <a:rPr lang="pt-BR" dirty="0" err="1" smtClean="0"/>
              <a:t>Engine</a:t>
            </a:r>
            <a:r>
              <a:rPr lang="pt-BR" dirty="0" smtClean="0"/>
              <a:t> </a:t>
            </a:r>
            <a:r>
              <a:rPr lang="pt-BR" dirty="0" err="1" smtClean="0"/>
              <a:t>Distribution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 Open-</a:t>
            </a:r>
            <a:r>
              <a:rPr lang="pt-BR" dirty="0" err="1" smtClean="0"/>
              <a:t>Source</a:t>
            </a:r>
            <a:r>
              <a:rPr lang="pt-BR" dirty="0" smtClean="0"/>
              <a:t> </a:t>
            </a:r>
            <a:r>
              <a:rPr lang="pt-BR" dirty="0" err="1" smtClean="0"/>
              <a:t>under</a:t>
            </a:r>
            <a:r>
              <a:rPr lang="pt-BR" dirty="0" smtClean="0"/>
              <a:t> COSMOS </a:t>
            </a:r>
            <a:r>
              <a:rPr lang="pt-BR" dirty="0" err="1" smtClean="0"/>
              <a:t>pre-defined</a:t>
            </a:r>
            <a:r>
              <a:rPr lang="pt-BR" dirty="0"/>
              <a:t> </a:t>
            </a:r>
            <a:r>
              <a:rPr lang="pt-BR" dirty="0" smtClean="0"/>
              <a:t>GPLv3 </a:t>
            </a:r>
            <a:r>
              <a:rPr lang="pt-BR" dirty="0" err="1" smtClean="0"/>
              <a:t>license</a:t>
            </a:r>
            <a:endParaRPr lang="pt-BR" dirty="0" smtClean="0"/>
          </a:p>
          <a:p>
            <a:r>
              <a:rPr lang="pt-BR" dirty="0" smtClean="0"/>
              <a:t> GitHub </a:t>
            </a:r>
            <a:r>
              <a:rPr lang="pt-BR" dirty="0" err="1" smtClean="0"/>
              <a:t>repository</a:t>
            </a:r>
            <a:r>
              <a:rPr lang="pt-BR" dirty="0" smtClean="0"/>
              <a:t> for </a:t>
            </a:r>
            <a:r>
              <a:rPr lang="pt-BR" dirty="0" err="1" smtClean="0"/>
              <a:t>the</a:t>
            </a:r>
            <a:r>
              <a:rPr lang="pt-BR" dirty="0" smtClean="0"/>
              <a:t> CFDP </a:t>
            </a:r>
            <a:r>
              <a:rPr lang="pt-BR" dirty="0" err="1" smtClean="0"/>
              <a:t>Engine</a:t>
            </a:r>
            <a:r>
              <a:rPr lang="pt-BR" dirty="0" smtClean="0"/>
              <a:t>: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github.com/edipovisiona/cfdp-engine.git</a:t>
            </a: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 smtClean="0"/>
              <a:t>We</a:t>
            </a:r>
            <a:r>
              <a:rPr lang="pt-BR" dirty="0" smtClean="0"/>
              <a:t> are open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community</a:t>
            </a:r>
            <a:r>
              <a:rPr lang="pt-BR" dirty="0" smtClean="0"/>
              <a:t> </a:t>
            </a:r>
            <a:r>
              <a:rPr lang="pt-BR" dirty="0" err="1" smtClean="0"/>
              <a:t>contributions</a:t>
            </a:r>
            <a:r>
              <a:rPr lang="pt-BR" dirty="0"/>
              <a:t>!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83952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6724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7. Final </a:t>
            </a:r>
            <a:r>
              <a:rPr lang="en-US" dirty="0" smtClean="0"/>
              <a:t>Remarks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We understand that a </a:t>
            </a:r>
            <a:r>
              <a:rPr lang="en-US" dirty="0" err="1" smtClean="0"/>
              <a:t>cFS</a:t>
            </a:r>
            <a:r>
              <a:rPr lang="en-US" dirty="0" smtClean="0"/>
              <a:t> community collaboration, like an open “</a:t>
            </a:r>
            <a:r>
              <a:rPr lang="en-US" u="sng" dirty="0" smtClean="0"/>
              <a:t>APP Store/Catalogue</a:t>
            </a:r>
            <a:r>
              <a:rPr lang="en-US" dirty="0" smtClean="0"/>
              <a:t>”, will strength </a:t>
            </a:r>
            <a:r>
              <a:rPr lang="en-US" dirty="0" err="1" smtClean="0"/>
              <a:t>cFS</a:t>
            </a:r>
            <a:r>
              <a:rPr lang="en-US" dirty="0" smtClean="0"/>
              <a:t> adoption in the FSW community</a:t>
            </a:r>
          </a:p>
          <a:p>
            <a:r>
              <a:rPr lang="en-US" dirty="0" smtClean="0"/>
              <a:t> We are willing to collaborate in a </a:t>
            </a:r>
            <a:r>
              <a:rPr lang="en-US" dirty="0" err="1" smtClean="0"/>
              <a:t>cFS</a:t>
            </a:r>
            <a:r>
              <a:rPr lang="en-US" dirty="0" smtClean="0"/>
              <a:t> APPs repository at </a:t>
            </a:r>
            <a:r>
              <a:rPr lang="en-US" i="1" dirty="0" smtClean="0"/>
              <a:t>coreflightsystem.org</a:t>
            </a:r>
          </a:p>
          <a:p>
            <a:r>
              <a:rPr lang="en-US" dirty="0" smtClean="0"/>
              <a:t> A ruby gem distribution for CFDP engine might be released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Retângulo 3"/>
          <p:cNvSpPr/>
          <p:nvPr/>
        </p:nvSpPr>
        <p:spPr>
          <a:xfrm>
            <a:off x="552450" y="6683952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73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Special</a:t>
            </a:r>
            <a:r>
              <a:rPr lang="pt-BR" dirty="0" smtClean="0"/>
              <a:t> </a:t>
            </a:r>
            <a:r>
              <a:rPr lang="pt-BR" dirty="0" err="1" smtClean="0"/>
              <a:t>Thanks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David </a:t>
            </a:r>
            <a:r>
              <a:rPr lang="en-US" dirty="0" err="1" smtClean="0"/>
              <a:t>McComas</a:t>
            </a:r>
            <a:r>
              <a:rPr lang="en-US" dirty="0"/>
              <a:t> (NASA GSFC)</a:t>
            </a:r>
            <a:endParaRPr lang="en-US" dirty="0" smtClean="0"/>
          </a:p>
          <a:p>
            <a:r>
              <a:rPr lang="en-US" dirty="0" smtClean="0"/>
              <a:t> Alan Cudmore </a:t>
            </a:r>
            <a:r>
              <a:rPr lang="en-US" dirty="0"/>
              <a:t>(NASA GSFC)</a:t>
            </a:r>
            <a:endParaRPr lang="en-US" dirty="0" smtClean="0"/>
          </a:p>
          <a:p>
            <a:r>
              <a:rPr lang="en-US" dirty="0" smtClean="0"/>
              <a:t> Susanne </a:t>
            </a:r>
            <a:r>
              <a:rPr lang="en-US" dirty="0" smtClean="0"/>
              <a:t>Strege </a:t>
            </a:r>
            <a:r>
              <a:rPr lang="en-US" dirty="0"/>
              <a:t>(NASA GSFC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 Jason Thomas </a:t>
            </a:r>
            <a:r>
              <a:rPr lang="en-US" dirty="0"/>
              <a:t>(Ball Aerospace)</a:t>
            </a:r>
          </a:p>
          <a:p>
            <a:r>
              <a:rPr lang="en-US" dirty="0" smtClean="0"/>
              <a:t> Ryan </a:t>
            </a:r>
            <a:r>
              <a:rPr lang="en-US" dirty="0"/>
              <a:t>Melton (Ball Aerospace)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83952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524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Contact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endParaRPr lang="pt-BR" dirty="0" smtClean="0">
              <a:hlinkClick r:id="rId2"/>
            </a:endParaRPr>
          </a:p>
          <a:p>
            <a:pPr marL="0" indent="0">
              <a:buNone/>
            </a:pPr>
            <a:r>
              <a:rPr lang="pt-BR" dirty="0" smtClean="0">
                <a:hlinkClick r:id="rId2"/>
              </a:rPr>
              <a:t>Edipo.Crispim@visionaespacial.com.br</a:t>
            </a: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+55 12 21385844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83952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2197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Overview </a:t>
            </a:r>
            <a:r>
              <a:rPr lang="pt-BR" dirty="0" err="1" smtClean="0"/>
              <a:t>about</a:t>
            </a:r>
            <a:r>
              <a:rPr lang="pt-BR" dirty="0" smtClean="0"/>
              <a:t> Visiona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VCUB1 Project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Architecture</a:t>
            </a:r>
            <a:r>
              <a:rPr lang="pt-BR" dirty="0" smtClean="0"/>
              <a:t> </a:t>
            </a:r>
            <a:r>
              <a:rPr lang="pt-BR" dirty="0" err="1" smtClean="0"/>
              <a:t>Choice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CFDP </a:t>
            </a:r>
            <a:r>
              <a:rPr lang="pt-BR" dirty="0" err="1" smtClean="0"/>
              <a:t>Engine</a:t>
            </a:r>
            <a:endParaRPr lang="pt-BR" dirty="0" smtClean="0"/>
          </a:p>
          <a:p>
            <a:pPr marL="851297" lvl="1" indent="-514350">
              <a:buFont typeface="+mj-lt"/>
              <a:buAutoNum type="alphaLcParenR"/>
            </a:pPr>
            <a:r>
              <a:rPr lang="pt-BR" dirty="0" err="1" smtClean="0"/>
              <a:t>What</a:t>
            </a:r>
            <a:r>
              <a:rPr lang="pt-BR" dirty="0" smtClean="0"/>
              <a:t> does it do?</a:t>
            </a:r>
          </a:p>
          <a:p>
            <a:pPr marL="851297" lvl="1" indent="-514350">
              <a:buFont typeface="+mj-lt"/>
              <a:buAutoNum type="alphaLcParenR"/>
            </a:pPr>
            <a:r>
              <a:rPr lang="pt-BR" dirty="0" err="1" smtClean="0"/>
              <a:t>Engine</a:t>
            </a:r>
            <a:r>
              <a:rPr lang="pt-BR" dirty="0" smtClean="0"/>
              <a:t> </a:t>
            </a:r>
            <a:r>
              <a:rPr lang="pt-BR" dirty="0" err="1" smtClean="0"/>
              <a:t>limitations</a:t>
            </a:r>
            <a:endParaRPr lang="pt-BR" dirty="0" smtClean="0"/>
          </a:p>
          <a:p>
            <a:pPr marL="851297" lvl="1" indent="-514350">
              <a:buFont typeface="+mj-lt"/>
              <a:buAutoNum type="alphaLcParenR"/>
            </a:pPr>
            <a:r>
              <a:rPr lang="pt-BR" dirty="0" err="1" smtClean="0"/>
              <a:t>Implementation</a:t>
            </a:r>
            <a:endParaRPr lang="pt-BR" dirty="0" smtClean="0"/>
          </a:p>
          <a:p>
            <a:pPr marL="851297" lvl="1" indent="-514350">
              <a:buFont typeface="+mj-lt"/>
              <a:buAutoNum type="alphaLcParenR"/>
            </a:pPr>
            <a:r>
              <a:rPr lang="pt-BR" dirty="0" err="1" smtClean="0"/>
              <a:t>Commandability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Visibility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CFDP </a:t>
            </a:r>
            <a:r>
              <a:rPr lang="pt-BR" dirty="0" err="1" smtClean="0"/>
              <a:t>Engine</a:t>
            </a:r>
            <a:r>
              <a:rPr lang="pt-BR" dirty="0" smtClean="0"/>
              <a:t> Test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Engine</a:t>
            </a:r>
            <a:r>
              <a:rPr lang="pt-BR" dirty="0" smtClean="0"/>
              <a:t> </a:t>
            </a:r>
            <a:r>
              <a:rPr lang="pt-BR" dirty="0" err="1" smtClean="0"/>
              <a:t>Distribution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Final </a:t>
            </a:r>
            <a:r>
              <a:rPr lang="pt-BR" dirty="0" err="1" smtClean="0"/>
              <a:t>Remarks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579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 Overview </a:t>
            </a:r>
            <a:r>
              <a:rPr lang="pt-BR" dirty="0" err="1" smtClean="0"/>
              <a:t>about</a:t>
            </a:r>
            <a:r>
              <a:rPr lang="pt-BR" dirty="0" smtClean="0"/>
              <a:t> Visiona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2450" y="1118749"/>
            <a:ext cx="4162253" cy="1926698"/>
          </a:xfrm>
        </p:spPr>
        <p:txBody>
          <a:bodyPr>
            <a:normAutofit/>
          </a:bodyPr>
          <a:lstStyle/>
          <a:p>
            <a:r>
              <a:rPr lang="pt-BR" sz="2400" dirty="0"/>
              <a:t>Joint-venture Space </a:t>
            </a:r>
            <a:r>
              <a:rPr lang="pt-BR" sz="2400" dirty="0" err="1" smtClean="0"/>
              <a:t>Start-Up</a:t>
            </a:r>
            <a:r>
              <a:rPr lang="pt-BR" sz="2400" dirty="0" smtClean="0"/>
              <a:t> </a:t>
            </a:r>
            <a:r>
              <a:rPr lang="pt-BR" sz="2400" dirty="0" err="1"/>
              <a:t>company</a:t>
            </a:r>
            <a:r>
              <a:rPr lang="pt-BR" sz="2400" dirty="0"/>
              <a:t> </a:t>
            </a:r>
            <a:r>
              <a:rPr lang="pt-BR" sz="2400" dirty="0" err="1"/>
              <a:t>located</a:t>
            </a:r>
            <a:r>
              <a:rPr lang="pt-BR" sz="2400" dirty="0"/>
              <a:t> in São Paulo, </a:t>
            </a:r>
            <a:r>
              <a:rPr lang="pt-BR" sz="2400" dirty="0" err="1" smtClean="0"/>
              <a:t>Brazil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3"/>
          <a:srcRect l="12110" t="17445" r="12784" b="17445"/>
          <a:stretch/>
        </p:blipFill>
        <p:spPr>
          <a:xfrm>
            <a:off x="5378483" y="4631092"/>
            <a:ext cx="3135679" cy="15290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tângulo 6"/>
          <p:cNvSpPr/>
          <p:nvPr/>
        </p:nvSpPr>
        <p:spPr>
          <a:xfrm>
            <a:off x="4935682" y="1118749"/>
            <a:ext cx="38574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err="1"/>
              <a:t>Founded</a:t>
            </a:r>
            <a:r>
              <a:rPr lang="pt-BR" sz="2400" dirty="0"/>
              <a:t> in </a:t>
            </a:r>
            <a:r>
              <a:rPr lang="pt-BR" sz="2400" dirty="0" smtClean="0"/>
              <a:t>2012</a:t>
            </a:r>
            <a:endParaRPr lang="pt-BR" sz="2400" dirty="0"/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400" dirty="0" err="1"/>
              <a:t>Employees</a:t>
            </a:r>
            <a:r>
              <a:rPr lang="pt-BR" sz="2400" dirty="0"/>
              <a:t>: ~</a:t>
            </a:r>
            <a:r>
              <a:rPr lang="pt-BR" sz="2400" dirty="0" smtClean="0"/>
              <a:t>60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i="1" dirty="0" smtClean="0"/>
              <a:t>50</a:t>
            </a:r>
            <a:r>
              <a:rPr lang="pt-BR" sz="2000" i="1" dirty="0"/>
              <a:t>% </a:t>
            </a:r>
            <a:r>
              <a:rPr lang="pt-BR" sz="2000" i="1" dirty="0" err="1" smtClean="0"/>
              <a:t>engineers</a:t>
            </a:r>
            <a:endParaRPr lang="pt-BR" sz="2000" i="1" dirty="0" smtClean="0"/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sz="2000" i="1" dirty="0"/>
              <a:t>3 </a:t>
            </a:r>
            <a:r>
              <a:rPr lang="pt-BR" sz="2000" i="1" dirty="0" err="1"/>
              <a:t>engineers</a:t>
            </a:r>
            <a:r>
              <a:rPr lang="pt-BR" sz="2000" i="1" dirty="0"/>
              <a:t> </a:t>
            </a:r>
            <a:r>
              <a:rPr lang="pt-BR" sz="2000" i="1" dirty="0" err="1"/>
              <a:t>allocated</a:t>
            </a:r>
            <a:r>
              <a:rPr lang="pt-BR" sz="2000" i="1" dirty="0"/>
              <a:t> </a:t>
            </a:r>
            <a:r>
              <a:rPr lang="pt-BR" sz="2000" i="1" dirty="0" err="1"/>
              <a:t>to</a:t>
            </a:r>
            <a:r>
              <a:rPr lang="pt-BR" sz="2000" i="1" dirty="0"/>
              <a:t> FSW </a:t>
            </a:r>
            <a:r>
              <a:rPr lang="pt-BR" sz="2000" i="1" dirty="0" err="1"/>
              <a:t>and</a:t>
            </a:r>
            <a:r>
              <a:rPr lang="pt-BR" sz="2000" i="1" dirty="0"/>
              <a:t> </a:t>
            </a:r>
            <a:r>
              <a:rPr lang="pt-BR" sz="2000" i="1" dirty="0" smtClean="0"/>
              <a:t>GSW</a:t>
            </a:r>
            <a:endParaRPr lang="pt-BR" sz="2000" i="1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400" dirty="0" err="1"/>
              <a:t>Main</a:t>
            </a:r>
            <a:r>
              <a:rPr lang="pt-BR" sz="2400" dirty="0"/>
              <a:t> Project: SGDC   </a:t>
            </a:r>
            <a:r>
              <a:rPr lang="pt-BR" sz="2000" i="1" dirty="0"/>
              <a:t>(GEO </a:t>
            </a:r>
            <a:r>
              <a:rPr lang="pt-BR" sz="2000" i="1" dirty="0" err="1"/>
              <a:t>telecom</a:t>
            </a:r>
            <a:r>
              <a:rPr lang="pt-BR" sz="2000" i="1" dirty="0"/>
              <a:t> Ka-Band </a:t>
            </a:r>
            <a:r>
              <a:rPr lang="pt-BR" sz="2000" i="1" dirty="0" err="1"/>
              <a:t>spacecraft</a:t>
            </a:r>
            <a:r>
              <a:rPr lang="pt-BR" sz="2000" i="1" dirty="0"/>
              <a:t> </a:t>
            </a:r>
            <a:r>
              <a:rPr lang="pt-BR" sz="2000" i="1" dirty="0" err="1"/>
              <a:t>launched</a:t>
            </a:r>
            <a:r>
              <a:rPr lang="pt-BR" sz="2000" i="1" dirty="0"/>
              <a:t> in May, 2017)</a:t>
            </a:r>
          </a:p>
        </p:txBody>
      </p:sp>
      <p:sp>
        <p:nvSpPr>
          <p:cNvPr id="8" name="Arredondar Retângulo em um Canto Diagonal 7"/>
          <p:cNvSpPr/>
          <p:nvPr/>
        </p:nvSpPr>
        <p:spPr>
          <a:xfrm>
            <a:off x="720923" y="3025715"/>
            <a:ext cx="3168652" cy="3291306"/>
          </a:xfrm>
          <a:prstGeom prst="round2DiagRect">
            <a:avLst/>
          </a:prstGeom>
          <a:solidFill>
            <a:srgbClr val="FEF8E8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2" descr="Resultado de imagem para embra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2" y="3219475"/>
            <a:ext cx="2238188" cy="45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sultado de imagem para telebras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094" y="4954358"/>
            <a:ext cx="1734503" cy="3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172023" y="3290572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/>
              <a:t>(51%)</a:t>
            </a:r>
            <a:endParaRPr lang="pt-BR" sz="1400" i="1" dirty="0"/>
          </a:p>
        </p:txBody>
      </p:sp>
      <p:pic>
        <p:nvPicPr>
          <p:cNvPr id="12" name="Picture 6" descr="Resultado de imagem para embraer fundo branco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449" y="3709362"/>
            <a:ext cx="1532197" cy="92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Resultado de imagem para network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03" y="5424415"/>
            <a:ext cx="1268888" cy="8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3172023" y="4971462"/>
            <a:ext cx="6543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i="1" dirty="0" smtClean="0"/>
              <a:t>(49%)</a:t>
            </a:r>
            <a:endParaRPr lang="pt-BR" sz="1400" i="1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720923" y="4695208"/>
            <a:ext cx="3168652" cy="0"/>
          </a:xfrm>
          <a:prstGeom prst="line">
            <a:avLst/>
          </a:prstGeom>
          <a:ln w="3175"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Retângulo 17"/>
          <p:cNvSpPr/>
          <p:nvPr/>
        </p:nvSpPr>
        <p:spPr>
          <a:xfrm>
            <a:off x="552450" y="6686200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3491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VCUB1 Project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1" y="930802"/>
            <a:ext cx="4048383" cy="5256212"/>
          </a:xfrm>
        </p:spPr>
        <p:txBody>
          <a:bodyPr>
            <a:noAutofit/>
          </a:bodyPr>
          <a:lstStyle/>
          <a:p>
            <a:r>
              <a:rPr lang="pt-BR" sz="2800" u="sng" dirty="0" smtClean="0"/>
              <a:t>VCUB1</a:t>
            </a:r>
            <a:r>
              <a:rPr lang="pt-BR" sz="2800" dirty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</a:t>
            </a:r>
            <a:r>
              <a:rPr lang="pt-BR" sz="2800" dirty="0" smtClean="0"/>
              <a:t> </a:t>
            </a:r>
            <a:r>
              <a:rPr lang="pt-BR" sz="2400" dirty="0" smtClean="0"/>
              <a:t>Tech </a:t>
            </a:r>
            <a:r>
              <a:rPr lang="pt-BR" sz="2400" dirty="0" err="1" smtClean="0"/>
              <a:t>Demonstration</a:t>
            </a:r>
            <a:r>
              <a:rPr lang="pt-BR" sz="2400" dirty="0" smtClean="0"/>
              <a:t> </a:t>
            </a:r>
            <a:r>
              <a:rPr lang="pt-BR" sz="2400" dirty="0" err="1" smtClean="0"/>
              <a:t>CubeSat</a:t>
            </a:r>
            <a:r>
              <a:rPr lang="pt-BR" sz="2400" dirty="0" smtClean="0"/>
              <a:t> </a:t>
            </a:r>
            <a:r>
              <a:rPr lang="pt-BR" sz="2400" dirty="0" err="1" smtClean="0"/>
              <a:t>mission</a:t>
            </a:r>
            <a:r>
              <a:rPr lang="pt-BR" sz="2400" dirty="0" smtClean="0"/>
              <a:t> </a:t>
            </a:r>
            <a:r>
              <a:rPr lang="pt-BR" sz="2400" dirty="0" err="1" smtClean="0"/>
              <a:t>to</a:t>
            </a:r>
            <a:r>
              <a:rPr lang="pt-BR" sz="2400" dirty="0" smtClean="0"/>
              <a:t> </a:t>
            </a:r>
            <a:r>
              <a:rPr lang="pt-BR" sz="2400" dirty="0" err="1" smtClean="0"/>
              <a:t>validate</a:t>
            </a:r>
            <a:r>
              <a:rPr lang="pt-BR" sz="2400" dirty="0" smtClean="0"/>
              <a:t> </a:t>
            </a:r>
            <a:r>
              <a:rPr lang="pt-BR" sz="2400" dirty="0" err="1" smtClean="0"/>
              <a:t>the</a:t>
            </a:r>
            <a:r>
              <a:rPr lang="pt-BR" sz="2400" dirty="0" smtClean="0"/>
              <a:t> </a:t>
            </a:r>
            <a:r>
              <a:rPr lang="pt-BR" sz="2400" dirty="0" err="1" smtClean="0"/>
              <a:t>company’s</a:t>
            </a:r>
            <a:r>
              <a:rPr lang="pt-BR" sz="2400" dirty="0" smtClean="0"/>
              <a:t> new SW </a:t>
            </a:r>
            <a:r>
              <a:rPr lang="pt-BR" sz="2400" dirty="0" err="1" smtClean="0"/>
              <a:t>developments</a:t>
            </a:r>
            <a:endParaRPr lang="pt-BR" sz="2400" dirty="0" smtClean="0"/>
          </a:p>
          <a:p>
            <a:endParaRPr lang="pt-BR" sz="2400" dirty="0" smtClean="0"/>
          </a:p>
          <a:p>
            <a:r>
              <a:rPr lang="pt-BR" sz="2800" u="sng" dirty="0" err="1" smtClean="0"/>
              <a:t>Long-term</a:t>
            </a:r>
            <a:r>
              <a:rPr lang="pt-BR" sz="2800" u="sng" dirty="0" smtClean="0"/>
              <a:t> </a:t>
            </a:r>
            <a:r>
              <a:rPr lang="pt-BR" sz="2800" u="sng" dirty="0" err="1" smtClean="0"/>
              <a:t>goal</a:t>
            </a:r>
            <a:r>
              <a:rPr lang="pt-BR" sz="2800" dirty="0"/>
              <a:t> </a:t>
            </a:r>
            <a:r>
              <a:rPr lang="pt-BR" sz="2800" dirty="0" smtClean="0">
                <a:sym typeface="Wingdings" panose="05000000000000000000" pitchFamily="2" charset="2"/>
              </a:rPr>
              <a:t></a:t>
            </a:r>
            <a:r>
              <a:rPr lang="pt-BR" sz="2800" dirty="0" smtClean="0"/>
              <a:t> </a:t>
            </a:r>
            <a:r>
              <a:rPr lang="pt-BR" sz="2400" dirty="0" smtClean="0"/>
              <a:t>Use </a:t>
            </a:r>
            <a:r>
              <a:rPr lang="pt-BR" sz="2400" dirty="0" err="1" smtClean="0"/>
              <a:t>same</a:t>
            </a:r>
            <a:r>
              <a:rPr lang="pt-BR" sz="2400" dirty="0" smtClean="0"/>
              <a:t> SW </a:t>
            </a:r>
            <a:r>
              <a:rPr lang="pt-BR" sz="2400" dirty="0" err="1" smtClean="0"/>
              <a:t>technologies</a:t>
            </a:r>
            <a:r>
              <a:rPr lang="pt-BR" sz="2400" dirty="0" smtClean="0"/>
              <a:t> in </a:t>
            </a:r>
            <a:r>
              <a:rPr lang="pt-BR" sz="2400" dirty="0" err="1" smtClean="0"/>
              <a:t>small</a:t>
            </a:r>
            <a:r>
              <a:rPr lang="pt-BR" sz="2400" dirty="0" smtClean="0"/>
              <a:t> </a:t>
            </a:r>
            <a:r>
              <a:rPr lang="pt-BR" sz="2400" dirty="0" err="1" smtClean="0"/>
              <a:t>operational</a:t>
            </a:r>
            <a:r>
              <a:rPr lang="pt-BR" sz="2400" dirty="0" smtClean="0"/>
              <a:t> </a:t>
            </a:r>
            <a:r>
              <a:rPr lang="pt-BR" sz="2400" dirty="0" err="1" smtClean="0"/>
              <a:t>satellite</a:t>
            </a:r>
            <a:r>
              <a:rPr lang="pt-BR" sz="2400" dirty="0" smtClean="0"/>
              <a:t> </a:t>
            </a:r>
            <a:r>
              <a:rPr lang="pt-BR" sz="2400" dirty="0" err="1" smtClean="0"/>
              <a:t>missions</a:t>
            </a:r>
            <a:r>
              <a:rPr lang="pt-BR" sz="2400" dirty="0" smtClean="0"/>
              <a:t> (~100 kg)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0" b="10165"/>
          <a:stretch/>
        </p:blipFill>
        <p:spPr>
          <a:xfrm>
            <a:off x="5112890" y="1056188"/>
            <a:ext cx="3774058" cy="222272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5112890" y="3637050"/>
            <a:ext cx="3534264" cy="2549964"/>
            <a:chOff x="4661805" y="3661064"/>
            <a:chExt cx="4294870" cy="3032413"/>
          </a:xfrm>
        </p:grpSpPr>
        <p:pic>
          <p:nvPicPr>
            <p:cNvPr id="3074" name="Picture 2" descr="Resultado de imagem para PMM inpe plataform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1805" y="3661064"/>
              <a:ext cx="4294870" cy="30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ângulo 4"/>
            <p:cNvSpPr/>
            <p:nvPr/>
          </p:nvSpPr>
          <p:spPr>
            <a:xfrm>
              <a:off x="4730220" y="3705225"/>
              <a:ext cx="1546755" cy="95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8001000" y="6315075"/>
              <a:ext cx="866775" cy="266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49984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3. </a:t>
            </a:r>
            <a:r>
              <a:rPr lang="pt-BR" dirty="0" err="1" smtClean="0"/>
              <a:t>Architecture</a:t>
            </a:r>
            <a:r>
              <a:rPr lang="pt-BR" dirty="0" smtClean="0"/>
              <a:t> </a:t>
            </a:r>
            <a:r>
              <a:rPr lang="pt-BR" dirty="0" err="1" smtClean="0"/>
              <a:t>Choice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301" y="930802"/>
            <a:ext cx="4185498" cy="52562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 err="1" smtClean="0"/>
              <a:t>Criteria</a:t>
            </a:r>
            <a:r>
              <a:rPr lang="pt-BR" dirty="0" smtClean="0"/>
              <a:t> for software </a:t>
            </a:r>
            <a:r>
              <a:rPr lang="pt-BR" dirty="0" err="1" smtClean="0"/>
              <a:t>adoption</a:t>
            </a:r>
            <a:r>
              <a:rPr lang="pt-BR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Heritage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Open </a:t>
            </a:r>
            <a:r>
              <a:rPr lang="pt-BR" dirty="0" err="1" smtClean="0"/>
              <a:t>Source</a:t>
            </a:r>
            <a:r>
              <a:rPr lang="pt-BR" dirty="0" smtClean="0"/>
              <a:t> </a:t>
            </a:r>
            <a:r>
              <a:rPr lang="pt-BR" dirty="0" err="1" smtClean="0"/>
              <a:t>Paradigm</a:t>
            </a:r>
            <a:endParaRPr lang="pt-BR" dirty="0" smtClean="0"/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Modularity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Flexibility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Full</a:t>
            </a:r>
            <a:r>
              <a:rPr lang="pt-BR" dirty="0" smtClean="0"/>
              <a:t> Space Project </a:t>
            </a:r>
            <a:r>
              <a:rPr lang="pt-BR" dirty="0" err="1" smtClean="0"/>
              <a:t>Lifecycle</a:t>
            </a:r>
            <a:r>
              <a:rPr lang="pt-BR" dirty="0" smtClean="0"/>
              <a:t> </a:t>
            </a:r>
            <a:r>
              <a:rPr lang="pt-BR" dirty="0" err="1" smtClean="0"/>
              <a:t>Scope</a:t>
            </a:r>
            <a:endParaRPr lang="pt-BR" dirty="0"/>
          </a:p>
          <a:p>
            <a:pPr marL="851297" lvl="1" indent="-514350">
              <a:buFont typeface="+mj-lt"/>
              <a:buAutoNum type="alphaLcParenR"/>
            </a:pPr>
            <a:r>
              <a:rPr lang="pt-BR" dirty="0" err="1" smtClean="0"/>
              <a:t>Operational</a:t>
            </a:r>
            <a:r>
              <a:rPr lang="pt-BR" dirty="0" smtClean="0"/>
              <a:t> Tool</a:t>
            </a:r>
          </a:p>
          <a:p>
            <a:pPr marL="851297" lvl="1" indent="-514350">
              <a:buFont typeface="+mj-lt"/>
              <a:buAutoNum type="alphaLcParenR"/>
            </a:pPr>
            <a:r>
              <a:rPr lang="pt-BR" dirty="0" smtClean="0"/>
              <a:t>AIT Tool (EGSE)</a:t>
            </a: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endParaRPr lang="pt-BR" dirty="0"/>
          </a:p>
        </p:txBody>
      </p:sp>
      <p:pic>
        <p:nvPicPr>
          <p:cNvPr id="4" name="Picture 2" descr="CF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11" y="2164781"/>
            <a:ext cx="1030726" cy="75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SMOS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679" y="5175494"/>
            <a:ext cx="1676664" cy="37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060370" y="1435657"/>
            <a:ext cx="2227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 smtClean="0">
                <a:latin typeface="Book Antiqua" panose="02040602050305030304" pitchFamily="18" charset="0"/>
              </a:rPr>
              <a:t>FSW </a:t>
            </a:r>
            <a:r>
              <a:rPr lang="pt-BR" sz="2000" i="1" dirty="0" err="1" smtClean="0">
                <a:latin typeface="Book Antiqua" panose="02040602050305030304" pitchFamily="18" charset="0"/>
              </a:rPr>
              <a:t>based</a:t>
            </a:r>
            <a:r>
              <a:rPr lang="pt-BR" sz="2000" i="1" dirty="0" smtClean="0">
                <a:latin typeface="Book Antiqua" panose="02040602050305030304" pitchFamily="18" charset="0"/>
              </a:rPr>
              <a:t> </a:t>
            </a:r>
            <a:r>
              <a:rPr lang="pt-BR" sz="2000" i="1" dirty="0" err="1" smtClean="0">
                <a:latin typeface="Book Antiqua" panose="02040602050305030304" pitchFamily="18" charset="0"/>
              </a:rPr>
              <a:t>on</a:t>
            </a:r>
            <a:endParaRPr lang="pt-BR" sz="2000" i="1" dirty="0">
              <a:latin typeface="Book Antiqua" panose="02040602050305030304" pitchFamily="18" charset="0"/>
            </a:endParaRPr>
          </a:p>
        </p:txBody>
      </p:sp>
      <p:sp>
        <p:nvSpPr>
          <p:cNvPr id="9" name="Retângulo de cantos arredondados 8"/>
          <p:cNvSpPr/>
          <p:nvPr/>
        </p:nvSpPr>
        <p:spPr>
          <a:xfrm>
            <a:off x="4926746" y="1344310"/>
            <a:ext cx="3944531" cy="1879944"/>
          </a:xfrm>
          <a:prstGeom prst="roundRect">
            <a:avLst/>
          </a:prstGeom>
          <a:noFill/>
          <a:ln>
            <a:solidFill>
              <a:srgbClr val="E2912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4" name="Grupo 13"/>
          <p:cNvGrpSpPr/>
          <p:nvPr/>
        </p:nvGrpSpPr>
        <p:grpSpPr>
          <a:xfrm>
            <a:off x="5779010" y="1984419"/>
            <a:ext cx="965390" cy="1157913"/>
            <a:chOff x="6603188" y="1056912"/>
            <a:chExt cx="965390" cy="1157913"/>
          </a:xfrm>
        </p:grpSpPr>
        <p:pic>
          <p:nvPicPr>
            <p:cNvPr id="7" name="Picture 6" descr="Resultado de imagem para gsfc goddard nasa"/>
            <p:cNvPicPr>
              <a:picLocks noChangeAspect="1" noChangeArrowheads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188" y="1249435"/>
              <a:ext cx="965390" cy="965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Resultado de imagem para gsfc goddard nasa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298" y="1056912"/>
              <a:ext cx="767169" cy="767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Retângulo de cantos arredondados 10"/>
          <p:cNvSpPr/>
          <p:nvPr/>
        </p:nvSpPr>
        <p:spPr>
          <a:xfrm>
            <a:off x="4926746" y="3827829"/>
            <a:ext cx="3944531" cy="1881856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0" descr="Resultado de imagem para ccsd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933" y="4492476"/>
            <a:ext cx="1509448" cy="469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5060370" y="3934743"/>
            <a:ext cx="22271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i="1" dirty="0">
                <a:latin typeface="Book Antiqua" panose="02040602050305030304" pitchFamily="18" charset="0"/>
              </a:rPr>
              <a:t>G</a:t>
            </a:r>
            <a:r>
              <a:rPr lang="pt-BR" sz="2000" i="1" dirty="0" smtClean="0">
                <a:latin typeface="Book Antiqua" panose="02040602050305030304" pitchFamily="18" charset="0"/>
              </a:rPr>
              <a:t>SW </a:t>
            </a:r>
            <a:r>
              <a:rPr lang="pt-BR" sz="2000" i="1" dirty="0" err="1" smtClean="0">
                <a:latin typeface="Book Antiqua" panose="02040602050305030304" pitchFamily="18" charset="0"/>
              </a:rPr>
              <a:t>based</a:t>
            </a:r>
            <a:r>
              <a:rPr lang="pt-BR" sz="2000" i="1" dirty="0" smtClean="0">
                <a:latin typeface="Book Antiqua" panose="02040602050305030304" pitchFamily="18" charset="0"/>
              </a:rPr>
              <a:t> </a:t>
            </a:r>
            <a:r>
              <a:rPr lang="pt-BR" sz="2000" i="1" dirty="0" err="1" smtClean="0">
                <a:latin typeface="Book Antiqua" panose="02040602050305030304" pitchFamily="18" charset="0"/>
              </a:rPr>
              <a:t>on</a:t>
            </a:r>
            <a:endParaRPr lang="pt-BR" sz="2000" i="1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Resultado de imagem para ecss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2" t="65104" r="19218" b="9043"/>
          <a:stretch/>
        </p:blipFill>
        <p:spPr bwMode="auto">
          <a:xfrm>
            <a:off x="7202654" y="4478454"/>
            <a:ext cx="1118350" cy="53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95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4.a)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What</a:t>
            </a:r>
            <a:r>
              <a:rPr lang="pt-BR" dirty="0" smtClean="0"/>
              <a:t> does it do?</a:t>
            </a:r>
            <a:endParaRPr lang="pt-BR" dirty="0"/>
          </a:p>
          <a:p>
            <a:pPr marL="794147" lvl="1" indent="-457200"/>
            <a:r>
              <a:rPr lang="pt-BR" dirty="0" err="1" smtClean="0"/>
              <a:t>Class</a:t>
            </a:r>
            <a:r>
              <a:rPr lang="pt-BR" dirty="0" smtClean="0"/>
              <a:t> 1 </a:t>
            </a:r>
            <a:r>
              <a:rPr lang="pt-BR" dirty="0" err="1" smtClean="0"/>
              <a:t>and</a:t>
            </a:r>
            <a:r>
              <a:rPr lang="pt-BR" dirty="0" smtClean="0"/>
              <a:t> 2 file </a:t>
            </a:r>
            <a:r>
              <a:rPr lang="pt-BR" dirty="0" err="1" smtClean="0"/>
              <a:t>transfer</a:t>
            </a:r>
            <a:endParaRPr lang="pt-BR" dirty="0" smtClean="0"/>
          </a:p>
          <a:p>
            <a:pPr marL="794147" lvl="1" indent="-457200"/>
            <a:r>
              <a:rPr lang="pt-BR" dirty="0" err="1" smtClean="0"/>
              <a:t>Uplink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downlink</a:t>
            </a:r>
            <a:r>
              <a:rPr lang="pt-BR" dirty="0" smtClean="0"/>
              <a:t> </a:t>
            </a:r>
            <a:r>
              <a:rPr lang="pt-BR" dirty="0" err="1" smtClean="0"/>
              <a:t>operation</a:t>
            </a:r>
            <a:endParaRPr lang="pt-BR" dirty="0" smtClean="0"/>
          </a:p>
          <a:p>
            <a:pPr marL="794147" lvl="1" indent="-457200"/>
            <a:r>
              <a:rPr lang="pt-BR" dirty="0" err="1" smtClean="0"/>
              <a:t>Immediate</a:t>
            </a:r>
            <a:r>
              <a:rPr lang="pt-BR" dirty="0" smtClean="0"/>
              <a:t> </a:t>
            </a:r>
            <a:r>
              <a:rPr lang="pt-BR" dirty="0" err="1" smtClean="0"/>
              <a:t>mode</a:t>
            </a:r>
            <a:endParaRPr lang="pt-BR" dirty="0" smtClean="0"/>
          </a:p>
          <a:p>
            <a:pPr marL="794147" lvl="1" indent="-457200"/>
            <a:r>
              <a:rPr lang="pt-BR" dirty="0" err="1" smtClean="0"/>
              <a:t>User</a:t>
            </a:r>
            <a:r>
              <a:rPr lang="pt-BR" dirty="0" smtClean="0"/>
              <a:t> </a:t>
            </a:r>
            <a:r>
              <a:rPr lang="pt-BR" dirty="0" err="1" smtClean="0"/>
              <a:t>indication</a:t>
            </a:r>
            <a:endParaRPr lang="pt-BR" dirty="0" smtClean="0"/>
          </a:p>
          <a:p>
            <a:pPr marL="794147" lvl="1" indent="-457200"/>
            <a:r>
              <a:rPr lang="pt-BR" dirty="0" err="1" smtClean="0"/>
              <a:t>Transaction</a:t>
            </a:r>
            <a:r>
              <a:rPr lang="pt-BR" dirty="0" smtClean="0"/>
              <a:t> log</a:t>
            </a:r>
          </a:p>
          <a:p>
            <a:pPr marL="794147" lvl="1" indent="-457200"/>
            <a:r>
              <a:rPr lang="pt-BR" dirty="0" err="1" smtClean="0"/>
              <a:t>Tests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COSMOS’ </a:t>
            </a:r>
            <a:r>
              <a:rPr lang="pt-BR" dirty="0" err="1" smtClean="0"/>
              <a:t>test</a:t>
            </a:r>
            <a:r>
              <a:rPr lang="pt-BR" dirty="0" smtClean="0"/>
              <a:t> </a:t>
            </a:r>
            <a:r>
              <a:rPr lang="pt-BR" dirty="0" err="1" smtClean="0"/>
              <a:t>runner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5911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4.b)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err="1" smtClean="0"/>
              <a:t>Engine</a:t>
            </a:r>
            <a:r>
              <a:rPr lang="pt-BR" dirty="0" smtClean="0"/>
              <a:t> </a:t>
            </a:r>
            <a:r>
              <a:rPr lang="pt-BR" dirty="0" err="1" smtClean="0"/>
              <a:t>limitations</a:t>
            </a:r>
            <a:endParaRPr lang="pt-BR" dirty="0"/>
          </a:p>
          <a:p>
            <a:pPr marL="794147" lvl="1" indent="-457200"/>
            <a:r>
              <a:rPr lang="pt-BR" dirty="0" err="1" smtClean="0"/>
              <a:t>Message</a:t>
            </a:r>
            <a:r>
              <a:rPr lang="pt-BR" dirty="0" smtClean="0"/>
              <a:t> </a:t>
            </a:r>
            <a:r>
              <a:rPr lang="pt-BR" dirty="0" err="1" smtClean="0"/>
              <a:t>to</a:t>
            </a:r>
            <a:r>
              <a:rPr lang="pt-BR" dirty="0" smtClean="0"/>
              <a:t> </a:t>
            </a:r>
            <a:r>
              <a:rPr lang="pt-BR" dirty="0" err="1" smtClean="0"/>
              <a:t>User</a:t>
            </a:r>
            <a:r>
              <a:rPr lang="pt-BR" dirty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Filestore</a:t>
            </a:r>
            <a:r>
              <a:rPr lang="pt-BR" dirty="0" smtClean="0"/>
              <a:t> </a:t>
            </a:r>
            <a:r>
              <a:rPr lang="pt-BR" dirty="0" err="1" smtClean="0"/>
              <a:t>Requests</a:t>
            </a:r>
            <a:r>
              <a:rPr lang="pt-BR" dirty="0" smtClean="0"/>
              <a:t> are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implemented</a:t>
            </a:r>
            <a:endParaRPr lang="pt-BR" dirty="0" smtClean="0"/>
          </a:p>
          <a:p>
            <a:pPr marL="794147" lvl="1" indent="-457200"/>
            <a:r>
              <a:rPr lang="pt-BR" dirty="0" smtClean="0"/>
              <a:t>CRC </a:t>
            </a:r>
            <a:r>
              <a:rPr lang="pt-BR" dirty="0" err="1" smtClean="0"/>
              <a:t>not</a:t>
            </a:r>
            <a:r>
              <a:rPr lang="pt-BR" dirty="0" smtClean="0"/>
              <a:t> </a:t>
            </a:r>
            <a:r>
              <a:rPr lang="pt-BR" dirty="0" err="1" smtClean="0"/>
              <a:t>implemented</a:t>
            </a:r>
            <a:r>
              <a:rPr lang="pt-BR" dirty="0" smtClean="0"/>
              <a:t> </a:t>
            </a:r>
            <a:r>
              <a:rPr lang="pt-BR" i="1" dirty="0" smtClean="0"/>
              <a:t>(</a:t>
            </a:r>
            <a:r>
              <a:rPr lang="pt-BR" i="1" dirty="0" err="1" smtClean="0"/>
              <a:t>cFS</a:t>
            </a:r>
            <a:r>
              <a:rPr lang="pt-BR" i="1" dirty="0" smtClean="0"/>
              <a:t> CF v2.2.1 does </a:t>
            </a:r>
            <a:r>
              <a:rPr lang="pt-BR" i="1" dirty="0" err="1" smtClean="0"/>
              <a:t>not</a:t>
            </a:r>
            <a:r>
              <a:rPr lang="pt-BR" i="1" dirty="0" smtClean="0"/>
              <a:t> </a:t>
            </a:r>
            <a:r>
              <a:rPr lang="pt-BR" i="1" dirty="0" err="1" smtClean="0"/>
              <a:t>support</a:t>
            </a:r>
            <a:r>
              <a:rPr lang="pt-BR" i="1" dirty="0" smtClean="0"/>
              <a:t>)</a:t>
            </a:r>
          </a:p>
          <a:p>
            <a:pPr marL="794147" lvl="1" indent="-457200"/>
            <a:r>
              <a:rPr lang="pt-BR" dirty="0" err="1" smtClean="0"/>
              <a:t>Engine</a:t>
            </a:r>
            <a:r>
              <a:rPr lang="pt-BR" dirty="0" smtClean="0"/>
              <a:t> must </a:t>
            </a:r>
            <a:r>
              <a:rPr lang="pt-BR" dirty="0" err="1" smtClean="0"/>
              <a:t>work</a:t>
            </a:r>
            <a:r>
              <a:rPr lang="pt-BR" dirty="0" smtClean="0"/>
              <a:t> </a:t>
            </a:r>
            <a:r>
              <a:rPr lang="pt-BR" dirty="0" err="1" smtClean="0"/>
              <a:t>with</a:t>
            </a:r>
            <a:r>
              <a:rPr lang="pt-BR" dirty="0" smtClean="0"/>
              <a:t> COSMOS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cFS</a:t>
            </a:r>
            <a:r>
              <a:rPr lang="pt-BR" dirty="0" smtClean="0"/>
              <a:t> CF.</a:t>
            </a:r>
          </a:p>
          <a:p>
            <a:pPr marL="794147" lvl="1" indent="-457200"/>
            <a:r>
              <a:rPr lang="pt-BR" dirty="0" err="1" smtClean="0"/>
              <a:t>Defined</a:t>
            </a:r>
            <a:r>
              <a:rPr lang="pt-BR" dirty="0" smtClean="0"/>
              <a:t> </a:t>
            </a:r>
            <a:r>
              <a:rPr lang="pt-BR" dirty="0" err="1" smtClean="0"/>
              <a:t>values</a:t>
            </a:r>
            <a:r>
              <a:rPr lang="pt-BR" dirty="0" smtClean="0"/>
              <a:t> </a:t>
            </a:r>
            <a:r>
              <a:rPr lang="pt-BR" dirty="0" err="1" smtClean="0"/>
              <a:t>used</a:t>
            </a:r>
            <a:r>
              <a:rPr lang="pt-BR" dirty="0" smtClean="0"/>
              <a:t> in CF </a:t>
            </a:r>
            <a:r>
              <a:rPr lang="pt-BR" dirty="0" err="1" smtClean="0"/>
              <a:t>such</a:t>
            </a:r>
            <a:r>
              <a:rPr lang="pt-BR" dirty="0" smtClean="0"/>
              <a:t> as </a:t>
            </a:r>
            <a:r>
              <a:rPr lang="pt-BR" dirty="0" err="1" smtClean="0"/>
              <a:t>sequenceNumber</a:t>
            </a:r>
            <a:r>
              <a:rPr lang="pt-BR" dirty="0" smtClean="0"/>
              <a:t> </a:t>
            </a:r>
            <a:r>
              <a:rPr lang="pt-BR" dirty="0" err="1" smtClean="0"/>
              <a:t>length</a:t>
            </a:r>
            <a:r>
              <a:rPr lang="pt-BR" dirty="0" smtClean="0"/>
              <a:t> = 3, </a:t>
            </a:r>
            <a:r>
              <a:rPr lang="pt-BR" dirty="0" err="1" smtClean="0"/>
              <a:t>idLength</a:t>
            </a:r>
            <a:r>
              <a:rPr lang="pt-BR" dirty="0" smtClean="0"/>
              <a:t> = 1, etc.</a:t>
            </a:r>
          </a:p>
          <a:p>
            <a:pPr marL="794147" lvl="1" indent="-457200"/>
            <a:endParaRPr lang="pt-BR" dirty="0" smtClean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4145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4.c)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err="1" smtClean="0"/>
              <a:t>Implementation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418464254"/>
              </p:ext>
            </p:extLst>
          </p:nvPr>
        </p:nvGraphicFramePr>
        <p:xfrm>
          <a:off x="1870690" y="2057400"/>
          <a:ext cx="5467710" cy="3676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42486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4.c) CFDP </a:t>
            </a:r>
            <a:r>
              <a:rPr lang="pt-BR" dirty="0" err="1" smtClean="0"/>
              <a:t>Engine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552450" y="6693477"/>
            <a:ext cx="3759777" cy="145473"/>
          </a:xfrm>
          <a:prstGeom prst="rect">
            <a:avLst/>
          </a:prstGeom>
          <a:gradFill flip="none" rotWithShape="1">
            <a:gsLst>
              <a:gs pos="35000">
                <a:srgbClr val="727272"/>
              </a:gs>
              <a:gs pos="0">
                <a:srgbClr val="5C5C5C"/>
              </a:gs>
              <a:gs pos="100000">
                <a:srgbClr val="B6B6B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009040651"/>
              </p:ext>
            </p:extLst>
          </p:nvPr>
        </p:nvGraphicFramePr>
        <p:xfrm>
          <a:off x="0" y="1246909"/>
          <a:ext cx="9144000" cy="4837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tângulo 2"/>
          <p:cNvSpPr/>
          <p:nvPr/>
        </p:nvSpPr>
        <p:spPr>
          <a:xfrm>
            <a:off x="472920" y="985299"/>
            <a:ext cx="25281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 err="1" smtClean="0"/>
              <a:t>Engine</a:t>
            </a:r>
            <a:r>
              <a:rPr lang="pt-BR" sz="3200" dirty="0" smtClean="0"/>
              <a:t> Interfaces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53318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Padrão para Apresentações Embraer">
  <a:themeElements>
    <a:clrScheme name="Tema Visiona">
      <a:dk1>
        <a:srgbClr val="0C0C32"/>
      </a:dk1>
      <a:lt1>
        <a:srgbClr val="FFFFFF"/>
      </a:lt1>
      <a:dk2>
        <a:srgbClr val="12124C"/>
      </a:dk2>
      <a:lt2>
        <a:srgbClr val="858585"/>
      </a:lt2>
      <a:accent1>
        <a:srgbClr val="00664B"/>
      </a:accent1>
      <a:accent2>
        <a:srgbClr val="141456"/>
      </a:accent2>
      <a:accent3>
        <a:srgbClr val="FFFFFF"/>
      </a:accent3>
      <a:accent4>
        <a:srgbClr val="3F3F3F"/>
      </a:accent4>
      <a:accent5>
        <a:srgbClr val="004C38"/>
      </a:accent5>
      <a:accent6>
        <a:srgbClr val="0101AA"/>
      </a:accent6>
      <a:hlink>
        <a:srgbClr val="5959FE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mbra Extrema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triangle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>
    <a:extraClrScheme>
      <a:clrScheme name="2_Padrão para Apresentações Embra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adrão para Apresentações Embra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adrão para Apresentações Embra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odelo PowerPoint Visiona.potx" id="{1047D86B-8421-472B-8045-E728249DD674}" vid="{B496847B-8431-4CD8-B8D2-A24F0ECBFFBB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ff770-73d8-4782-8ca4-6da3f2975424">ZK72V677FDC7-31-128859</_dlc_DocId>
    <_dlc_DocIdUrl xmlns="010ff770-73d8-4782-8ca4-6da3f2975424">
      <Url>https://sharepoint.visionaespacial.com.br/sites/Documentos/02_Tecnologia/_layouts/15/DocIdRedir.aspx?ID=ZK72V677FDC7-31-128859</Url>
      <Description>ZK72V677FDC7-31-128859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E0B3B13302A994291BA9D6A826B8624" ma:contentTypeVersion="1" ma:contentTypeDescription="Crie um novo documento." ma:contentTypeScope="" ma:versionID="103db7ac13c4a3c2795decf5401d4c7d">
  <xsd:schema xmlns:xsd="http://www.w3.org/2001/XMLSchema" xmlns:xs="http://www.w3.org/2001/XMLSchema" xmlns:p="http://schemas.microsoft.com/office/2006/metadata/properties" xmlns:ns2="010ff770-73d8-4782-8ca4-6da3f2975424" targetNamespace="http://schemas.microsoft.com/office/2006/metadata/properties" ma:root="true" ma:fieldsID="8f324817f3db4544ac6cb9219715412c" ns2:_="">
    <xsd:import namespace="010ff770-73d8-4782-8ca4-6da3f297542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ff770-73d8-4782-8ca4-6da3f29754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a ID do Documento" ma:description="O valor da ID do documento atribuída a este item." ma:internalName="_dlc_DocId" ma:readOnly="true">
      <xsd:simpleType>
        <xsd:restriction base="dms:Text"/>
      </xsd:simpleType>
    </xsd:element>
    <xsd:element name="_dlc_DocIdUrl" ma:index="9" nillable="true" ma:displayName="ID do Documento" ma:description="Link permanente par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de Persistência" ma:description="Manter a ID ao adicion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D894F3D-5654-4655-96C2-F104DD5B83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36D8EC-346F-453B-A023-25801491FC2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010ff770-73d8-4782-8ca4-6da3f2975424"/>
  </ds:schemaRefs>
</ds:datastoreItem>
</file>

<file path=customXml/itemProps3.xml><?xml version="1.0" encoding="utf-8"?>
<ds:datastoreItem xmlns:ds="http://schemas.openxmlformats.org/officeDocument/2006/customXml" ds:itemID="{682C1B0B-5870-47E0-9E6E-75A805829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ff770-73d8-4782-8ca4-6da3f29754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F42E657-56C8-4014-8B25-C5C08F680C98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 PowerPoint Visiona</Template>
  <TotalTime>5457</TotalTime>
  <Words>589</Words>
  <Application>Microsoft Office PowerPoint</Application>
  <PresentationFormat>Apresentação na tela (4:3)</PresentationFormat>
  <Paragraphs>139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Book Antiqua</vt:lpstr>
      <vt:lpstr>Calibri</vt:lpstr>
      <vt:lpstr>Century Gothic</vt:lpstr>
      <vt:lpstr>Wingdings</vt:lpstr>
      <vt:lpstr>2_Padrão para Apresentações Embraer</vt:lpstr>
      <vt:lpstr>CCSDS File Delivery Protocol (CFDP) for COSMOS in pure Ruby</vt:lpstr>
      <vt:lpstr>AGENDA</vt:lpstr>
      <vt:lpstr>1. Overview about Visiona</vt:lpstr>
      <vt:lpstr>2. VCUB1 Project</vt:lpstr>
      <vt:lpstr>3. Architecture Choice</vt:lpstr>
      <vt:lpstr>4.a) CFDP Engine</vt:lpstr>
      <vt:lpstr>4.b) CFDP Engine</vt:lpstr>
      <vt:lpstr>4.c) CFDP Engine</vt:lpstr>
      <vt:lpstr>4.c) CFDP Engine</vt:lpstr>
      <vt:lpstr>4.c) CFDP Engine</vt:lpstr>
      <vt:lpstr>4.d) CFDP Engine</vt:lpstr>
      <vt:lpstr>5. CFDP Engine - Test</vt:lpstr>
      <vt:lpstr>5. CFDP Engine - Test</vt:lpstr>
      <vt:lpstr>5. CFDP Engine - Test</vt:lpstr>
      <vt:lpstr>6. Engine Distribution</vt:lpstr>
      <vt:lpstr>7. Final Remarks</vt:lpstr>
      <vt:lpstr>Special Thanks</vt:lpstr>
      <vt:lpstr>Contact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Engenharia 2017</dc:title>
  <dc:creator>Dalton Menezes</dc:creator>
  <cp:lastModifiedBy>Danilo Miranda</cp:lastModifiedBy>
  <cp:revision>97</cp:revision>
  <cp:lastPrinted>2015-01-07T10:12:17Z</cp:lastPrinted>
  <dcterms:created xsi:type="dcterms:W3CDTF">2017-05-15T20:57:57Z</dcterms:created>
  <dcterms:modified xsi:type="dcterms:W3CDTF">2017-11-22T12:27:13Z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0x0101004E0B3B13302A994291BA9D6A826B8624</vt:lpwstr>
  </property>
  <property fmtid="{D5CDD505-2E9C-101B-9397-08002B2CF9AE}" pid="3" name="_dlc_DocIdItemGuid">
    <vt:lpwstr>756595af-691e-4d39-bf9d-9cf6b8841820</vt:lpwstr>
  </property>
</Properties>
</file>