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6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7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8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9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10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  <p:sldMasterId id="2147483738" r:id="rId5"/>
    <p:sldMasterId id="2147483771" r:id="rId6"/>
    <p:sldMasterId id="2147483746" r:id="rId7"/>
    <p:sldMasterId id="2147483759" r:id="rId8"/>
    <p:sldMasterId id="2147483766" r:id="rId9"/>
    <p:sldMasterId id="2147483780" r:id="rId10"/>
    <p:sldMasterId id="2147483832" r:id="rId11"/>
    <p:sldMasterId id="2147483840" r:id="rId12"/>
    <p:sldMasterId id="2147483848" r:id="rId13"/>
    <p:sldMasterId id="2147483865" r:id="rId14"/>
  </p:sldMasterIdLst>
  <p:notesMasterIdLst>
    <p:notesMasterId r:id="rId25"/>
  </p:notesMasterIdLst>
  <p:handoutMasterIdLst>
    <p:handoutMasterId r:id="rId26"/>
  </p:handoutMasterIdLst>
  <p:sldIdLst>
    <p:sldId id="258" r:id="rId15"/>
    <p:sldId id="534" r:id="rId16"/>
    <p:sldId id="656" r:id="rId17"/>
    <p:sldId id="659" r:id="rId18"/>
    <p:sldId id="635" r:id="rId19"/>
    <p:sldId id="657" r:id="rId20"/>
    <p:sldId id="658" r:id="rId21"/>
    <p:sldId id="660" r:id="rId22"/>
    <p:sldId id="661" r:id="rId23"/>
    <p:sldId id="662" r:id="rId24"/>
  </p:sldIdLst>
  <p:sldSz cx="9144000" cy="6858000" type="screen4x3"/>
  <p:notesSz cx="6858000" cy="9296400"/>
  <p:defaultTextStyle>
    <a:defPPr>
      <a:defRPr lang="en-US"/>
    </a:defPPr>
    <a:lvl1pPr algn="l" defTabSz="4569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6963" algn="l" defTabSz="4569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3926" algn="l" defTabSz="4569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0890" algn="l" defTabSz="4569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7852" algn="l" defTabSz="4569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4815" algn="l" defTabSz="456963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1778" algn="l" defTabSz="456963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198740" algn="l" defTabSz="456963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5704" algn="l" defTabSz="456963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8">
          <p15:clr>
            <a:srgbClr val="A4A3A4"/>
          </p15:clr>
        </p15:guide>
        <p15:guide id="2" orient="horz" pos="1292">
          <p15:clr>
            <a:srgbClr val="A4A3A4"/>
          </p15:clr>
        </p15:guide>
        <p15:guide id="3" orient="horz" pos="608">
          <p15:clr>
            <a:srgbClr val="A4A3A4"/>
          </p15:clr>
        </p15:guide>
        <p15:guide id="4" orient="horz" pos="1531">
          <p15:clr>
            <a:srgbClr val="A4A3A4"/>
          </p15:clr>
        </p15:guide>
        <p15:guide id="5" orient="horz" pos="2289">
          <p15:clr>
            <a:srgbClr val="A4A3A4"/>
          </p15:clr>
        </p15:guide>
        <p15:guide id="6" orient="horz" pos="3312">
          <p15:clr>
            <a:srgbClr val="A4A3A4"/>
          </p15:clr>
        </p15:guide>
        <p15:guide id="7" orient="horz" pos="2063">
          <p15:clr>
            <a:srgbClr val="A4A3A4"/>
          </p15:clr>
        </p15:guide>
        <p15:guide id="8" pos="2979">
          <p15:clr>
            <a:srgbClr val="A4A3A4"/>
          </p15:clr>
        </p15:guide>
        <p15:guide id="9" pos="2891">
          <p15:clr>
            <a:srgbClr val="A4A3A4"/>
          </p15:clr>
        </p15:guide>
        <p15:guide id="10" pos="4867">
          <p15:clr>
            <a:srgbClr val="A4A3A4"/>
          </p15:clr>
        </p15:guide>
        <p15:guide id="11" pos="79">
          <p15:clr>
            <a:srgbClr val="A4A3A4"/>
          </p15:clr>
        </p15:guide>
        <p15:guide id="12" pos="2800">
          <p15:clr>
            <a:srgbClr val="A4A3A4"/>
          </p15:clr>
        </p15:guide>
        <p15:guide id="13" pos="56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122FBE"/>
    <a:srgbClr val="1B2AB5"/>
    <a:srgbClr val="E9F57B"/>
    <a:srgbClr val="969696"/>
    <a:srgbClr val="EF9511"/>
    <a:srgbClr val="CC7F0E"/>
    <a:srgbClr val="2078A0"/>
    <a:srgbClr val="A51B87"/>
    <a:srgbClr val="0058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04" autoAdjust="0"/>
    <p:restoredTop sz="89527" autoAdjust="0"/>
  </p:normalViewPr>
  <p:slideViewPr>
    <p:cSldViewPr snapToGrid="0">
      <p:cViewPr varScale="1">
        <p:scale>
          <a:sx n="103" d="100"/>
          <a:sy n="103" d="100"/>
        </p:scale>
        <p:origin x="492" y="126"/>
      </p:cViewPr>
      <p:guideLst>
        <p:guide orient="horz" pos="2178"/>
        <p:guide orient="horz" pos="1292"/>
        <p:guide orient="horz" pos="608"/>
        <p:guide orient="horz" pos="1531"/>
        <p:guide orient="horz" pos="2289"/>
        <p:guide orient="horz" pos="3312"/>
        <p:guide orient="horz" pos="2063"/>
        <p:guide pos="2979"/>
        <p:guide pos="2891"/>
        <p:guide pos="4867"/>
        <p:guide pos="79"/>
        <p:guide pos="2800"/>
        <p:guide pos="5679"/>
      </p:guideLst>
    </p:cSldViewPr>
  </p:slideViewPr>
  <p:outlineViewPr>
    <p:cViewPr>
      <p:scale>
        <a:sx n="33" d="100"/>
        <a:sy n="33" d="100"/>
      </p:scale>
      <p:origin x="0" y="213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-2947" y="-96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7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115" cy="4641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316" y="0"/>
            <a:ext cx="2972115" cy="4641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53F2E2-EDB9-4B03-821B-74C17869C453}" type="datetimeFigureOut">
              <a:rPr lang="en-US" smtClean="0"/>
              <a:pPr/>
              <a:t>11/16/2018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21"/>
            <a:ext cx="2972115" cy="4641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316" y="8830621"/>
            <a:ext cx="2972115" cy="4641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E2B5D-D5E1-4152-BAD7-BBFA796BF0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5389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186" cy="464820"/>
          </a:xfrm>
          <a:prstGeom prst="rect">
            <a:avLst/>
          </a:prstGeom>
        </p:spPr>
        <p:txBody>
          <a:bodyPr vert="horz" lIns="89430" tIns="44715" rIns="89430" bIns="447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5281" y="0"/>
            <a:ext cx="2971186" cy="464820"/>
          </a:xfrm>
          <a:prstGeom prst="rect">
            <a:avLst/>
          </a:prstGeom>
        </p:spPr>
        <p:txBody>
          <a:bodyPr vert="horz" lIns="89430" tIns="44715" rIns="89430" bIns="44715" rtlCol="0"/>
          <a:lstStyle>
            <a:lvl1pPr algn="r">
              <a:defRPr sz="1200"/>
            </a:lvl1pPr>
          </a:lstStyle>
          <a:p>
            <a:fld id="{20C1E12F-81E7-45A0-BF8A-3EED7B48650D}" type="datetimeFigureOut">
              <a:rPr lang="en-US" smtClean="0"/>
              <a:pPr/>
              <a:t>11/16/2018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430" tIns="44715" rIns="89430" bIns="4471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187" y="4416573"/>
            <a:ext cx="5487628" cy="4183380"/>
          </a:xfrm>
          <a:prstGeom prst="rect">
            <a:avLst/>
          </a:prstGeom>
        </p:spPr>
        <p:txBody>
          <a:bodyPr vert="horz" lIns="89430" tIns="44715" rIns="89430" bIns="447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015"/>
            <a:ext cx="2971186" cy="464820"/>
          </a:xfrm>
          <a:prstGeom prst="rect">
            <a:avLst/>
          </a:prstGeom>
        </p:spPr>
        <p:txBody>
          <a:bodyPr vert="horz" lIns="89430" tIns="44715" rIns="89430" bIns="447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5281" y="8830015"/>
            <a:ext cx="2971186" cy="464820"/>
          </a:xfrm>
          <a:prstGeom prst="rect">
            <a:avLst/>
          </a:prstGeom>
        </p:spPr>
        <p:txBody>
          <a:bodyPr vert="horz" lIns="89430" tIns="44715" rIns="89430" bIns="44715" rtlCol="0" anchor="b"/>
          <a:lstStyle>
            <a:lvl1pPr algn="r">
              <a:defRPr sz="1200"/>
            </a:lvl1pPr>
          </a:lstStyle>
          <a:p>
            <a:fld id="{6146EAEB-B680-4B04-8184-D67CF22102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514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9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63" algn="l" defTabSz="9139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26" algn="l" defTabSz="9139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890" algn="l" defTabSz="9139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852" algn="l" defTabSz="9139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815" algn="l" defTabSz="9139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778" algn="l" defTabSz="9139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740" algn="l" defTabSz="9139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704" algn="l" defTabSz="9139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698500"/>
            <a:ext cx="4645025" cy="3484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6EAEB-B680-4B04-8184-D67CF221023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952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6EAEB-B680-4B04-8184-D67CF221023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093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6EAEB-B680-4B04-8184-D67CF221023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721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6EAEB-B680-4B04-8184-D67CF221023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72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oasis.jsc.nasa.gov/projects/ProjectM/mediacomm/Photographs/Morpheus-Logo-Final-small.jpg" TargetMode="External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6" descr="Speakers Bureau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7" descr="NASA insignia RGB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147957" y="142689"/>
            <a:ext cx="951042" cy="786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9" name="Group 68"/>
          <p:cNvGrpSpPr/>
          <p:nvPr userDrawn="1"/>
        </p:nvGrpSpPr>
        <p:grpSpPr>
          <a:xfrm>
            <a:off x="2926693" y="4876800"/>
            <a:ext cx="1366837" cy="1981200"/>
            <a:chOff x="2926688" y="4876800"/>
            <a:chExt cx="1366837" cy="1981200"/>
          </a:xfrm>
        </p:grpSpPr>
        <p:sp>
          <p:nvSpPr>
            <p:cNvPr id="10" name="Line 43"/>
            <p:cNvSpPr>
              <a:spLocks noChangeShapeType="1"/>
            </p:cNvSpPr>
            <p:nvPr/>
          </p:nvSpPr>
          <p:spPr bwMode="auto">
            <a:xfrm rot="16200000">
              <a:off x="3722818" y="6515100"/>
              <a:ext cx="685800" cy="0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Helvetica Neue Black Condensed" pitchFamily="-112" charset="0"/>
              </a:endParaRPr>
            </a:p>
          </p:txBody>
        </p:sp>
        <p:sp>
          <p:nvSpPr>
            <p:cNvPr id="11" name="Line 44"/>
            <p:cNvSpPr>
              <a:spLocks noChangeShapeType="1"/>
            </p:cNvSpPr>
            <p:nvPr/>
          </p:nvSpPr>
          <p:spPr bwMode="auto">
            <a:xfrm rot="16200000">
              <a:off x="3418812" y="6438900"/>
              <a:ext cx="838200" cy="0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Helvetica Neue Black Condensed" pitchFamily="-112" charset="0"/>
              </a:endParaRPr>
            </a:p>
          </p:txBody>
        </p:sp>
        <p:sp>
          <p:nvSpPr>
            <p:cNvPr id="12" name="Line 45"/>
            <p:cNvSpPr>
              <a:spLocks noChangeShapeType="1"/>
            </p:cNvSpPr>
            <p:nvPr/>
          </p:nvSpPr>
          <p:spPr bwMode="auto">
            <a:xfrm rot="16200000">
              <a:off x="2354394" y="6057900"/>
              <a:ext cx="1600200" cy="0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Helvetica Neue Black Condensed" pitchFamily="-112" charset="0"/>
              </a:endParaRPr>
            </a:p>
          </p:txBody>
        </p:sp>
        <p:sp>
          <p:nvSpPr>
            <p:cNvPr id="13" name="Line 46"/>
            <p:cNvSpPr>
              <a:spLocks noChangeShapeType="1"/>
            </p:cNvSpPr>
            <p:nvPr/>
          </p:nvSpPr>
          <p:spPr bwMode="auto">
            <a:xfrm rot="16200000">
              <a:off x="2772700" y="6248400"/>
              <a:ext cx="1219200" cy="0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Helvetica Neue Black Condensed" pitchFamily="-112" charset="0"/>
              </a:endParaRPr>
            </a:p>
          </p:txBody>
        </p:sp>
        <p:sp>
          <p:nvSpPr>
            <p:cNvPr id="14" name="Line 47"/>
            <p:cNvSpPr>
              <a:spLocks noChangeShapeType="1"/>
            </p:cNvSpPr>
            <p:nvPr/>
          </p:nvSpPr>
          <p:spPr bwMode="auto">
            <a:xfrm rot="16200000">
              <a:off x="3114806" y="6362700"/>
              <a:ext cx="990600" cy="0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Helvetica Neue Black Condensed" pitchFamily="-112" charset="0"/>
              </a:endParaRPr>
            </a:p>
          </p:txBody>
        </p:sp>
        <p:sp>
          <p:nvSpPr>
            <p:cNvPr id="15" name="Line 48"/>
            <p:cNvSpPr>
              <a:spLocks noChangeShapeType="1"/>
            </p:cNvSpPr>
            <p:nvPr/>
          </p:nvSpPr>
          <p:spPr bwMode="auto">
            <a:xfrm rot="16200000">
              <a:off x="1936088" y="5867400"/>
              <a:ext cx="1981200" cy="0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Helvetica Neue Black Condensed" pitchFamily="-112" charset="0"/>
              </a:endParaRPr>
            </a:p>
          </p:txBody>
        </p:sp>
        <p:sp>
          <p:nvSpPr>
            <p:cNvPr id="17" name="Line 113"/>
            <p:cNvSpPr>
              <a:spLocks noChangeShapeType="1"/>
            </p:cNvSpPr>
            <p:nvPr/>
          </p:nvSpPr>
          <p:spPr bwMode="auto">
            <a:xfrm rot="16200000">
              <a:off x="4026825" y="6591300"/>
              <a:ext cx="533400" cy="0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Helvetica Neue Black Condensed" pitchFamily="-112" charset="0"/>
              </a:endParaRPr>
            </a:p>
          </p:txBody>
        </p:sp>
      </p:grpSp>
      <p:sp>
        <p:nvSpPr>
          <p:cNvPr id="36" name="Line 144"/>
          <p:cNvSpPr>
            <a:spLocks noChangeShapeType="1"/>
          </p:cNvSpPr>
          <p:nvPr/>
        </p:nvSpPr>
        <p:spPr bwMode="auto">
          <a:xfrm>
            <a:off x="0" y="6397626"/>
            <a:ext cx="4419600" cy="1588"/>
          </a:xfrm>
          <a:prstGeom prst="line">
            <a:avLst/>
          </a:prstGeom>
          <a:noFill/>
          <a:ln w="3175">
            <a:solidFill>
              <a:schemeClr val="bg1">
                <a:alpha val="14999"/>
              </a:schemeClr>
            </a:solidFill>
            <a:round/>
            <a:headEnd/>
            <a:tailEnd/>
          </a:ln>
          <a:effectLst/>
        </p:spPr>
        <p:txBody>
          <a:bodyPr wrap="none" lIns="91390" tIns="45697" rIns="91390" bIns="45697" anchor="ctr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Helvetica Neue Black Condensed" pitchFamily="-112" charset="0"/>
            </a:endParaRPr>
          </a:p>
        </p:txBody>
      </p:sp>
      <p:sp>
        <p:nvSpPr>
          <p:cNvPr id="37" name="Line 145"/>
          <p:cNvSpPr>
            <a:spLocks noChangeShapeType="1"/>
          </p:cNvSpPr>
          <p:nvPr/>
        </p:nvSpPr>
        <p:spPr bwMode="auto">
          <a:xfrm>
            <a:off x="0" y="6629400"/>
            <a:ext cx="4648200" cy="1588"/>
          </a:xfrm>
          <a:prstGeom prst="line">
            <a:avLst/>
          </a:prstGeom>
          <a:noFill/>
          <a:ln w="3175">
            <a:solidFill>
              <a:schemeClr val="bg1">
                <a:alpha val="14999"/>
              </a:schemeClr>
            </a:solidFill>
            <a:round/>
            <a:headEnd/>
            <a:tailEnd/>
          </a:ln>
          <a:effectLst/>
        </p:spPr>
        <p:txBody>
          <a:bodyPr wrap="none" lIns="91390" tIns="45697" rIns="91390" bIns="45697" anchor="ctr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Helvetica Neue Black Condensed" pitchFamily="-112" charset="0"/>
            </a:endParaRPr>
          </a:p>
        </p:txBody>
      </p:sp>
      <p:grpSp>
        <p:nvGrpSpPr>
          <p:cNvPr id="68" name="Group 67"/>
          <p:cNvGrpSpPr/>
          <p:nvPr userDrawn="1"/>
        </p:nvGrpSpPr>
        <p:grpSpPr>
          <a:xfrm>
            <a:off x="180100" y="618080"/>
            <a:ext cx="5706271" cy="5797529"/>
            <a:chOff x="180094" y="418579"/>
            <a:chExt cx="5706271" cy="5797529"/>
          </a:xfrm>
        </p:grpSpPr>
        <p:sp>
          <p:nvSpPr>
            <p:cNvPr id="39" name="Line 60"/>
            <p:cNvSpPr>
              <a:spLocks noChangeShapeType="1"/>
            </p:cNvSpPr>
            <p:nvPr userDrawn="1"/>
          </p:nvSpPr>
          <p:spPr bwMode="auto">
            <a:xfrm rot="16200000">
              <a:off x="-2714712" y="3314963"/>
              <a:ext cx="5791200" cy="1587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Helvetica Neue Black Condensed" pitchFamily="-112" charset="0"/>
              </a:endParaRPr>
            </a:p>
          </p:txBody>
        </p:sp>
        <p:sp>
          <p:nvSpPr>
            <p:cNvPr id="41" name="Line 39"/>
            <p:cNvSpPr>
              <a:spLocks noChangeShapeType="1"/>
            </p:cNvSpPr>
            <p:nvPr userDrawn="1"/>
          </p:nvSpPr>
          <p:spPr bwMode="auto">
            <a:xfrm rot="16200000">
              <a:off x="4396826" y="1000587"/>
              <a:ext cx="1159184" cy="0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Helvetica Neue Black Condensed" pitchFamily="-112" charset="0"/>
              </a:endParaRPr>
            </a:p>
          </p:txBody>
        </p:sp>
        <p:sp>
          <p:nvSpPr>
            <p:cNvPr id="42" name="Line 41"/>
            <p:cNvSpPr>
              <a:spLocks noChangeShapeType="1"/>
            </p:cNvSpPr>
            <p:nvPr userDrawn="1"/>
          </p:nvSpPr>
          <p:spPr bwMode="auto">
            <a:xfrm rot="16200000">
              <a:off x="3904013" y="1036006"/>
              <a:ext cx="1234853" cy="0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Helvetica Neue Black Condensed" pitchFamily="-112" charset="0"/>
              </a:endParaRPr>
            </a:p>
          </p:txBody>
        </p:sp>
        <p:sp>
          <p:nvSpPr>
            <p:cNvPr id="43" name="Line 42"/>
            <p:cNvSpPr>
              <a:spLocks noChangeShapeType="1"/>
            </p:cNvSpPr>
            <p:nvPr userDrawn="1"/>
          </p:nvSpPr>
          <p:spPr bwMode="auto">
            <a:xfrm rot="16200000">
              <a:off x="4130697" y="1039226"/>
              <a:ext cx="1236463" cy="0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Helvetica Neue Black Condensed" pitchFamily="-112" charset="0"/>
              </a:endParaRPr>
            </a:p>
          </p:txBody>
        </p:sp>
        <p:sp>
          <p:nvSpPr>
            <p:cNvPr id="44" name="Line 49"/>
            <p:cNvSpPr>
              <a:spLocks noChangeShapeType="1"/>
            </p:cNvSpPr>
            <p:nvPr userDrawn="1"/>
          </p:nvSpPr>
          <p:spPr bwMode="auto">
            <a:xfrm rot="16200000">
              <a:off x="-655379" y="3317355"/>
              <a:ext cx="5795918" cy="1588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Helvetica Neue Black Condensed" pitchFamily="-112" charset="0"/>
              </a:endParaRPr>
            </a:p>
          </p:txBody>
        </p:sp>
        <p:sp>
          <p:nvSpPr>
            <p:cNvPr id="45" name="Line 50"/>
            <p:cNvSpPr>
              <a:spLocks noChangeShapeType="1"/>
            </p:cNvSpPr>
            <p:nvPr userDrawn="1"/>
          </p:nvSpPr>
          <p:spPr bwMode="auto">
            <a:xfrm rot="16200000">
              <a:off x="-426302" y="3317355"/>
              <a:ext cx="5795918" cy="1588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Helvetica Neue Black Condensed" pitchFamily="-112" charset="0"/>
              </a:endParaRPr>
            </a:p>
          </p:txBody>
        </p:sp>
        <p:sp>
          <p:nvSpPr>
            <p:cNvPr id="46" name="Line 51"/>
            <p:cNvSpPr>
              <a:spLocks noChangeShapeType="1"/>
            </p:cNvSpPr>
            <p:nvPr userDrawn="1"/>
          </p:nvSpPr>
          <p:spPr bwMode="auto">
            <a:xfrm rot="16200000">
              <a:off x="-197225" y="3317355"/>
              <a:ext cx="5795918" cy="1588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Helvetica Neue Black Condensed" pitchFamily="-112" charset="0"/>
              </a:endParaRPr>
            </a:p>
          </p:txBody>
        </p:sp>
        <p:sp>
          <p:nvSpPr>
            <p:cNvPr id="47" name="Line 52"/>
            <p:cNvSpPr>
              <a:spLocks noChangeShapeType="1"/>
            </p:cNvSpPr>
            <p:nvPr userDrawn="1"/>
          </p:nvSpPr>
          <p:spPr bwMode="auto">
            <a:xfrm rot="16200000">
              <a:off x="-884456" y="3317355"/>
              <a:ext cx="5795918" cy="1588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Helvetica Neue Black Condensed" pitchFamily="-112" charset="0"/>
              </a:endParaRPr>
            </a:p>
          </p:txBody>
        </p:sp>
        <p:sp>
          <p:nvSpPr>
            <p:cNvPr id="48" name="Line 53"/>
            <p:cNvSpPr>
              <a:spLocks noChangeShapeType="1"/>
            </p:cNvSpPr>
            <p:nvPr userDrawn="1"/>
          </p:nvSpPr>
          <p:spPr bwMode="auto">
            <a:xfrm rot="16200000">
              <a:off x="-1571687" y="3317355"/>
              <a:ext cx="5795918" cy="1588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Helvetica Neue Black Condensed" pitchFamily="-112" charset="0"/>
              </a:endParaRPr>
            </a:p>
          </p:txBody>
        </p:sp>
        <p:sp>
          <p:nvSpPr>
            <p:cNvPr id="49" name="Line 54"/>
            <p:cNvSpPr>
              <a:spLocks noChangeShapeType="1"/>
            </p:cNvSpPr>
            <p:nvPr userDrawn="1"/>
          </p:nvSpPr>
          <p:spPr bwMode="auto">
            <a:xfrm rot="16200000">
              <a:off x="-1342610" y="3317355"/>
              <a:ext cx="5795918" cy="1588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Helvetica Neue Black Condensed" pitchFamily="-112" charset="0"/>
              </a:endParaRPr>
            </a:p>
          </p:txBody>
        </p:sp>
        <p:sp>
          <p:nvSpPr>
            <p:cNvPr id="50" name="Line 55"/>
            <p:cNvSpPr>
              <a:spLocks noChangeShapeType="1"/>
            </p:cNvSpPr>
            <p:nvPr userDrawn="1"/>
          </p:nvSpPr>
          <p:spPr bwMode="auto">
            <a:xfrm rot="16200000">
              <a:off x="-1113533" y="3317355"/>
              <a:ext cx="5795918" cy="1588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Helvetica Neue Black Condensed" pitchFamily="-112" charset="0"/>
              </a:endParaRPr>
            </a:p>
          </p:txBody>
        </p:sp>
        <p:sp>
          <p:nvSpPr>
            <p:cNvPr id="51" name="Line 56"/>
            <p:cNvSpPr>
              <a:spLocks noChangeShapeType="1"/>
            </p:cNvSpPr>
            <p:nvPr userDrawn="1"/>
          </p:nvSpPr>
          <p:spPr bwMode="auto">
            <a:xfrm rot="16200000">
              <a:off x="-1800764" y="3317355"/>
              <a:ext cx="5795918" cy="1588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Helvetica Neue Black Condensed" pitchFamily="-112" charset="0"/>
              </a:endParaRPr>
            </a:p>
          </p:txBody>
        </p:sp>
        <p:sp>
          <p:nvSpPr>
            <p:cNvPr id="52" name="Line 57"/>
            <p:cNvSpPr>
              <a:spLocks noChangeShapeType="1"/>
            </p:cNvSpPr>
            <p:nvPr userDrawn="1"/>
          </p:nvSpPr>
          <p:spPr bwMode="auto">
            <a:xfrm rot="16200000">
              <a:off x="-2487995" y="3317355"/>
              <a:ext cx="5795918" cy="1588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Helvetica Neue Black Condensed" pitchFamily="-112" charset="0"/>
              </a:endParaRPr>
            </a:p>
          </p:txBody>
        </p:sp>
        <p:sp>
          <p:nvSpPr>
            <p:cNvPr id="53" name="Line 58"/>
            <p:cNvSpPr>
              <a:spLocks noChangeShapeType="1"/>
            </p:cNvSpPr>
            <p:nvPr userDrawn="1"/>
          </p:nvSpPr>
          <p:spPr bwMode="auto">
            <a:xfrm rot="16200000">
              <a:off x="-2258918" y="3317355"/>
              <a:ext cx="5795918" cy="1588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Helvetica Neue Black Condensed" pitchFamily="-112" charset="0"/>
              </a:endParaRPr>
            </a:p>
          </p:txBody>
        </p:sp>
        <p:sp>
          <p:nvSpPr>
            <p:cNvPr id="54" name="Line 59"/>
            <p:cNvSpPr>
              <a:spLocks noChangeShapeType="1"/>
            </p:cNvSpPr>
            <p:nvPr userDrawn="1"/>
          </p:nvSpPr>
          <p:spPr bwMode="auto">
            <a:xfrm rot="16200000">
              <a:off x="-2029841" y="3317355"/>
              <a:ext cx="5795918" cy="1588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Helvetica Neue Black Condensed" pitchFamily="-112" charset="0"/>
              </a:endParaRPr>
            </a:p>
          </p:txBody>
        </p:sp>
        <p:sp>
          <p:nvSpPr>
            <p:cNvPr id="55" name="Line 112"/>
            <p:cNvSpPr>
              <a:spLocks noChangeShapeType="1"/>
            </p:cNvSpPr>
            <p:nvPr userDrawn="1"/>
          </p:nvSpPr>
          <p:spPr bwMode="auto">
            <a:xfrm rot="16200000">
              <a:off x="3637080" y="1077866"/>
              <a:ext cx="1313741" cy="0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Helvetica Neue Black Condensed" pitchFamily="-112" charset="0"/>
              </a:endParaRPr>
            </a:p>
          </p:txBody>
        </p:sp>
        <p:sp>
          <p:nvSpPr>
            <p:cNvPr id="56" name="Line 114"/>
            <p:cNvSpPr>
              <a:spLocks noChangeShapeType="1"/>
            </p:cNvSpPr>
            <p:nvPr userDrawn="1"/>
          </p:nvSpPr>
          <p:spPr bwMode="auto">
            <a:xfrm rot="16200000">
              <a:off x="3332312" y="1155145"/>
              <a:ext cx="1468299" cy="0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Helvetica Neue Black Condensed" pitchFamily="-112" charset="0"/>
              </a:endParaRPr>
            </a:p>
          </p:txBody>
        </p:sp>
        <p:sp>
          <p:nvSpPr>
            <p:cNvPr id="57" name="Line 115"/>
            <p:cNvSpPr>
              <a:spLocks noChangeShapeType="1"/>
            </p:cNvSpPr>
            <p:nvPr userDrawn="1"/>
          </p:nvSpPr>
          <p:spPr bwMode="auto">
            <a:xfrm rot="16200000">
              <a:off x="2988905" y="1271063"/>
              <a:ext cx="1700136" cy="0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Helvetica Neue Black Condensed" pitchFamily="-112" charset="0"/>
              </a:endParaRPr>
            </a:p>
          </p:txBody>
        </p:sp>
        <p:sp>
          <p:nvSpPr>
            <p:cNvPr id="58" name="Line 116"/>
            <p:cNvSpPr>
              <a:spLocks noChangeShapeType="1"/>
            </p:cNvSpPr>
            <p:nvPr userDrawn="1"/>
          </p:nvSpPr>
          <p:spPr bwMode="auto">
            <a:xfrm rot="16200000">
              <a:off x="2684137" y="1348342"/>
              <a:ext cx="1854694" cy="0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Helvetica Neue Black Condensed" pitchFamily="-112" charset="0"/>
              </a:endParaRPr>
            </a:p>
          </p:txBody>
        </p:sp>
        <p:sp>
          <p:nvSpPr>
            <p:cNvPr id="59" name="Line 117"/>
            <p:cNvSpPr>
              <a:spLocks noChangeShapeType="1"/>
            </p:cNvSpPr>
            <p:nvPr userDrawn="1"/>
          </p:nvSpPr>
          <p:spPr bwMode="auto">
            <a:xfrm rot="16200000">
              <a:off x="2302090" y="1502900"/>
              <a:ext cx="2163809" cy="0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Helvetica Neue Black Condensed" pitchFamily="-112" charset="0"/>
              </a:endParaRPr>
            </a:p>
          </p:txBody>
        </p:sp>
        <p:sp>
          <p:nvSpPr>
            <p:cNvPr id="60" name="Line 118"/>
            <p:cNvSpPr>
              <a:spLocks noChangeShapeType="1"/>
            </p:cNvSpPr>
            <p:nvPr userDrawn="1"/>
          </p:nvSpPr>
          <p:spPr bwMode="auto">
            <a:xfrm rot="16200000">
              <a:off x="1997322" y="1580179"/>
              <a:ext cx="2318367" cy="0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Helvetica Neue Black Condensed" pitchFamily="-112" charset="0"/>
              </a:endParaRPr>
            </a:p>
          </p:txBody>
        </p:sp>
        <p:sp>
          <p:nvSpPr>
            <p:cNvPr id="61" name="Line 119"/>
            <p:cNvSpPr>
              <a:spLocks noChangeShapeType="1"/>
            </p:cNvSpPr>
            <p:nvPr userDrawn="1"/>
          </p:nvSpPr>
          <p:spPr bwMode="auto">
            <a:xfrm rot="16200000">
              <a:off x="1653915" y="1696097"/>
              <a:ext cx="2550204" cy="0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Helvetica Neue Black Condensed" pitchFamily="-112" charset="0"/>
              </a:endParaRPr>
            </a:p>
          </p:txBody>
        </p:sp>
        <p:sp>
          <p:nvSpPr>
            <p:cNvPr id="62" name="Line 120"/>
            <p:cNvSpPr>
              <a:spLocks noChangeShapeType="1"/>
            </p:cNvSpPr>
            <p:nvPr userDrawn="1"/>
          </p:nvSpPr>
          <p:spPr bwMode="auto">
            <a:xfrm rot="16200000">
              <a:off x="5004752" y="846029"/>
              <a:ext cx="853288" cy="0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Helvetica Neue Black Condensed" pitchFamily="-112" charset="0"/>
              </a:endParaRPr>
            </a:p>
          </p:txBody>
        </p:sp>
        <p:sp>
          <p:nvSpPr>
            <p:cNvPr id="63" name="Line 122"/>
            <p:cNvSpPr>
              <a:spLocks noChangeShapeType="1"/>
            </p:cNvSpPr>
            <p:nvPr userDrawn="1"/>
          </p:nvSpPr>
          <p:spPr bwMode="auto">
            <a:xfrm rot="16200000">
              <a:off x="4662954" y="961947"/>
              <a:ext cx="1081905" cy="0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Helvetica Neue Black Condensed" pitchFamily="-112" charset="0"/>
              </a:endParaRPr>
            </a:p>
          </p:txBody>
        </p:sp>
        <p:sp>
          <p:nvSpPr>
            <p:cNvPr id="64" name="Line 153"/>
            <p:cNvSpPr>
              <a:spLocks noChangeShapeType="1"/>
            </p:cNvSpPr>
            <p:nvPr userDrawn="1"/>
          </p:nvSpPr>
          <p:spPr bwMode="auto">
            <a:xfrm rot="16200000">
              <a:off x="5349769" y="730111"/>
              <a:ext cx="618231" cy="0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Helvetica Neue Black Condensed" pitchFamily="-112" charset="0"/>
              </a:endParaRPr>
            </a:p>
          </p:txBody>
        </p:sp>
        <p:sp>
          <p:nvSpPr>
            <p:cNvPr id="65" name="Line 156"/>
            <p:cNvSpPr>
              <a:spLocks noChangeShapeType="1"/>
            </p:cNvSpPr>
            <p:nvPr userDrawn="1"/>
          </p:nvSpPr>
          <p:spPr bwMode="auto">
            <a:xfrm rot="16200000">
              <a:off x="5693167" y="614192"/>
              <a:ext cx="386395" cy="0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Helvetica Neue Black Condensed" pitchFamily="-112" charset="0"/>
              </a:endParaRPr>
            </a:p>
          </p:txBody>
        </p:sp>
      </p:grpSp>
      <p:grpSp>
        <p:nvGrpSpPr>
          <p:cNvPr id="70" name="Group 69"/>
          <p:cNvGrpSpPr/>
          <p:nvPr userDrawn="1"/>
        </p:nvGrpSpPr>
        <p:grpSpPr>
          <a:xfrm>
            <a:off x="-365768" y="1139825"/>
            <a:ext cx="6172200" cy="5037138"/>
            <a:chOff x="0" y="1139825"/>
            <a:chExt cx="6172200" cy="5037138"/>
          </a:xfrm>
        </p:grpSpPr>
        <p:sp>
          <p:nvSpPr>
            <p:cNvPr id="6" name="Line 34"/>
            <p:cNvSpPr>
              <a:spLocks noChangeShapeType="1"/>
            </p:cNvSpPr>
            <p:nvPr/>
          </p:nvSpPr>
          <p:spPr bwMode="auto">
            <a:xfrm>
              <a:off x="0" y="1597603"/>
              <a:ext cx="5791200" cy="1588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Helvetica Neue Black Condensed" pitchFamily="-112" charset="0"/>
              </a:endParaRPr>
            </a:p>
          </p:txBody>
        </p:sp>
        <p:sp>
          <p:nvSpPr>
            <p:cNvPr id="7" name="Line 35"/>
            <p:cNvSpPr>
              <a:spLocks noChangeShapeType="1"/>
            </p:cNvSpPr>
            <p:nvPr/>
          </p:nvSpPr>
          <p:spPr bwMode="auto">
            <a:xfrm>
              <a:off x="0" y="1826492"/>
              <a:ext cx="5562600" cy="1588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Helvetica Neue Black Condensed" pitchFamily="-112" charset="0"/>
              </a:endParaRPr>
            </a:p>
          </p:txBody>
        </p:sp>
        <p:sp>
          <p:nvSpPr>
            <p:cNvPr id="8" name="Line 36"/>
            <p:cNvSpPr>
              <a:spLocks noChangeShapeType="1"/>
            </p:cNvSpPr>
            <p:nvPr/>
          </p:nvSpPr>
          <p:spPr bwMode="auto">
            <a:xfrm>
              <a:off x="0" y="2055381"/>
              <a:ext cx="5410200" cy="1587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Helvetica Neue Black Condensed" pitchFamily="-112" charset="0"/>
              </a:endParaRPr>
            </a:p>
          </p:txBody>
        </p:sp>
        <p:sp>
          <p:nvSpPr>
            <p:cNvPr id="9" name="Line 37"/>
            <p:cNvSpPr>
              <a:spLocks noChangeShapeType="1"/>
            </p:cNvSpPr>
            <p:nvPr/>
          </p:nvSpPr>
          <p:spPr bwMode="auto">
            <a:xfrm>
              <a:off x="0" y="1368714"/>
              <a:ext cx="6019800" cy="1588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Helvetica Neue Black Condensed" pitchFamily="-112" charset="0"/>
              </a:endParaRPr>
            </a:p>
          </p:txBody>
        </p:sp>
        <p:sp>
          <p:nvSpPr>
            <p:cNvPr id="18" name="Line 123"/>
            <p:cNvSpPr>
              <a:spLocks noChangeShapeType="1"/>
            </p:cNvSpPr>
            <p:nvPr/>
          </p:nvSpPr>
          <p:spPr bwMode="auto">
            <a:xfrm>
              <a:off x="0" y="2284269"/>
              <a:ext cx="5029200" cy="1587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Helvetica Neue Black Condensed" pitchFamily="-112" charset="0"/>
              </a:endParaRPr>
            </a:p>
          </p:txBody>
        </p:sp>
        <p:sp>
          <p:nvSpPr>
            <p:cNvPr id="19" name="Line 124"/>
            <p:cNvSpPr>
              <a:spLocks noChangeShapeType="1"/>
            </p:cNvSpPr>
            <p:nvPr/>
          </p:nvSpPr>
          <p:spPr bwMode="auto">
            <a:xfrm>
              <a:off x="0" y="2513157"/>
              <a:ext cx="4191000" cy="1587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Helvetica Neue Black Condensed" pitchFamily="-112" charset="0"/>
              </a:endParaRPr>
            </a:p>
          </p:txBody>
        </p:sp>
        <p:sp>
          <p:nvSpPr>
            <p:cNvPr id="20" name="Line 125"/>
            <p:cNvSpPr>
              <a:spLocks noChangeShapeType="1"/>
            </p:cNvSpPr>
            <p:nvPr/>
          </p:nvSpPr>
          <p:spPr bwMode="auto">
            <a:xfrm>
              <a:off x="0" y="2742045"/>
              <a:ext cx="3962400" cy="1588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Helvetica Neue Black Condensed" pitchFamily="-112" charset="0"/>
              </a:endParaRPr>
            </a:p>
          </p:txBody>
        </p:sp>
        <p:sp>
          <p:nvSpPr>
            <p:cNvPr id="21" name="Line 127"/>
            <p:cNvSpPr>
              <a:spLocks noChangeShapeType="1"/>
            </p:cNvSpPr>
            <p:nvPr/>
          </p:nvSpPr>
          <p:spPr bwMode="auto">
            <a:xfrm>
              <a:off x="0" y="2970934"/>
              <a:ext cx="3733800" cy="1588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Helvetica Neue Black Condensed" pitchFamily="-112" charset="0"/>
              </a:endParaRPr>
            </a:p>
          </p:txBody>
        </p:sp>
        <p:sp>
          <p:nvSpPr>
            <p:cNvPr id="22" name="Line 128"/>
            <p:cNvSpPr>
              <a:spLocks noChangeShapeType="1"/>
            </p:cNvSpPr>
            <p:nvPr/>
          </p:nvSpPr>
          <p:spPr bwMode="auto">
            <a:xfrm>
              <a:off x="0" y="3199823"/>
              <a:ext cx="3505200" cy="1588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Helvetica Neue Black Condensed" pitchFamily="-112" charset="0"/>
              </a:endParaRPr>
            </a:p>
          </p:txBody>
        </p:sp>
        <p:sp>
          <p:nvSpPr>
            <p:cNvPr id="23" name="Line 129"/>
            <p:cNvSpPr>
              <a:spLocks noChangeShapeType="1"/>
            </p:cNvSpPr>
            <p:nvPr/>
          </p:nvSpPr>
          <p:spPr bwMode="auto">
            <a:xfrm>
              <a:off x="0" y="3428712"/>
              <a:ext cx="3276600" cy="1587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Helvetica Neue Black Condensed" pitchFamily="-112" charset="0"/>
              </a:endParaRPr>
            </a:p>
          </p:txBody>
        </p:sp>
        <p:sp>
          <p:nvSpPr>
            <p:cNvPr id="24" name="Line 131"/>
            <p:cNvSpPr>
              <a:spLocks noChangeShapeType="1"/>
            </p:cNvSpPr>
            <p:nvPr/>
          </p:nvSpPr>
          <p:spPr bwMode="auto">
            <a:xfrm>
              <a:off x="0" y="3657600"/>
              <a:ext cx="3048000" cy="1587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Helvetica Neue Black Condensed" pitchFamily="-112" charset="0"/>
              </a:endParaRPr>
            </a:p>
          </p:txBody>
        </p:sp>
        <p:sp>
          <p:nvSpPr>
            <p:cNvPr id="25" name="Line 132"/>
            <p:cNvSpPr>
              <a:spLocks noChangeShapeType="1"/>
            </p:cNvSpPr>
            <p:nvPr/>
          </p:nvSpPr>
          <p:spPr bwMode="auto">
            <a:xfrm>
              <a:off x="0" y="3886488"/>
              <a:ext cx="2895600" cy="1587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Helvetica Neue Black Condensed" pitchFamily="-112" charset="0"/>
              </a:endParaRPr>
            </a:p>
          </p:txBody>
        </p:sp>
        <p:sp>
          <p:nvSpPr>
            <p:cNvPr id="26" name="Line 133"/>
            <p:cNvSpPr>
              <a:spLocks noChangeShapeType="1"/>
            </p:cNvSpPr>
            <p:nvPr/>
          </p:nvSpPr>
          <p:spPr bwMode="auto">
            <a:xfrm>
              <a:off x="0" y="4115376"/>
              <a:ext cx="2743200" cy="1588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Helvetica Neue Black Condensed" pitchFamily="-112" charset="0"/>
              </a:endParaRPr>
            </a:p>
          </p:txBody>
        </p:sp>
        <p:sp>
          <p:nvSpPr>
            <p:cNvPr id="27" name="Line 134"/>
            <p:cNvSpPr>
              <a:spLocks noChangeShapeType="1"/>
            </p:cNvSpPr>
            <p:nvPr/>
          </p:nvSpPr>
          <p:spPr bwMode="auto">
            <a:xfrm>
              <a:off x="0" y="4344265"/>
              <a:ext cx="2743200" cy="1587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Helvetica Neue Black Condensed" pitchFamily="-112" charset="0"/>
              </a:endParaRPr>
            </a:p>
          </p:txBody>
        </p:sp>
        <p:sp>
          <p:nvSpPr>
            <p:cNvPr id="28" name="Line 135"/>
            <p:cNvSpPr>
              <a:spLocks noChangeShapeType="1"/>
            </p:cNvSpPr>
            <p:nvPr/>
          </p:nvSpPr>
          <p:spPr bwMode="auto">
            <a:xfrm>
              <a:off x="0" y="4573153"/>
              <a:ext cx="2895600" cy="1587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Helvetica Neue Black Condensed" pitchFamily="-112" charset="0"/>
              </a:endParaRPr>
            </a:p>
          </p:txBody>
        </p:sp>
        <p:sp>
          <p:nvSpPr>
            <p:cNvPr id="29" name="Line 136"/>
            <p:cNvSpPr>
              <a:spLocks noChangeShapeType="1"/>
            </p:cNvSpPr>
            <p:nvPr/>
          </p:nvSpPr>
          <p:spPr bwMode="auto">
            <a:xfrm>
              <a:off x="0" y="4802041"/>
              <a:ext cx="3048000" cy="1588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Helvetica Neue Black Condensed" pitchFamily="-112" charset="0"/>
              </a:endParaRPr>
            </a:p>
          </p:txBody>
        </p:sp>
        <p:sp>
          <p:nvSpPr>
            <p:cNvPr id="30" name="Line 138"/>
            <p:cNvSpPr>
              <a:spLocks noChangeShapeType="1"/>
            </p:cNvSpPr>
            <p:nvPr/>
          </p:nvSpPr>
          <p:spPr bwMode="auto">
            <a:xfrm>
              <a:off x="0" y="5030930"/>
              <a:ext cx="3048000" cy="1588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Helvetica Neue Black Condensed" pitchFamily="-112" charset="0"/>
              </a:endParaRPr>
            </a:p>
          </p:txBody>
        </p:sp>
        <p:sp>
          <p:nvSpPr>
            <p:cNvPr id="31" name="Line 139"/>
            <p:cNvSpPr>
              <a:spLocks noChangeShapeType="1"/>
            </p:cNvSpPr>
            <p:nvPr/>
          </p:nvSpPr>
          <p:spPr bwMode="auto">
            <a:xfrm>
              <a:off x="0" y="5259819"/>
              <a:ext cx="3352800" cy="1588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Helvetica Neue Black Condensed" pitchFamily="-112" charset="0"/>
              </a:endParaRPr>
            </a:p>
          </p:txBody>
        </p:sp>
        <p:sp>
          <p:nvSpPr>
            <p:cNvPr id="32" name="Line 140"/>
            <p:cNvSpPr>
              <a:spLocks noChangeShapeType="1"/>
            </p:cNvSpPr>
            <p:nvPr/>
          </p:nvSpPr>
          <p:spPr bwMode="auto">
            <a:xfrm>
              <a:off x="0" y="5488708"/>
              <a:ext cx="3352800" cy="1587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Helvetica Neue Black Condensed" pitchFamily="-112" charset="0"/>
              </a:endParaRPr>
            </a:p>
          </p:txBody>
        </p:sp>
        <p:sp>
          <p:nvSpPr>
            <p:cNvPr id="33" name="Line 141"/>
            <p:cNvSpPr>
              <a:spLocks noChangeShapeType="1"/>
            </p:cNvSpPr>
            <p:nvPr/>
          </p:nvSpPr>
          <p:spPr bwMode="auto">
            <a:xfrm>
              <a:off x="0" y="5717596"/>
              <a:ext cx="3581400" cy="1587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Helvetica Neue Black Condensed" pitchFamily="-112" charset="0"/>
              </a:endParaRPr>
            </a:p>
          </p:txBody>
        </p:sp>
        <p:sp>
          <p:nvSpPr>
            <p:cNvPr id="34" name="Line 142"/>
            <p:cNvSpPr>
              <a:spLocks noChangeShapeType="1"/>
            </p:cNvSpPr>
            <p:nvPr/>
          </p:nvSpPr>
          <p:spPr bwMode="auto">
            <a:xfrm>
              <a:off x="0" y="5946484"/>
              <a:ext cx="3810000" cy="1587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Helvetica Neue Black Condensed" pitchFamily="-112" charset="0"/>
              </a:endParaRPr>
            </a:p>
          </p:txBody>
        </p:sp>
        <p:sp>
          <p:nvSpPr>
            <p:cNvPr id="35" name="Line 143"/>
            <p:cNvSpPr>
              <a:spLocks noChangeShapeType="1"/>
            </p:cNvSpPr>
            <p:nvPr/>
          </p:nvSpPr>
          <p:spPr bwMode="auto">
            <a:xfrm>
              <a:off x="0" y="6175375"/>
              <a:ext cx="4191000" cy="1588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Helvetica Neue Black Condensed" pitchFamily="-112" charset="0"/>
              </a:endParaRPr>
            </a:p>
          </p:txBody>
        </p:sp>
        <p:sp>
          <p:nvSpPr>
            <p:cNvPr id="67" name="Line 180"/>
            <p:cNvSpPr>
              <a:spLocks noChangeShapeType="1"/>
            </p:cNvSpPr>
            <p:nvPr userDrawn="1"/>
          </p:nvSpPr>
          <p:spPr bwMode="auto">
            <a:xfrm>
              <a:off x="0" y="1139825"/>
              <a:ext cx="6172200" cy="1588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Helvetica Neue Black Condensed" pitchFamily="-112" charset="0"/>
              </a:endParaRPr>
            </a:p>
          </p:txBody>
        </p:sp>
      </p:grpSp>
      <p:sp>
        <p:nvSpPr>
          <p:cNvPr id="8268" name="Rectangle 76"/>
          <p:cNvSpPr>
            <a:spLocks noGrp="1" noChangeArrowheads="1"/>
          </p:cNvSpPr>
          <p:nvPr userDrawn="1">
            <p:ph type="ctrTitle"/>
          </p:nvPr>
        </p:nvSpPr>
        <p:spPr>
          <a:xfrm>
            <a:off x="458793" y="3457575"/>
            <a:ext cx="8197851" cy="1090612"/>
          </a:xfrm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381" name="Rectangle 189"/>
          <p:cNvSpPr>
            <a:spLocks noGrp="1" noChangeArrowheads="1"/>
          </p:cNvSpPr>
          <p:nvPr userDrawn="1">
            <p:ph type="subTitle" sz="quarter" idx="1"/>
          </p:nvPr>
        </p:nvSpPr>
        <p:spPr>
          <a:xfrm>
            <a:off x="458789" y="4543425"/>
            <a:ext cx="7313612" cy="1376362"/>
          </a:xfrm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>
            <a:lvl1pPr marL="0" indent="0">
              <a:buFontTx/>
              <a:buNone/>
              <a:defRPr b="1">
                <a:solidFill>
                  <a:schemeClr val="bg1"/>
                </a:solidFill>
                <a:latin typeface="Helvetica" pitchFamily="-112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707063" y="6553200"/>
            <a:ext cx="3435351" cy="304800"/>
          </a:xfrm>
          <a:prstGeom prst="rect">
            <a:avLst/>
          </a:prstGeom>
        </p:spPr>
        <p:txBody>
          <a:bodyPr vert="horz" lIns="91390" tIns="45697" rIns="91390" bIns="45697" rtlCol="0" anchor="ctr"/>
          <a:lstStyle>
            <a:lvl1pPr algn="r" defTabSz="456963" rtl="0" fontAlgn="base">
              <a:spcBef>
                <a:spcPct val="0"/>
              </a:spcBef>
              <a:spcAft>
                <a:spcPct val="0"/>
              </a:spcAft>
              <a:defRPr lang="en-US" sz="1100" kern="120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321D6C87-AE47-F44C-8C30-1FB16567EBD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9543" y="965200"/>
            <a:ext cx="1998663" cy="5130800"/>
          </a:xfrm>
        </p:spPr>
        <p:txBody>
          <a:bodyPr vert="eaVert"/>
          <a:lstStyle>
            <a:lvl1pPr>
              <a:defRPr>
                <a:solidFill>
                  <a:srgbClr val="00589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8794" y="965200"/>
            <a:ext cx="5848351" cy="513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708653" y="6553200"/>
            <a:ext cx="3435351" cy="304800"/>
          </a:xfrm>
          <a:prstGeom prst="rect">
            <a:avLst/>
          </a:prstGeom>
        </p:spPr>
        <p:txBody>
          <a:bodyPr vert="horz" lIns="91390" tIns="45697" rIns="91390" bIns="45697" rtlCol="0" anchor="ctr"/>
          <a:lstStyle>
            <a:lvl1pPr algn="r" defTabSz="456963" rtl="0" fontAlgn="base">
              <a:spcBef>
                <a:spcPct val="0"/>
              </a:spcBef>
              <a:spcAft>
                <a:spcPct val="0"/>
              </a:spcAft>
              <a:defRPr lang="en-US" sz="1100" kern="120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16047588-2ABA-0B4C-87F8-F304B098E2C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624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lIns="91390" tIns="45697" rIns="91390" bIns="45697"/>
          <a:lstStyle>
            <a:lvl1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ヒラギノ角ゴ Pro W3" pitchFamily="-65" charset="-128"/>
                <a:cs typeface="+mn-cs"/>
              </a:defRPr>
            </a:lvl1pPr>
          </a:lstStyle>
          <a:p>
            <a:pPr>
              <a:defRPr/>
            </a:pPr>
            <a:fld id="{07F8F178-B4B3-4939-954A-2BD026CD7CCA}" type="datetime1">
              <a:rPr lang="en-US"/>
              <a:pPr>
                <a:defRPr/>
              </a:pPr>
              <a:t>11/16/2018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lIns="91390" tIns="45697" rIns="91390" bIns="45697"/>
          <a:lstStyle>
            <a:lvl1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ヒラギノ角ゴ Pro W3" pitchFamily="-65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08A7C-EE51-4168-92A2-0A75EAB754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51816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5F9F5-8DED-47BA-A7FF-ACE8AAE732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1"/>
            <a:ext cx="4038600" cy="48307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1"/>
            <a:ext cx="4038600" cy="48307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lIns="91390" tIns="45697" rIns="91390" bIns="45697"/>
          <a:lstStyle>
            <a:lvl1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ヒラギノ角ゴ Pro W3" pitchFamily="-65" charset="-128"/>
                <a:cs typeface="+mn-cs"/>
              </a:defRPr>
            </a:lvl1pPr>
          </a:lstStyle>
          <a:p>
            <a:pPr>
              <a:defRPr/>
            </a:pPr>
            <a:fld id="{F2694CB7-6460-43AB-B24B-10C5A02C0C98}" type="datetime1">
              <a:rPr lang="en-US"/>
              <a:pPr>
                <a:defRPr/>
              </a:pPr>
              <a:t>11/16/2018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lIns="91390" tIns="45697" rIns="91390" bIns="45697"/>
          <a:lstStyle>
            <a:lvl1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ヒラギノ角ゴ Pro W3" pitchFamily="-65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A8EA7-389A-461C-9AC8-53A3E7F508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68754-8AA1-4100-99E0-926479FE00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76206"/>
            <a:ext cx="6553200" cy="6889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5930" y="1209676"/>
            <a:ext cx="4079875" cy="4975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5" y="1209676"/>
            <a:ext cx="4079875" cy="4975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215900" y="6356356"/>
            <a:ext cx="2133600" cy="365125"/>
          </a:xfrm>
          <a:prstGeom prst="rect">
            <a:avLst/>
          </a:prstGeom>
        </p:spPr>
        <p:txBody>
          <a:bodyPr lIns="91390" tIns="45697" rIns="91390" bIns="45697"/>
          <a:lstStyle>
            <a:lvl1pPr eaLnBrk="0" hangingPunct="0">
              <a:lnSpc>
                <a:spcPct val="90000"/>
              </a:lnSpc>
              <a:defRPr>
                <a:ea typeface="ヒラギノ角ゴ Pro W3" pitchFamily="-65" charset="-128"/>
                <a:cs typeface="+mn-cs"/>
              </a:defRPr>
            </a:lvl1pPr>
          </a:lstStyle>
          <a:p>
            <a:pPr>
              <a:defRPr/>
            </a:pPr>
            <a:fld id="{43C39ADE-5AC6-4B08-824D-C66EE6511486}" type="datetime1">
              <a:rPr lang="en-US"/>
              <a:pPr>
                <a:defRPr/>
              </a:pPr>
              <a:t>11/16/2018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lIns="91390" tIns="45697" rIns="91390" bIns="45697"/>
          <a:lstStyle>
            <a:lvl1pPr eaLnBrk="0" hangingPunct="0">
              <a:lnSpc>
                <a:spcPct val="90000"/>
              </a:lnSpc>
              <a:defRPr>
                <a:ea typeface="ヒラギノ角ゴ Pro W3" pitchFamily="-65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4923C-A329-4B95-B520-7E7A74B112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010400" y="6492881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17788-1E13-48A9-9195-1DD5C80A97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624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6485" y="6356827"/>
            <a:ext cx="2134080" cy="364359"/>
          </a:xfrm>
          <a:prstGeom prst="rect">
            <a:avLst/>
          </a:prstGeom>
        </p:spPr>
        <p:txBody>
          <a:bodyPr lIns="91340" tIns="45672" rIns="91340" bIns="45672"/>
          <a:lstStyle>
            <a:lvl1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+mn-lt"/>
                <a:ea typeface="ヒラギノ角ゴ Pro W3" pitchFamily="-65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800" y="6356827"/>
            <a:ext cx="2894400" cy="364359"/>
          </a:xfrm>
          <a:prstGeom prst="rect">
            <a:avLst/>
          </a:prstGeom>
        </p:spPr>
        <p:txBody>
          <a:bodyPr lIns="91340" tIns="45672" rIns="91340" bIns="45672"/>
          <a:lstStyle>
            <a:lvl1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+mn-lt"/>
                <a:ea typeface="ヒラギノ角ゴ Pro W3" pitchFamily="-65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E759E-DEDC-46B2-A9A0-F0FFEB1BE5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708653" y="6553200"/>
            <a:ext cx="3435351" cy="304800"/>
          </a:xfrm>
          <a:prstGeom prst="rect">
            <a:avLst/>
          </a:prstGeom>
        </p:spPr>
        <p:txBody>
          <a:bodyPr vert="horz" lIns="91390" tIns="45697" rIns="91390" bIns="45697" rtlCol="0" anchor="ctr"/>
          <a:lstStyle>
            <a:lvl1pPr algn="r" defTabSz="456963" rtl="0" fontAlgn="base">
              <a:spcBef>
                <a:spcPct val="0"/>
              </a:spcBef>
              <a:spcAft>
                <a:spcPct val="0"/>
              </a:spcAft>
              <a:defRPr lang="en-US" sz="1100" kern="120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D76E6DF2-67EC-F445-804A-D61A238A05B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10602"/>
            <a:ext cx="8534400" cy="5181600"/>
          </a:xfr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CA8E0-91C3-4716-A84A-D1977431E7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1"/>
            <a:ext cx="4038600" cy="48307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1"/>
            <a:ext cx="4038600" cy="48307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6485" y="6356827"/>
            <a:ext cx="2134080" cy="364359"/>
          </a:xfrm>
          <a:prstGeom prst="rect">
            <a:avLst/>
          </a:prstGeom>
        </p:spPr>
        <p:txBody>
          <a:bodyPr lIns="91340" tIns="45672" rIns="91340" bIns="45672"/>
          <a:lstStyle>
            <a:lvl1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+mn-lt"/>
                <a:ea typeface="ヒラギノ角ゴ Pro W3" pitchFamily="-65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800" y="6356827"/>
            <a:ext cx="2894400" cy="364359"/>
          </a:xfrm>
          <a:prstGeom prst="rect">
            <a:avLst/>
          </a:prstGeom>
        </p:spPr>
        <p:txBody>
          <a:bodyPr lIns="91340" tIns="45672" rIns="91340" bIns="45672"/>
          <a:lstStyle>
            <a:lvl1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+mn-lt"/>
                <a:ea typeface="ヒラギノ角ゴ Pro W3" pitchFamily="-65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E90BD-DE9B-4790-927D-709C5F0F49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A7203-5E17-45A7-AA6A-393873625A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76211"/>
            <a:ext cx="6553200" cy="6889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5935" y="1209676"/>
            <a:ext cx="4079875" cy="4975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10" y="1209676"/>
            <a:ext cx="4079875" cy="4975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216000" y="6356827"/>
            <a:ext cx="2134080" cy="364359"/>
          </a:xfrm>
          <a:prstGeom prst="rect">
            <a:avLst/>
          </a:prstGeom>
        </p:spPr>
        <p:txBody>
          <a:bodyPr lIns="91340" tIns="45672" rIns="91340" bIns="45672"/>
          <a:lstStyle>
            <a:lvl1pPr eaLnBrk="0" hangingPunct="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Arial" charset="0"/>
                <a:ea typeface="ヒラギノ角ゴ Pro W3" pitchFamily="-65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800" y="6356827"/>
            <a:ext cx="2894400" cy="364359"/>
          </a:xfrm>
          <a:prstGeom prst="rect">
            <a:avLst/>
          </a:prstGeom>
        </p:spPr>
        <p:txBody>
          <a:bodyPr lIns="91340" tIns="45672" rIns="91340" bIns="45672"/>
          <a:lstStyle>
            <a:lvl1pPr eaLnBrk="0" hangingPunct="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Arial" charset="0"/>
                <a:ea typeface="ヒラギノ角ゴ Pro W3" pitchFamily="-65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40E12-9321-4A97-ADBF-5D41BB74DB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58C74-E0DD-4E1D-B581-6C140B2BD4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C Dream Cha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>
            <a:lvl1pPr>
              <a:buFont typeface="Arial" pitchFamily="34" charset="0"/>
              <a:buChar char="•"/>
              <a:defRPr sz="2500"/>
            </a:lvl1pPr>
            <a:lvl2pPr>
              <a:buFont typeface="Arial" pitchFamily="34" charset="0"/>
              <a:buChar char="–"/>
              <a:defRPr/>
            </a:lvl2pPr>
            <a:lvl3pPr>
              <a:buFont typeface="Courier New" pitchFamily="49" charset="0"/>
              <a:buChar char="o"/>
              <a:defRPr/>
            </a:lvl3pPr>
            <a:lvl4pPr>
              <a:buFont typeface="Arial" pitchFamily="34" charset="0"/>
              <a:buChar char="•"/>
              <a:defRPr/>
            </a:lvl4pPr>
            <a:lvl5pPr>
              <a:buFont typeface="Arial" pitchFamily="34" charset="0"/>
              <a:buChar char="–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endParaRPr lang="en-US" dirty="0" smtClean="0"/>
          </a:p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981200" y="37578"/>
            <a:ext cx="4800600" cy="68580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  <p:txBody>
          <a:bodyPr>
            <a:normAutofit/>
          </a:bodyPr>
          <a:lstStyle>
            <a:lvl1pPr>
              <a:defRPr sz="2200" b="1" baseline="0"/>
            </a:lvl1pPr>
          </a:lstStyle>
          <a:p>
            <a:pPr lvl="0"/>
            <a:r>
              <a:rPr lang="en-US" dirty="0" smtClean="0"/>
              <a:t>Click to edit Master title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84"/>
            <a:ext cx="2133600" cy="365125"/>
          </a:xfrm>
        </p:spPr>
        <p:txBody>
          <a:bodyPr/>
          <a:lstStyle/>
          <a:p>
            <a:fld id="{C7D8267A-9918-4F9B-B9D2-28D01CE2744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77489"/>
            <a:ext cx="2895600" cy="365125"/>
          </a:xfrm>
          <a:prstGeom prst="rect">
            <a:avLst/>
          </a:prstGeom>
        </p:spPr>
        <p:txBody>
          <a:bodyPr lIns="91350" tIns="45677" rIns="91350" bIns="45677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963" indent="0" algn="ctr">
              <a:buNone/>
              <a:defRPr/>
            </a:lvl2pPr>
            <a:lvl3pPr marL="913926" indent="0" algn="ctr">
              <a:buNone/>
              <a:defRPr/>
            </a:lvl3pPr>
            <a:lvl4pPr marL="1370890" indent="0" algn="ctr">
              <a:buNone/>
              <a:defRPr/>
            </a:lvl4pPr>
            <a:lvl5pPr marL="1827852" indent="0" algn="ctr">
              <a:buNone/>
              <a:defRPr/>
            </a:lvl5pPr>
            <a:lvl6pPr marL="2284815" indent="0" algn="ctr">
              <a:buNone/>
              <a:defRPr/>
            </a:lvl6pPr>
            <a:lvl7pPr marL="2741778" indent="0" algn="ctr">
              <a:buNone/>
              <a:defRPr/>
            </a:lvl7pPr>
            <a:lvl8pPr marL="3198740" indent="0" algn="ctr">
              <a:buNone/>
              <a:defRPr/>
            </a:lvl8pPr>
            <a:lvl9pPr marL="365570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63" indent="0">
              <a:buNone/>
              <a:defRPr sz="1800"/>
            </a:lvl2pPr>
            <a:lvl3pPr marL="913926" indent="0">
              <a:buNone/>
              <a:defRPr sz="1600"/>
            </a:lvl3pPr>
            <a:lvl4pPr marL="1370890" indent="0">
              <a:buNone/>
              <a:defRPr sz="1400"/>
            </a:lvl4pPr>
            <a:lvl5pPr marL="1827852" indent="0">
              <a:buNone/>
              <a:defRPr sz="1400"/>
            </a:lvl5pPr>
            <a:lvl6pPr marL="2284815" indent="0">
              <a:buNone/>
              <a:defRPr sz="1400"/>
            </a:lvl6pPr>
            <a:lvl7pPr marL="2741778" indent="0">
              <a:buNone/>
              <a:defRPr sz="1400"/>
            </a:lvl7pPr>
            <a:lvl8pPr marL="3198740" indent="0">
              <a:buNone/>
              <a:defRPr sz="1400"/>
            </a:lvl8pPr>
            <a:lvl9pPr marL="365570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8"/>
          <p:cNvGrpSpPr>
            <a:grpSpLocks/>
          </p:cNvGrpSpPr>
          <p:nvPr userDrawn="1"/>
        </p:nvGrpSpPr>
        <p:grpSpPr bwMode="auto">
          <a:xfrm flipH="1">
            <a:off x="3421288" y="-179041"/>
            <a:ext cx="5707063" cy="5791200"/>
            <a:chOff x="149" y="672"/>
            <a:chExt cx="3595" cy="364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" name="Line 60"/>
            <p:cNvSpPr>
              <a:spLocks noChangeShapeType="1"/>
            </p:cNvSpPr>
            <p:nvPr userDrawn="1"/>
          </p:nvSpPr>
          <p:spPr bwMode="auto">
            <a:xfrm rot="-5400000">
              <a:off x="-1674" y="2495"/>
              <a:ext cx="3648" cy="1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Helvetica Neue Black Condensed" pitchFamily="-112" charset="0"/>
              </a:endParaRPr>
            </a:p>
          </p:txBody>
        </p:sp>
        <p:grpSp>
          <p:nvGrpSpPr>
            <p:cNvPr id="8" name="Group 157"/>
            <p:cNvGrpSpPr>
              <a:grpSpLocks/>
            </p:cNvGrpSpPr>
            <p:nvPr userDrawn="1"/>
          </p:nvGrpSpPr>
          <p:grpSpPr bwMode="auto">
            <a:xfrm>
              <a:off x="268" y="670"/>
              <a:ext cx="3476" cy="3653"/>
              <a:chOff x="268" y="718"/>
              <a:chExt cx="3476" cy="3602"/>
            </a:xfrm>
          </p:grpSpPr>
          <p:sp>
            <p:nvSpPr>
              <p:cNvPr id="9" name="Line 39"/>
              <p:cNvSpPr>
                <a:spLocks noChangeShapeType="1"/>
              </p:cNvSpPr>
              <p:nvPr userDrawn="1"/>
            </p:nvSpPr>
            <p:spPr bwMode="auto">
              <a:xfrm rot="-5400000">
                <a:off x="2814" y="1080"/>
                <a:ext cx="720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Helvetica Neue Black Condensed" pitchFamily="-112" charset="0"/>
                </a:endParaRPr>
              </a:p>
            </p:txBody>
          </p:sp>
          <p:sp>
            <p:nvSpPr>
              <p:cNvPr id="10" name="Line 41"/>
              <p:cNvSpPr>
                <a:spLocks noChangeShapeType="1"/>
              </p:cNvSpPr>
              <p:nvPr userDrawn="1"/>
            </p:nvSpPr>
            <p:spPr bwMode="auto">
              <a:xfrm rot="-5400000">
                <a:off x="2507" y="1102"/>
                <a:ext cx="767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Helvetica Neue Black Condensed" pitchFamily="-112" charset="0"/>
                </a:endParaRPr>
              </a:p>
            </p:txBody>
          </p:sp>
          <p:sp>
            <p:nvSpPr>
              <p:cNvPr id="11" name="Line 42"/>
              <p:cNvSpPr>
                <a:spLocks noChangeShapeType="1"/>
              </p:cNvSpPr>
              <p:nvPr userDrawn="1"/>
            </p:nvSpPr>
            <p:spPr bwMode="auto">
              <a:xfrm rot="-5400000">
                <a:off x="2647" y="1104"/>
                <a:ext cx="768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Helvetica Neue Black Condensed" pitchFamily="-112" charset="0"/>
                </a:endParaRPr>
              </a:p>
            </p:txBody>
          </p:sp>
          <p:sp>
            <p:nvSpPr>
              <p:cNvPr id="12" name="Line 49"/>
              <p:cNvSpPr>
                <a:spLocks noChangeShapeType="1"/>
              </p:cNvSpPr>
              <p:nvPr userDrawn="1"/>
            </p:nvSpPr>
            <p:spPr bwMode="auto">
              <a:xfrm rot="-5400000">
                <a:off x="-381" y="2519"/>
                <a:ext cx="3600" cy="1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Helvetica Neue Black Condensed" pitchFamily="-112" charset="0"/>
                </a:endParaRPr>
              </a:p>
            </p:txBody>
          </p:sp>
          <p:sp>
            <p:nvSpPr>
              <p:cNvPr id="13" name="Line 50"/>
              <p:cNvSpPr>
                <a:spLocks noChangeShapeType="1"/>
              </p:cNvSpPr>
              <p:nvPr userDrawn="1"/>
            </p:nvSpPr>
            <p:spPr bwMode="auto">
              <a:xfrm rot="-5400000">
                <a:off x="-239" y="2519"/>
                <a:ext cx="3600" cy="1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Helvetica Neue Black Condensed" pitchFamily="-112" charset="0"/>
                </a:endParaRPr>
              </a:p>
            </p:txBody>
          </p:sp>
          <p:sp>
            <p:nvSpPr>
              <p:cNvPr id="14" name="Line 51"/>
              <p:cNvSpPr>
                <a:spLocks noChangeShapeType="1"/>
              </p:cNvSpPr>
              <p:nvPr userDrawn="1"/>
            </p:nvSpPr>
            <p:spPr bwMode="auto">
              <a:xfrm rot="-5400000">
                <a:off x="-97" y="2519"/>
                <a:ext cx="3600" cy="1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Helvetica Neue Black Condensed" pitchFamily="-112" charset="0"/>
                </a:endParaRPr>
              </a:p>
            </p:txBody>
          </p:sp>
          <p:sp>
            <p:nvSpPr>
              <p:cNvPr id="15" name="Line 52"/>
              <p:cNvSpPr>
                <a:spLocks noChangeShapeType="1"/>
              </p:cNvSpPr>
              <p:nvPr userDrawn="1"/>
            </p:nvSpPr>
            <p:spPr bwMode="auto">
              <a:xfrm rot="-5400000">
                <a:off x="-525" y="2519"/>
                <a:ext cx="3600" cy="1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Helvetica Neue Black Condensed" pitchFamily="-112" charset="0"/>
                </a:endParaRPr>
              </a:p>
            </p:txBody>
          </p:sp>
          <p:sp>
            <p:nvSpPr>
              <p:cNvPr id="16" name="Line 53"/>
              <p:cNvSpPr>
                <a:spLocks noChangeShapeType="1"/>
              </p:cNvSpPr>
              <p:nvPr userDrawn="1"/>
            </p:nvSpPr>
            <p:spPr bwMode="auto">
              <a:xfrm rot="-5400000">
                <a:off x="-957" y="2519"/>
                <a:ext cx="3600" cy="1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Helvetica Neue Black Condensed" pitchFamily="-112" charset="0"/>
                </a:endParaRPr>
              </a:p>
            </p:txBody>
          </p:sp>
          <p:sp>
            <p:nvSpPr>
              <p:cNvPr id="17" name="Line 54"/>
              <p:cNvSpPr>
                <a:spLocks noChangeShapeType="1"/>
              </p:cNvSpPr>
              <p:nvPr userDrawn="1"/>
            </p:nvSpPr>
            <p:spPr bwMode="auto">
              <a:xfrm rot="-5400000">
                <a:off x="-811" y="2519"/>
                <a:ext cx="3600" cy="1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Helvetica Neue Black Condensed" pitchFamily="-112" charset="0"/>
                </a:endParaRPr>
              </a:p>
            </p:txBody>
          </p:sp>
          <p:sp>
            <p:nvSpPr>
              <p:cNvPr id="18" name="Line 55"/>
              <p:cNvSpPr>
                <a:spLocks noChangeShapeType="1"/>
              </p:cNvSpPr>
              <p:nvPr userDrawn="1"/>
            </p:nvSpPr>
            <p:spPr bwMode="auto">
              <a:xfrm rot="-5400000">
                <a:off x="-669" y="2519"/>
                <a:ext cx="3600" cy="1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Helvetica Neue Black Condensed" pitchFamily="-112" charset="0"/>
                </a:endParaRPr>
              </a:p>
            </p:txBody>
          </p:sp>
          <p:sp>
            <p:nvSpPr>
              <p:cNvPr id="19" name="Line 56"/>
              <p:cNvSpPr>
                <a:spLocks noChangeShapeType="1"/>
              </p:cNvSpPr>
              <p:nvPr userDrawn="1"/>
            </p:nvSpPr>
            <p:spPr bwMode="auto">
              <a:xfrm rot="-5400000">
                <a:off x="-1103" y="2519"/>
                <a:ext cx="3600" cy="1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Helvetica Neue Black Condensed" pitchFamily="-112" charset="0"/>
                </a:endParaRPr>
              </a:p>
            </p:txBody>
          </p:sp>
          <p:sp>
            <p:nvSpPr>
              <p:cNvPr id="20" name="Line 57"/>
              <p:cNvSpPr>
                <a:spLocks noChangeShapeType="1"/>
              </p:cNvSpPr>
              <p:nvPr userDrawn="1"/>
            </p:nvSpPr>
            <p:spPr bwMode="auto">
              <a:xfrm rot="-5400000">
                <a:off x="-1531" y="2519"/>
                <a:ext cx="3600" cy="1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Helvetica Neue Black Condensed" pitchFamily="-112" charset="0"/>
                </a:endParaRPr>
              </a:p>
            </p:txBody>
          </p:sp>
          <p:sp>
            <p:nvSpPr>
              <p:cNvPr id="21" name="Line 58"/>
              <p:cNvSpPr>
                <a:spLocks noChangeShapeType="1"/>
              </p:cNvSpPr>
              <p:nvPr userDrawn="1"/>
            </p:nvSpPr>
            <p:spPr bwMode="auto">
              <a:xfrm rot="-5400000">
                <a:off x="-1389" y="2519"/>
                <a:ext cx="3600" cy="1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Helvetica Neue Black Condensed" pitchFamily="-112" charset="0"/>
                </a:endParaRPr>
              </a:p>
            </p:txBody>
          </p:sp>
          <p:sp>
            <p:nvSpPr>
              <p:cNvPr id="22" name="Line 59"/>
              <p:cNvSpPr>
                <a:spLocks noChangeShapeType="1"/>
              </p:cNvSpPr>
              <p:nvPr userDrawn="1"/>
            </p:nvSpPr>
            <p:spPr bwMode="auto">
              <a:xfrm rot="-5400000">
                <a:off x="-1247" y="2519"/>
                <a:ext cx="3600" cy="1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Helvetica Neue Black Condensed" pitchFamily="-112" charset="0"/>
                </a:endParaRPr>
              </a:p>
            </p:txBody>
          </p:sp>
          <p:sp>
            <p:nvSpPr>
              <p:cNvPr id="23" name="Line 112"/>
              <p:cNvSpPr>
                <a:spLocks noChangeShapeType="1"/>
              </p:cNvSpPr>
              <p:nvPr userDrawn="1"/>
            </p:nvSpPr>
            <p:spPr bwMode="auto">
              <a:xfrm rot="-5400000">
                <a:off x="2334" y="1128"/>
                <a:ext cx="816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Helvetica Neue Black Condensed" pitchFamily="-112" charset="0"/>
                </a:endParaRPr>
              </a:p>
            </p:txBody>
          </p:sp>
          <p:sp>
            <p:nvSpPr>
              <p:cNvPr id="24" name="Line 114"/>
              <p:cNvSpPr>
                <a:spLocks noChangeShapeType="1"/>
              </p:cNvSpPr>
              <p:nvPr userDrawn="1"/>
            </p:nvSpPr>
            <p:spPr bwMode="auto">
              <a:xfrm rot="-5400000">
                <a:off x="2137" y="1176"/>
                <a:ext cx="912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Helvetica Neue Black Condensed" pitchFamily="-112" charset="0"/>
                </a:endParaRPr>
              </a:p>
            </p:txBody>
          </p:sp>
          <p:sp>
            <p:nvSpPr>
              <p:cNvPr id="25" name="Line 115"/>
              <p:cNvSpPr>
                <a:spLocks noChangeShapeType="1"/>
              </p:cNvSpPr>
              <p:nvPr userDrawn="1"/>
            </p:nvSpPr>
            <p:spPr bwMode="auto">
              <a:xfrm rot="-5400000">
                <a:off x="1921" y="1248"/>
                <a:ext cx="1056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Helvetica Neue Black Condensed" pitchFamily="-112" charset="0"/>
                </a:endParaRPr>
              </a:p>
            </p:txBody>
          </p:sp>
          <p:sp>
            <p:nvSpPr>
              <p:cNvPr id="26" name="Line 116"/>
              <p:cNvSpPr>
                <a:spLocks noChangeShapeType="1"/>
              </p:cNvSpPr>
              <p:nvPr userDrawn="1"/>
            </p:nvSpPr>
            <p:spPr bwMode="auto">
              <a:xfrm rot="-5400000">
                <a:off x="1729" y="1296"/>
                <a:ext cx="1152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Helvetica Neue Black Condensed" pitchFamily="-112" charset="0"/>
                </a:endParaRPr>
              </a:p>
            </p:txBody>
          </p:sp>
          <p:sp>
            <p:nvSpPr>
              <p:cNvPr id="27" name="Line 117"/>
              <p:cNvSpPr>
                <a:spLocks noChangeShapeType="1"/>
              </p:cNvSpPr>
              <p:nvPr userDrawn="1"/>
            </p:nvSpPr>
            <p:spPr bwMode="auto">
              <a:xfrm rot="-5400000">
                <a:off x="1489" y="1392"/>
                <a:ext cx="1344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Helvetica Neue Black Condensed" pitchFamily="-112" charset="0"/>
                </a:endParaRPr>
              </a:p>
            </p:txBody>
          </p:sp>
          <p:sp>
            <p:nvSpPr>
              <p:cNvPr id="28" name="Line 118"/>
              <p:cNvSpPr>
                <a:spLocks noChangeShapeType="1"/>
              </p:cNvSpPr>
              <p:nvPr userDrawn="1"/>
            </p:nvSpPr>
            <p:spPr bwMode="auto">
              <a:xfrm rot="-5400000">
                <a:off x="1297" y="1440"/>
                <a:ext cx="1440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Helvetica Neue Black Condensed" pitchFamily="-112" charset="0"/>
                </a:endParaRPr>
              </a:p>
            </p:txBody>
          </p:sp>
          <p:sp>
            <p:nvSpPr>
              <p:cNvPr id="29" name="Line 119"/>
              <p:cNvSpPr>
                <a:spLocks noChangeShapeType="1"/>
              </p:cNvSpPr>
              <p:nvPr userDrawn="1"/>
            </p:nvSpPr>
            <p:spPr bwMode="auto">
              <a:xfrm rot="-5400000">
                <a:off x="1081" y="1512"/>
                <a:ext cx="1584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Helvetica Neue Black Condensed" pitchFamily="-112" charset="0"/>
                </a:endParaRPr>
              </a:p>
            </p:txBody>
          </p:sp>
          <p:sp>
            <p:nvSpPr>
              <p:cNvPr id="30" name="Line 120"/>
              <p:cNvSpPr>
                <a:spLocks noChangeShapeType="1"/>
              </p:cNvSpPr>
              <p:nvPr userDrawn="1"/>
            </p:nvSpPr>
            <p:spPr bwMode="auto">
              <a:xfrm rot="-5400000">
                <a:off x="3192" y="984"/>
                <a:ext cx="530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Helvetica Neue Black Condensed" pitchFamily="-112" charset="0"/>
                </a:endParaRPr>
              </a:p>
            </p:txBody>
          </p:sp>
          <p:sp>
            <p:nvSpPr>
              <p:cNvPr id="31" name="Line 122"/>
              <p:cNvSpPr>
                <a:spLocks noChangeShapeType="1"/>
              </p:cNvSpPr>
              <p:nvPr userDrawn="1"/>
            </p:nvSpPr>
            <p:spPr bwMode="auto">
              <a:xfrm rot="-5400000">
                <a:off x="2977" y="1056"/>
                <a:ext cx="672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Helvetica Neue Black Condensed" pitchFamily="-112" charset="0"/>
                </a:endParaRPr>
              </a:p>
            </p:txBody>
          </p:sp>
          <p:sp>
            <p:nvSpPr>
              <p:cNvPr id="32" name="Line 153"/>
              <p:cNvSpPr>
                <a:spLocks noChangeShapeType="1"/>
              </p:cNvSpPr>
              <p:nvPr userDrawn="1"/>
            </p:nvSpPr>
            <p:spPr bwMode="auto">
              <a:xfrm rot="-5400000">
                <a:off x="3408" y="912"/>
                <a:ext cx="384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Helvetica Neue Black Condensed" pitchFamily="-112" charset="0"/>
                </a:endParaRPr>
              </a:p>
            </p:txBody>
          </p:sp>
          <p:sp>
            <p:nvSpPr>
              <p:cNvPr id="33" name="Line 156"/>
              <p:cNvSpPr>
                <a:spLocks noChangeShapeType="1"/>
              </p:cNvSpPr>
              <p:nvPr userDrawn="1"/>
            </p:nvSpPr>
            <p:spPr bwMode="auto">
              <a:xfrm rot="-5400000">
                <a:off x="3624" y="840"/>
                <a:ext cx="240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Helvetica Neue Black Condensed" pitchFamily="-112" charset="0"/>
                </a:endParaRPr>
              </a:p>
            </p:txBody>
          </p:sp>
        </p:grpSp>
      </p:grpSp>
      <p:pic>
        <p:nvPicPr>
          <p:cNvPr id="5" name="Picture 4" descr="Proposal_Cover_starFade-01.png"/>
          <p:cNvPicPr/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3774759" cy="68787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8063" y="4406905"/>
            <a:ext cx="6366655" cy="1362075"/>
          </a:xfrm>
        </p:spPr>
        <p:txBody>
          <a:bodyPr anchor="t"/>
          <a:lstStyle>
            <a:lvl1pPr algn="l">
              <a:defRPr sz="2400" b="1" cap="all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28063" y="2906718"/>
            <a:ext cx="6366655" cy="1500187"/>
          </a:xfrm>
        </p:spPr>
        <p:txBody>
          <a:bodyPr anchor="b"/>
          <a:lstStyle>
            <a:lvl1pPr marL="0" indent="0">
              <a:buNone/>
              <a:defRPr sz="1600"/>
            </a:lvl1pPr>
            <a:lvl2pPr marL="456963" indent="0">
              <a:buNone/>
              <a:defRPr sz="1800"/>
            </a:lvl2pPr>
            <a:lvl3pPr marL="913926" indent="0">
              <a:buNone/>
              <a:defRPr sz="1600"/>
            </a:lvl3pPr>
            <a:lvl4pPr marL="1370890" indent="0">
              <a:buNone/>
              <a:defRPr sz="1400"/>
            </a:lvl4pPr>
            <a:lvl5pPr marL="1827852" indent="0">
              <a:buNone/>
              <a:defRPr sz="1400"/>
            </a:lvl5pPr>
            <a:lvl6pPr marL="2284815" indent="0">
              <a:buNone/>
              <a:defRPr sz="1400"/>
            </a:lvl6pPr>
            <a:lvl7pPr marL="2741778" indent="0">
              <a:buNone/>
              <a:defRPr sz="1400"/>
            </a:lvl7pPr>
            <a:lvl8pPr marL="3198740" indent="0">
              <a:buNone/>
              <a:defRPr sz="1400"/>
            </a:lvl8pPr>
            <a:lvl9pPr marL="365570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707063" y="6553200"/>
            <a:ext cx="3435351" cy="304800"/>
          </a:xfrm>
          <a:prstGeom prst="rect">
            <a:avLst/>
          </a:prstGeom>
        </p:spPr>
        <p:txBody>
          <a:bodyPr vert="horz" lIns="91390" tIns="45697" rIns="91390" bIns="45697" rtlCol="0" anchor="ctr"/>
          <a:lstStyle>
            <a:lvl1pPr algn="r" defTabSz="456963" rtl="0" fontAlgn="base">
              <a:spcBef>
                <a:spcPct val="0"/>
              </a:spcBef>
              <a:spcAft>
                <a:spcPct val="0"/>
              </a:spcAft>
              <a:defRPr lang="en-US" sz="1100" kern="120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6BB2A98A-875D-914A-A592-0A21CC6FC0F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5930" y="1209675"/>
            <a:ext cx="4079875" cy="4975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5" y="1209675"/>
            <a:ext cx="4079875" cy="4975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26" indent="0">
              <a:buNone/>
              <a:defRPr sz="1800" b="1"/>
            </a:lvl3pPr>
            <a:lvl4pPr marL="1370890" indent="0">
              <a:buNone/>
              <a:defRPr sz="1600" b="1"/>
            </a:lvl4pPr>
            <a:lvl5pPr marL="1827852" indent="0">
              <a:buNone/>
              <a:defRPr sz="1600" b="1"/>
            </a:lvl5pPr>
            <a:lvl6pPr marL="2284815" indent="0">
              <a:buNone/>
              <a:defRPr sz="1600" b="1"/>
            </a:lvl6pPr>
            <a:lvl7pPr marL="2741778" indent="0">
              <a:buNone/>
              <a:defRPr sz="1600" b="1"/>
            </a:lvl7pPr>
            <a:lvl8pPr marL="3198740" indent="0">
              <a:buNone/>
              <a:defRPr sz="1600" b="1"/>
            </a:lvl8pPr>
            <a:lvl9pPr marL="36557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26" indent="0">
              <a:buNone/>
              <a:defRPr sz="1800" b="1"/>
            </a:lvl3pPr>
            <a:lvl4pPr marL="1370890" indent="0">
              <a:buNone/>
              <a:defRPr sz="1600" b="1"/>
            </a:lvl4pPr>
            <a:lvl5pPr marL="1827852" indent="0">
              <a:buNone/>
              <a:defRPr sz="1600" b="1"/>
            </a:lvl5pPr>
            <a:lvl6pPr marL="2284815" indent="0">
              <a:buNone/>
              <a:defRPr sz="1600" b="1"/>
            </a:lvl6pPr>
            <a:lvl7pPr marL="2741778" indent="0">
              <a:buNone/>
              <a:defRPr sz="1600" b="1"/>
            </a:lvl7pPr>
            <a:lvl8pPr marL="3198740" indent="0">
              <a:buNone/>
              <a:defRPr sz="1600" b="1"/>
            </a:lvl8pPr>
            <a:lvl9pPr marL="36557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63" indent="0">
              <a:buNone/>
              <a:defRPr sz="1200"/>
            </a:lvl2pPr>
            <a:lvl3pPr marL="913926" indent="0">
              <a:buNone/>
              <a:defRPr sz="1000"/>
            </a:lvl3pPr>
            <a:lvl4pPr marL="1370890" indent="0">
              <a:buNone/>
              <a:defRPr sz="900"/>
            </a:lvl4pPr>
            <a:lvl5pPr marL="1827852" indent="0">
              <a:buNone/>
              <a:defRPr sz="900"/>
            </a:lvl5pPr>
            <a:lvl6pPr marL="2284815" indent="0">
              <a:buNone/>
              <a:defRPr sz="900"/>
            </a:lvl6pPr>
            <a:lvl7pPr marL="2741778" indent="0">
              <a:buNone/>
              <a:defRPr sz="900"/>
            </a:lvl7pPr>
            <a:lvl8pPr marL="3198740" indent="0">
              <a:buNone/>
              <a:defRPr sz="900"/>
            </a:lvl8pPr>
            <a:lvl9pPr marL="36557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26" indent="0">
              <a:buNone/>
              <a:defRPr sz="2400"/>
            </a:lvl3pPr>
            <a:lvl4pPr marL="1370890" indent="0">
              <a:buNone/>
              <a:defRPr sz="2000"/>
            </a:lvl4pPr>
            <a:lvl5pPr marL="1827852" indent="0">
              <a:buNone/>
              <a:defRPr sz="2000"/>
            </a:lvl5pPr>
            <a:lvl6pPr marL="2284815" indent="0">
              <a:buNone/>
              <a:defRPr sz="2000"/>
            </a:lvl6pPr>
            <a:lvl7pPr marL="2741778" indent="0">
              <a:buNone/>
              <a:defRPr sz="2000"/>
            </a:lvl7pPr>
            <a:lvl8pPr marL="3198740" indent="0">
              <a:buNone/>
              <a:defRPr sz="2000"/>
            </a:lvl8pPr>
            <a:lvl9pPr marL="3655704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63" indent="0">
              <a:buNone/>
              <a:defRPr sz="1200"/>
            </a:lvl2pPr>
            <a:lvl3pPr marL="913926" indent="0">
              <a:buNone/>
              <a:defRPr sz="1000"/>
            </a:lvl3pPr>
            <a:lvl4pPr marL="1370890" indent="0">
              <a:buNone/>
              <a:defRPr sz="900"/>
            </a:lvl4pPr>
            <a:lvl5pPr marL="1827852" indent="0">
              <a:buNone/>
              <a:defRPr sz="900"/>
            </a:lvl5pPr>
            <a:lvl6pPr marL="2284815" indent="0">
              <a:buNone/>
              <a:defRPr sz="900"/>
            </a:lvl6pPr>
            <a:lvl7pPr marL="2741778" indent="0">
              <a:buNone/>
              <a:defRPr sz="900"/>
            </a:lvl7pPr>
            <a:lvl8pPr marL="3198740" indent="0">
              <a:buNone/>
              <a:defRPr sz="900"/>
            </a:lvl8pPr>
            <a:lvl9pPr marL="36557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0043" y="152400"/>
            <a:ext cx="2078037" cy="6032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5925" y="152400"/>
            <a:ext cx="6081713" cy="6032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52405"/>
            <a:ext cx="6680200" cy="6889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15925" y="1209675"/>
            <a:ext cx="8312150" cy="4975225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624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lIns="91390" tIns="45697" rIns="91390" bIns="4569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CB4D9AC-0EA8-4782-8BA8-3B9CD5E6F87A}" type="datetime1">
              <a:rPr lang="en-US" smtClean="0"/>
              <a:pPr>
                <a:defRPr/>
              </a:pPr>
              <a:t>11/16/2018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lIns="91390" tIns="45697" rIns="91390" bIns="4569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7C719-34EC-48D6-B935-1324D0D510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5707063" y="6553200"/>
            <a:ext cx="3435351" cy="304800"/>
          </a:xfrm>
          <a:prstGeom prst="rect">
            <a:avLst/>
          </a:prstGeom>
        </p:spPr>
        <p:txBody>
          <a:bodyPr vert="horz" lIns="91390" tIns="45697" rIns="91390" bIns="45697" rtlCol="0" anchor="ctr"/>
          <a:lstStyle>
            <a:lvl1pPr algn="r" defTabSz="456963" rtl="0" fontAlgn="base">
              <a:spcBef>
                <a:spcPct val="0"/>
              </a:spcBef>
              <a:spcAft>
                <a:spcPct val="0"/>
              </a:spcAft>
              <a:defRPr lang="en-US" sz="1100" kern="120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04E83F03-6DA3-1E4D-93DF-DF6DCE273E9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51816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DF621-1185-4A4E-B0A5-F7AE0C9B18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1"/>
            <a:ext cx="4038600" cy="48307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1"/>
            <a:ext cx="4038600" cy="48307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lIns="91390" tIns="45697" rIns="91390" bIns="4569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50EF81C-EDA5-4021-996D-B1667F0B764F}" type="datetime1">
              <a:rPr lang="en-US" smtClean="0"/>
              <a:pPr>
                <a:defRPr/>
              </a:pPr>
              <a:t>11/16/2018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lIns="91390" tIns="45697" rIns="91390" bIns="4569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905BD-8A3F-4ADA-A04A-C733D362B5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5122" name="Picture 2" descr="Picture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01050" y="0"/>
            <a:ext cx="742950" cy="93992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2D57E-1A82-4EBD-8BA5-D30C72084E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C7EAB-EC28-4C67-9329-5C824F7FDF1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010400" y="649288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17788-1E13-48A9-9195-1DD5C80A97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624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lIns="91390" tIns="45697" rIns="91390" bIns="4569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5932CFE-9477-49F6-A642-1CA4DBD9D72F}" type="datetime1">
              <a:rPr lang="en-US"/>
              <a:pPr>
                <a:defRPr/>
              </a:pPr>
              <a:t>11/16/2018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lIns="91390" tIns="45697" rIns="91390" bIns="4569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FEDF7-3379-47A3-8A71-7BBA2A90F7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51816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B741E-CE54-4C70-B9F0-FF091FC218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1"/>
            <a:ext cx="4038600" cy="48307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1"/>
            <a:ext cx="4038600" cy="48307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lIns="91390" tIns="45697" rIns="91390" bIns="4569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76D7473-B29E-4F3B-B52B-FC81CC1CEA76}" type="datetime1">
              <a:rPr lang="en-US"/>
              <a:pPr>
                <a:defRPr/>
              </a:pPr>
              <a:t>11/16/2018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lIns="91390" tIns="45697" rIns="91390" bIns="4569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5A6FF-B397-4D13-A265-1346EC6303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81412-E53D-4BB0-87B6-D63A2CE2EB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624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6485" y="6356827"/>
            <a:ext cx="2134080" cy="364359"/>
          </a:xfrm>
          <a:prstGeom prst="rect">
            <a:avLst/>
          </a:prstGeom>
        </p:spPr>
        <p:txBody>
          <a:bodyPr lIns="91340" tIns="45672" rIns="91340" bIns="45672"/>
          <a:lstStyle>
            <a:lvl1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+mn-lt"/>
                <a:ea typeface="ヒラギノ角ゴ Pro W3" pitchFamily="-65" charset="-128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800" y="6356827"/>
            <a:ext cx="2894400" cy="364359"/>
          </a:xfrm>
          <a:prstGeom prst="rect">
            <a:avLst/>
          </a:prstGeom>
        </p:spPr>
        <p:txBody>
          <a:bodyPr lIns="91340" tIns="45672" rIns="91340" bIns="45672"/>
          <a:lstStyle>
            <a:lvl1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+mn-lt"/>
                <a:ea typeface="ヒラギノ角ゴ Pro W3" pitchFamily="-65" charset="-128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E759E-DEDC-46B2-A9A0-F0FFEB1BE5D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5252485" y="6492202"/>
            <a:ext cx="3891516" cy="365798"/>
          </a:xfrm>
          <a:prstGeom prst="rect">
            <a:avLst/>
          </a:prstGeom>
        </p:spPr>
        <p:txBody>
          <a:bodyPr vert="horz" lIns="91360" tIns="45682" rIns="91360" bIns="45682" rtlCol="0" anchor="ctr"/>
          <a:lstStyle>
            <a:lvl1pPr>
              <a:defRPr/>
            </a:lvl1pPr>
          </a:lstStyle>
          <a:p>
            <a:pPr algn="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1100" dirty="0" smtClean="0">
                <a:solidFill>
                  <a:prstClr val="black">
                    <a:tint val="75000"/>
                  </a:prstClr>
                </a:solidFill>
                <a:latin typeface="Calibri"/>
                <a:ea typeface="ヒラギノ角ゴ Pro W3" pitchFamily="-65" charset="-128"/>
              </a:rPr>
              <a:t>2015 - Lorraine E. P. Williams, Ph. D – NASA/JSC/ER6               </a:t>
            </a:r>
            <a:fld id="{BB6A7203-5E17-45A7-AA6A-393873625A54}" type="slidenum">
              <a:rPr lang="en-US" sz="1100" smtClean="0">
                <a:solidFill>
                  <a:prstClr val="black">
                    <a:tint val="75000"/>
                  </a:prstClr>
                </a:solidFill>
                <a:latin typeface="Calibri"/>
                <a:ea typeface="ヒラギノ角ゴ Pro W3" pitchFamily="-65" charset="-128"/>
              </a:rPr>
              <a:pPr algn="r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t>‹#›</a:t>
            </a:fld>
            <a:endParaRPr lang="en-US" sz="1100" dirty="0">
              <a:solidFill>
                <a:prstClr val="black">
                  <a:tint val="75000"/>
                </a:prstClr>
              </a:solidFill>
              <a:latin typeface="Calibri"/>
              <a:ea typeface="ヒラギノ角ゴ Pro W3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64445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663" y="908050"/>
            <a:ext cx="8229600" cy="1143000"/>
          </a:xfrm>
        </p:spPr>
        <p:txBody>
          <a:bodyPr/>
          <a:lstStyle>
            <a:lvl1pPr>
              <a:defRPr>
                <a:solidFill>
                  <a:srgbClr val="00589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663" y="2168525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26" indent="0">
              <a:buNone/>
              <a:defRPr sz="1800" b="1"/>
            </a:lvl3pPr>
            <a:lvl4pPr marL="1370890" indent="0">
              <a:buNone/>
              <a:defRPr sz="1600" b="1"/>
            </a:lvl4pPr>
            <a:lvl5pPr marL="1827852" indent="0">
              <a:buNone/>
              <a:defRPr sz="1600" b="1"/>
            </a:lvl5pPr>
            <a:lvl6pPr marL="2284815" indent="0">
              <a:buNone/>
              <a:defRPr sz="1600" b="1"/>
            </a:lvl6pPr>
            <a:lvl7pPr marL="2741778" indent="0">
              <a:buNone/>
              <a:defRPr sz="1600" b="1"/>
            </a:lvl7pPr>
            <a:lvl8pPr marL="3198740" indent="0">
              <a:buNone/>
              <a:defRPr sz="1600" b="1"/>
            </a:lvl8pPr>
            <a:lvl9pPr marL="36557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663" y="280829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35490" y="2168525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26" indent="0">
              <a:buNone/>
              <a:defRPr sz="1800" b="1"/>
            </a:lvl3pPr>
            <a:lvl4pPr marL="1370890" indent="0">
              <a:buNone/>
              <a:defRPr sz="1600" b="1"/>
            </a:lvl4pPr>
            <a:lvl5pPr marL="1827852" indent="0">
              <a:buNone/>
              <a:defRPr sz="1600" b="1"/>
            </a:lvl5pPr>
            <a:lvl6pPr marL="2284815" indent="0">
              <a:buNone/>
              <a:defRPr sz="1600" b="1"/>
            </a:lvl6pPr>
            <a:lvl7pPr marL="2741778" indent="0">
              <a:buNone/>
              <a:defRPr sz="1600" b="1"/>
            </a:lvl7pPr>
            <a:lvl8pPr marL="3198740" indent="0">
              <a:buNone/>
              <a:defRPr sz="1600" b="1"/>
            </a:lvl8pPr>
            <a:lvl9pPr marL="36557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35490" y="280829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5707063" y="6553200"/>
            <a:ext cx="3435351" cy="304800"/>
          </a:xfrm>
          <a:prstGeom prst="rect">
            <a:avLst/>
          </a:prstGeom>
        </p:spPr>
        <p:txBody>
          <a:bodyPr vert="horz" lIns="91390" tIns="45697" rIns="91390" bIns="45697" rtlCol="0" anchor="ctr"/>
          <a:lstStyle>
            <a:lvl1pPr algn="r" defTabSz="456963" rtl="0" fontAlgn="base">
              <a:spcBef>
                <a:spcPct val="0"/>
              </a:spcBef>
              <a:spcAft>
                <a:spcPct val="0"/>
              </a:spcAft>
              <a:defRPr lang="en-US" sz="1100" kern="120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273C334C-4C19-4E40-8A3B-96E9DE3B0F5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51816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CA8E0-91C3-4716-A84A-D1977431E7B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733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1"/>
            <a:ext cx="4038600" cy="48307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1"/>
            <a:ext cx="4038600" cy="48307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6485" y="6356827"/>
            <a:ext cx="2134080" cy="364359"/>
          </a:xfrm>
          <a:prstGeom prst="rect">
            <a:avLst/>
          </a:prstGeom>
        </p:spPr>
        <p:txBody>
          <a:bodyPr lIns="91340" tIns="45672" rIns="91340" bIns="45672"/>
          <a:lstStyle>
            <a:lvl1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+mn-lt"/>
                <a:ea typeface="ヒラギノ角ゴ Pro W3" pitchFamily="-65" charset="-128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800" y="6356827"/>
            <a:ext cx="2894400" cy="364359"/>
          </a:xfrm>
          <a:prstGeom prst="rect">
            <a:avLst/>
          </a:prstGeom>
        </p:spPr>
        <p:txBody>
          <a:bodyPr lIns="91340" tIns="45672" rIns="91340" bIns="45672"/>
          <a:lstStyle>
            <a:lvl1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+mn-lt"/>
                <a:ea typeface="ヒラギノ角ゴ Pro W3" pitchFamily="-65" charset="-128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E90BD-DE9B-4790-927D-709C5F0F49A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0305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086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76211"/>
            <a:ext cx="6553200" cy="6889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5935" y="1209676"/>
            <a:ext cx="4079875" cy="4975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10" y="1209676"/>
            <a:ext cx="4079875" cy="4975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5380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216000" y="6356827"/>
            <a:ext cx="2134080" cy="364359"/>
          </a:xfrm>
          <a:prstGeom prst="rect">
            <a:avLst/>
          </a:prstGeom>
        </p:spPr>
        <p:txBody>
          <a:bodyPr lIns="91340" tIns="45672" rIns="91340" bIns="45672"/>
          <a:lstStyle>
            <a:lvl1pPr eaLnBrk="0" hangingPunct="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Arial" charset="0"/>
                <a:ea typeface="ヒラギノ角ゴ Pro W3" pitchFamily="-65" charset="-128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800" y="6356827"/>
            <a:ext cx="2894400" cy="364359"/>
          </a:xfrm>
          <a:prstGeom prst="rect">
            <a:avLst/>
          </a:prstGeom>
        </p:spPr>
        <p:txBody>
          <a:bodyPr lIns="91340" tIns="45672" rIns="91340" bIns="45672"/>
          <a:lstStyle>
            <a:lvl1pPr eaLnBrk="0" hangingPunct="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Arial" charset="0"/>
                <a:ea typeface="ヒラギノ角ゴ Pro W3" pitchFamily="-65" charset="-128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40E12-9321-4A97-ADBF-5D41BB74DB4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46574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58C74-E0DD-4E1D-B581-6C140B2BD44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47926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C Dream Cha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>
            <a:lvl1pPr>
              <a:buFont typeface="Arial" pitchFamily="34" charset="0"/>
              <a:buChar char="•"/>
              <a:defRPr sz="2500"/>
            </a:lvl1pPr>
            <a:lvl2pPr>
              <a:buFont typeface="Arial" pitchFamily="34" charset="0"/>
              <a:buChar char="–"/>
              <a:defRPr/>
            </a:lvl2pPr>
            <a:lvl3pPr>
              <a:buFont typeface="Courier New" pitchFamily="49" charset="0"/>
              <a:buChar char="o"/>
              <a:defRPr/>
            </a:lvl3pPr>
            <a:lvl4pPr>
              <a:buFont typeface="Arial" pitchFamily="34" charset="0"/>
              <a:buChar char="•"/>
              <a:defRPr/>
            </a:lvl4pPr>
            <a:lvl5pPr>
              <a:buFont typeface="Arial" pitchFamily="34" charset="0"/>
              <a:buChar char="–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endParaRPr lang="en-US" dirty="0" smtClean="0"/>
          </a:p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981200" y="37578"/>
            <a:ext cx="4800600" cy="68580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  <p:txBody>
          <a:bodyPr>
            <a:normAutofit/>
          </a:bodyPr>
          <a:lstStyle>
            <a:lvl1pPr>
              <a:defRPr sz="2200" b="1" baseline="0"/>
            </a:lvl1pPr>
          </a:lstStyle>
          <a:p>
            <a:pPr lvl="0"/>
            <a:r>
              <a:rPr lang="en-US" dirty="0" smtClean="0"/>
              <a:t>Click to edit Master title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84"/>
            <a:ext cx="2133600" cy="365125"/>
          </a:xfrm>
        </p:spPr>
        <p:txBody>
          <a:bodyPr/>
          <a:lstStyle/>
          <a:p>
            <a:fld id="{C7D8267A-9918-4F9B-B9D2-28D01CE274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77489"/>
            <a:ext cx="2895600" cy="365125"/>
          </a:xfrm>
          <a:prstGeom prst="rect">
            <a:avLst/>
          </a:prstGeom>
        </p:spPr>
        <p:txBody>
          <a:bodyPr lIns="91350" tIns="45677" rIns="91350" bIns="45677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33699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624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6483" y="6356827"/>
            <a:ext cx="2134080" cy="364359"/>
          </a:xfrm>
          <a:prstGeom prst="rect">
            <a:avLst/>
          </a:prstGeom>
        </p:spPr>
        <p:txBody>
          <a:bodyPr lIns="91400" tIns="45702" rIns="91400" bIns="45702"/>
          <a:lstStyle>
            <a:lvl1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+mn-lt"/>
                <a:ea typeface="ヒラギノ角ゴ Pro W3" pitchFamily="-65" charset="-128"/>
                <a:cs typeface="+mn-cs"/>
              </a:defRPr>
            </a:lvl1pPr>
          </a:lstStyle>
          <a:p>
            <a:pPr defTabSz="41464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800" y="6356827"/>
            <a:ext cx="2894400" cy="364359"/>
          </a:xfrm>
          <a:prstGeom prst="rect">
            <a:avLst/>
          </a:prstGeom>
        </p:spPr>
        <p:txBody>
          <a:bodyPr lIns="91400" tIns="45702" rIns="91400" bIns="45702"/>
          <a:lstStyle>
            <a:lvl1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+mn-lt"/>
                <a:ea typeface="ヒラギノ角ゴ Pro W3" pitchFamily="-65" charset="-128"/>
                <a:cs typeface="+mn-cs"/>
              </a:defRPr>
            </a:lvl1pPr>
          </a:lstStyle>
          <a:p>
            <a:pPr defTabSz="41464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E759E-DEDC-46B2-A9A0-F0FFEB1BE5D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77570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51816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CA8E0-91C3-4716-A84A-D1977431E7B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86348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1"/>
            <a:ext cx="4038600" cy="48307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1"/>
            <a:ext cx="4038600" cy="48307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6483" y="6356827"/>
            <a:ext cx="2134080" cy="364359"/>
          </a:xfrm>
          <a:prstGeom prst="rect">
            <a:avLst/>
          </a:prstGeom>
        </p:spPr>
        <p:txBody>
          <a:bodyPr lIns="91400" tIns="45702" rIns="91400" bIns="45702"/>
          <a:lstStyle>
            <a:lvl1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+mn-lt"/>
                <a:ea typeface="ヒラギノ角ゴ Pro W3" pitchFamily="-65" charset="-128"/>
                <a:cs typeface="+mn-cs"/>
              </a:defRPr>
            </a:lvl1pPr>
          </a:lstStyle>
          <a:p>
            <a:pPr defTabSz="41464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800" y="6356827"/>
            <a:ext cx="2894400" cy="364359"/>
          </a:xfrm>
          <a:prstGeom prst="rect">
            <a:avLst/>
          </a:prstGeom>
        </p:spPr>
        <p:txBody>
          <a:bodyPr lIns="91400" tIns="45702" rIns="91400" bIns="45702"/>
          <a:lstStyle>
            <a:lvl1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+mn-lt"/>
                <a:ea typeface="ヒラギノ角ゴ Pro W3" pitchFamily="-65" charset="-128"/>
                <a:cs typeface="+mn-cs"/>
              </a:defRPr>
            </a:lvl1pPr>
          </a:lstStyle>
          <a:p>
            <a:pPr defTabSz="41464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E90BD-DE9B-4790-927D-709C5F0F49A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021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707063" y="6553200"/>
            <a:ext cx="3435351" cy="304800"/>
          </a:xfrm>
          <a:prstGeom prst="rect">
            <a:avLst/>
          </a:prstGeom>
        </p:spPr>
        <p:txBody>
          <a:bodyPr vert="horz" lIns="91390" tIns="45697" rIns="91390" bIns="45697" rtlCol="0" anchor="ctr"/>
          <a:lstStyle>
            <a:lvl1pPr algn="r" defTabSz="456963" rtl="0" fontAlgn="base">
              <a:spcBef>
                <a:spcPct val="0"/>
              </a:spcBef>
              <a:spcAft>
                <a:spcPct val="0"/>
              </a:spcAft>
              <a:defRPr lang="en-US" sz="1100" kern="120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89615845-C46D-7543-AC1F-35745EA236F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A7203-5E17-45A7-AA6A-393873625A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06341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76205"/>
            <a:ext cx="6553200" cy="6889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5929" y="1209676"/>
            <a:ext cx="4079875" cy="4975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4" y="1209676"/>
            <a:ext cx="4079875" cy="4975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26380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216000" y="6356827"/>
            <a:ext cx="2134080" cy="364359"/>
          </a:xfrm>
          <a:prstGeom prst="rect">
            <a:avLst/>
          </a:prstGeom>
        </p:spPr>
        <p:txBody>
          <a:bodyPr lIns="91400" tIns="45702" rIns="91400" bIns="45702"/>
          <a:lstStyle>
            <a:lvl1pPr eaLnBrk="0" hangingPunct="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Arial" charset="0"/>
                <a:ea typeface="ヒラギノ角ゴ Pro W3" pitchFamily="-65" charset="-128"/>
                <a:cs typeface="+mn-cs"/>
              </a:defRPr>
            </a:lvl1pPr>
          </a:lstStyle>
          <a:p>
            <a:pPr defTabSz="41464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800" y="6356827"/>
            <a:ext cx="2894400" cy="364359"/>
          </a:xfrm>
          <a:prstGeom prst="rect">
            <a:avLst/>
          </a:prstGeom>
        </p:spPr>
        <p:txBody>
          <a:bodyPr lIns="91400" tIns="45702" rIns="91400" bIns="45702"/>
          <a:lstStyle>
            <a:lvl1pPr eaLnBrk="0" hangingPunct="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Arial" charset="0"/>
                <a:ea typeface="ヒラギノ角ゴ Pro W3" pitchFamily="-65" charset="-128"/>
                <a:cs typeface="+mn-cs"/>
              </a:defRPr>
            </a:lvl1pPr>
          </a:lstStyle>
          <a:p>
            <a:pPr defTabSz="41464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40E12-9321-4A97-ADBF-5D41BB74DB4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01987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58C74-E0DD-4E1D-B581-6C140B2BD44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68545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624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lIns="91390" tIns="45697" rIns="91390" bIns="45697"/>
          <a:lstStyle>
            <a:lvl1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ヒラギノ角ゴ Pro W3" pitchFamily="-65" charset="-128"/>
                <a:cs typeface="+mn-cs"/>
              </a:defRPr>
            </a:lvl1pPr>
          </a:lstStyle>
          <a:p>
            <a:pPr>
              <a:defRPr/>
            </a:pPr>
            <a:fld id="{07F8F178-B4B3-4939-954A-2BD026CD7CCA}" type="datetime1">
              <a:rPr lang="en-US">
                <a:solidFill>
                  <a:prstClr val="black"/>
                </a:solidFill>
              </a:rPr>
              <a:pPr>
                <a:defRPr/>
              </a:pPr>
              <a:t>11/16/2018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lIns="91390" tIns="45697" rIns="91390" bIns="45697"/>
          <a:lstStyle>
            <a:lvl1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ヒラギノ角ゴ Pro W3" pitchFamily="-65" charset="-128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08A7C-EE51-4168-92A2-0A75EAB7541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39653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51816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5F9F5-8DED-47BA-A7FF-ACE8AAE7326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70889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1"/>
            <a:ext cx="4038600" cy="48307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1"/>
            <a:ext cx="4038600" cy="48307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lIns="91390" tIns="45697" rIns="91390" bIns="45697"/>
          <a:lstStyle>
            <a:lvl1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ヒラギノ角ゴ Pro W3" pitchFamily="-65" charset="-128"/>
                <a:cs typeface="+mn-cs"/>
              </a:defRPr>
            </a:lvl1pPr>
          </a:lstStyle>
          <a:p>
            <a:pPr>
              <a:defRPr/>
            </a:pPr>
            <a:fld id="{F2694CB7-6460-43AB-B24B-10C5A02C0C98}" type="datetime1">
              <a:rPr lang="en-US">
                <a:solidFill>
                  <a:prstClr val="black"/>
                </a:solidFill>
              </a:rPr>
              <a:pPr>
                <a:defRPr/>
              </a:pPr>
              <a:t>11/16/2018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lIns="91390" tIns="45697" rIns="91390" bIns="45697"/>
          <a:lstStyle>
            <a:lvl1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ヒラギノ角ゴ Pro W3" pitchFamily="-65" charset="-128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A8EA7-389A-461C-9AC8-53A3E7F5084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55661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68754-8AA1-4100-99E0-926479FE00D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46781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76206"/>
            <a:ext cx="6553200" cy="6889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5930" y="1209676"/>
            <a:ext cx="4079875" cy="4975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5" y="1209676"/>
            <a:ext cx="4079875" cy="4975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15625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215900" y="6356356"/>
            <a:ext cx="2133600" cy="365125"/>
          </a:xfrm>
          <a:prstGeom prst="rect">
            <a:avLst/>
          </a:prstGeom>
        </p:spPr>
        <p:txBody>
          <a:bodyPr lIns="91390" tIns="45697" rIns="91390" bIns="45697"/>
          <a:lstStyle>
            <a:lvl1pPr eaLnBrk="0" hangingPunct="0">
              <a:lnSpc>
                <a:spcPct val="90000"/>
              </a:lnSpc>
              <a:defRPr>
                <a:ea typeface="ヒラギノ角ゴ Pro W3" pitchFamily="-65" charset="-128"/>
                <a:cs typeface="+mn-cs"/>
              </a:defRPr>
            </a:lvl1pPr>
          </a:lstStyle>
          <a:p>
            <a:pPr>
              <a:defRPr/>
            </a:pPr>
            <a:fld id="{43C39ADE-5AC6-4B08-824D-C66EE6511486}" type="datetime1">
              <a:rPr lang="en-US">
                <a:solidFill>
                  <a:prstClr val="black"/>
                </a:solidFill>
              </a:rPr>
              <a:pPr>
                <a:defRPr/>
              </a:pPr>
              <a:t>11/16/2018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lIns="91390" tIns="45697" rIns="91390" bIns="45697"/>
          <a:lstStyle>
            <a:lvl1pPr eaLnBrk="0" hangingPunct="0">
              <a:lnSpc>
                <a:spcPct val="90000"/>
              </a:lnSpc>
              <a:defRPr>
                <a:ea typeface="ヒラギノ角ゴ Pro W3" pitchFamily="-65" charset="-128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4923C-A329-4B95-B520-7E7A74B112D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59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5707063" y="6553200"/>
            <a:ext cx="3435351" cy="304800"/>
          </a:xfrm>
          <a:prstGeom prst="rect">
            <a:avLst/>
          </a:prstGeom>
        </p:spPr>
        <p:txBody>
          <a:bodyPr vert="horz" lIns="91390" tIns="45697" rIns="91390" bIns="45697" rtlCol="0" anchor="ctr"/>
          <a:lstStyle>
            <a:lvl1pPr algn="r" defTabSz="456963" rtl="0" fontAlgn="base">
              <a:spcBef>
                <a:spcPct val="0"/>
              </a:spcBef>
              <a:spcAft>
                <a:spcPct val="0"/>
              </a:spcAft>
              <a:defRPr lang="en-US" sz="1100" kern="120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AFAA9C5C-EB97-B64F-A778-88AB6963A04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010400" y="6492881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17788-1E13-48A9-9195-1DD5C80A972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24349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624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6485" y="6356827"/>
            <a:ext cx="2134080" cy="364359"/>
          </a:xfrm>
          <a:prstGeom prst="rect">
            <a:avLst/>
          </a:prstGeom>
        </p:spPr>
        <p:txBody>
          <a:bodyPr lIns="91340" tIns="45672" rIns="91340" bIns="45672"/>
          <a:lstStyle>
            <a:lvl1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+mn-lt"/>
                <a:ea typeface="ヒラギノ角ゴ Pro W3" pitchFamily="-65" charset="-128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800" y="6356827"/>
            <a:ext cx="2894400" cy="364359"/>
          </a:xfrm>
          <a:prstGeom prst="rect">
            <a:avLst/>
          </a:prstGeom>
        </p:spPr>
        <p:txBody>
          <a:bodyPr lIns="91340" tIns="45672" rIns="91340" bIns="45672"/>
          <a:lstStyle>
            <a:lvl1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+mn-lt"/>
                <a:ea typeface="ヒラギノ角ゴ Pro W3" pitchFamily="-65" charset="-128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E759E-DEDC-46B2-A9A0-F0FFEB1BE5D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96343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51816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CA8E0-91C3-4716-A84A-D1977431E7B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37472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1"/>
            <a:ext cx="4038600" cy="48307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1"/>
            <a:ext cx="4038600" cy="48307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6485" y="6356827"/>
            <a:ext cx="2134080" cy="364359"/>
          </a:xfrm>
          <a:prstGeom prst="rect">
            <a:avLst/>
          </a:prstGeom>
        </p:spPr>
        <p:txBody>
          <a:bodyPr lIns="91340" tIns="45672" rIns="91340" bIns="45672"/>
          <a:lstStyle>
            <a:lvl1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+mn-lt"/>
                <a:ea typeface="ヒラギノ角ゴ Pro W3" pitchFamily="-65" charset="-128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800" y="6356827"/>
            <a:ext cx="2894400" cy="364359"/>
          </a:xfrm>
          <a:prstGeom prst="rect">
            <a:avLst/>
          </a:prstGeom>
        </p:spPr>
        <p:txBody>
          <a:bodyPr lIns="91340" tIns="45672" rIns="91340" bIns="45672"/>
          <a:lstStyle>
            <a:lvl1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+mn-lt"/>
                <a:ea typeface="ヒラギノ角ゴ Pro W3" pitchFamily="-65" charset="-128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E90BD-DE9B-4790-927D-709C5F0F49A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10639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A7203-5E17-45A7-AA6A-393873625A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71929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76211"/>
            <a:ext cx="6553200" cy="6889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5935" y="1209676"/>
            <a:ext cx="4079875" cy="4975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10" y="1209676"/>
            <a:ext cx="4079875" cy="4975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71435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216000" y="6356827"/>
            <a:ext cx="2134080" cy="364359"/>
          </a:xfrm>
          <a:prstGeom prst="rect">
            <a:avLst/>
          </a:prstGeom>
        </p:spPr>
        <p:txBody>
          <a:bodyPr lIns="91340" tIns="45672" rIns="91340" bIns="45672"/>
          <a:lstStyle>
            <a:lvl1pPr eaLnBrk="0" hangingPunct="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Arial" charset="0"/>
                <a:ea typeface="ヒラギノ角ゴ Pro W3" pitchFamily="-65" charset="-128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800" y="6356827"/>
            <a:ext cx="2894400" cy="364359"/>
          </a:xfrm>
          <a:prstGeom prst="rect">
            <a:avLst/>
          </a:prstGeom>
        </p:spPr>
        <p:txBody>
          <a:bodyPr lIns="91340" tIns="45672" rIns="91340" bIns="45672"/>
          <a:lstStyle>
            <a:lvl1pPr eaLnBrk="0" hangingPunct="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Arial" charset="0"/>
                <a:ea typeface="ヒラギノ角ゴ Pro W3" pitchFamily="-65" charset="-128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40E12-9321-4A97-ADBF-5D41BB74DB4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86633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58C74-E0DD-4E1D-B581-6C140B2BD44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58576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C Dream Cha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>
            <a:lvl1pPr>
              <a:buFont typeface="Arial" pitchFamily="34" charset="0"/>
              <a:buChar char="•"/>
              <a:defRPr sz="2500"/>
            </a:lvl1pPr>
            <a:lvl2pPr>
              <a:buFont typeface="Arial" pitchFamily="34" charset="0"/>
              <a:buChar char="–"/>
              <a:defRPr/>
            </a:lvl2pPr>
            <a:lvl3pPr>
              <a:buFont typeface="Courier New" pitchFamily="49" charset="0"/>
              <a:buChar char="o"/>
              <a:defRPr/>
            </a:lvl3pPr>
            <a:lvl4pPr>
              <a:buFont typeface="Arial" pitchFamily="34" charset="0"/>
              <a:buChar char="•"/>
              <a:defRPr/>
            </a:lvl4pPr>
            <a:lvl5pPr>
              <a:buFont typeface="Arial" pitchFamily="34" charset="0"/>
              <a:buChar char="–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endParaRPr lang="en-US" dirty="0" smtClean="0"/>
          </a:p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981200" y="37578"/>
            <a:ext cx="4800600" cy="68580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  <p:txBody>
          <a:bodyPr>
            <a:normAutofit/>
          </a:bodyPr>
          <a:lstStyle>
            <a:lvl1pPr>
              <a:defRPr sz="2200" b="1" baseline="0"/>
            </a:lvl1pPr>
          </a:lstStyle>
          <a:p>
            <a:pPr lvl="0"/>
            <a:r>
              <a:rPr lang="en-US" dirty="0" smtClean="0"/>
              <a:t>Click to edit Master title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84"/>
            <a:ext cx="2133600" cy="365125"/>
          </a:xfrm>
        </p:spPr>
        <p:txBody>
          <a:bodyPr/>
          <a:lstStyle/>
          <a:p>
            <a:fld id="{C7D8267A-9918-4F9B-B9D2-28D01CE274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77489"/>
            <a:ext cx="2895600" cy="365125"/>
          </a:xfrm>
          <a:prstGeom prst="rect">
            <a:avLst/>
          </a:prstGeom>
        </p:spPr>
        <p:txBody>
          <a:bodyPr lIns="91350" tIns="45677" rIns="91350" bIns="45677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81177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624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ヒラギノ角ゴ Pro W3" pitchFamily="-65" charset="-128"/>
                <a:cs typeface="+mn-cs"/>
              </a:defRPr>
            </a:lvl1pPr>
          </a:lstStyle>
          <a:p>
            <a:pPr defTabSz="457200">
              <a:defRPr/>
            </a:pPr>
            <a:fld id="{07F8F178-B4B3-4939-954A-2BD026CD7CCA}" type="datetime1">
              <a:rPr lang="en-US">
                <a:solidFill>
                  <a:prstClr val="black"/>
                </a:solidFill>
              </a:rPr>
              <a:pPr defTabSz="457200">
                <a:defRPr/>
              </a:pPr>
              <a:t>11/16/2018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ヒラギノ角ゴ Pro W3" pitchFamily="-65" charset="-128"/>
                <a:cs typeface="+mn-cs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08A7C-EE51-4168-92A2-0A75EAB7541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882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889002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00589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89006"/>
            <a:ext cx="5111751" cy="585311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205105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63" indent="0">
              <a:buNone/>
              <a:defRPr sz="1200"/>
            </a:lvl2pPr>
            <a:lvl3pPr marL="913926" indent="0">
              <a:buNone/>
              <a:defRPr sz="1000"/>
            </a:lvl3pPr>
            <a:lvl4pPr marL="1370890" indent="0">
              <a:buNone/>
              <a:defRPr sz="900"/>
            </a:lvl4pPr>
            <a:lvl5pPr marL="1827852" indent="0">
              <a:buNone/>
              <a:defRPr sz="900"/>
            </a:lvl5pPr>
            <a:lvl6pPr marL="2284815" indent="0">
              <a:buNone/>
              <a:defRPr sz="900"/>
            </a:lvl6pPr>
            <a:lvl7pPr marL="2741778" indent="0">
              <a:buNone/>
              <a:defRPr sz="900"/>
            </a:lvl7pPr>
            <a:lvl8pPr marL="3198740" indent="0">
              <a:buNone/>
              <a:defRPr sz="900"/>
            </a:lvl8pPr>
            <a:lvl9pPr marL="3655704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5707063" y="6553200"/>
            <a:ext cx="3435351" cy="304800"/>
          </a:xfrm>
          <a:prstGeom prst="rect">
            <a:avLst/>
          </a:prstGeom>
        </p:spPr>
        <p:txBody>
          <a:bodyPr vert="horz" lIns="91390" tIns="45697" rIns="91390" bIns="45697" rtlCol="0" anchor="ctr"/>
          <a:lstStyle>
            <a:lvl1pPr algn="r" defTabSz="456963" rtl="0" fontAlgn="base">
              <a:spcBef>
                <a:spcPct val="0"/>
              </a:spcBef>
              <a:spcAft>
                <a:spcPct val="0"/>
              </a:spcAft>
              <a:defRPr lang="en-US" sz="1100" kern="120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FCFF446-FE41-444F-84C2-9611B5B175F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51816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5F9F5-8DED-47BA-A7FF-ACE8AAE7326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38375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1"/>
            <a:ext cx="4038600" cy="48307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1"/>
            <a:ext cx="4038600" cy="48307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ヒラギノ角ゴ Pro W3" pitchFamily="-65" charset="-128"/>
                <a:cs typeface="+mn-cs"/>
              </a:defRPr>
            </a:lvl1pPr>
          </a:lstStyle>
          <a:p>
            <a:pPr defTabSz="457200">
              <a:defRPr/>
            </a:pPr>
            <a:fld id="{F2694CB7-6460-43AB-B24B-10C5A02C0C98}" type="datetime1">
              <a:rPr lang="en-US">
                <a:solidFill>
                  <a:prstClr val="black"/>
                </a:solidFill>
              </a:rPr>
              <a:pPr defTabSz="457200">
                <a:defRPr/>
              </a:pPr>
              <a:t>11/16/2018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ヒラギノ角ゴ Pro W3" pitchFamily="-65" charset="-128"/>
                <a:cs typeface="+mn-cs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A8EA7-389A-461C-9AC8-53A3E7F5084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93409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68754-8AA1-4100-99E0-926479FE00D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73888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76201"/>
            <a:ext cx="6553200" cy="6889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5925" y="1209676"/>
            <a:ext cx="4079875" cy="4975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9676"/>
            <a:ext cx="4079875" cy="4975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83306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215900" y="6356351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lnSpc>
                <a:spcPct val="90000"/>
              </a:lnSpc>
              <a:defRPr>
                <a:ea typeface="ヒラギノ角ゴ Pro W3" pitchFamily="-65" charset="-128"/>
                <a:cs typeface="+mn-cs"/>
              </a:defRPr>
            </a:lvl1pPr>
          </a:lstStyle>
          <a:p>
            <a:pPr defTabSz="457200">
              <a:defRPr/>
            </a:pPr>
            <a:fld id="{43C39ADE-5AC6-4B08-824D-C66EE6511486}" type="datetime1">
              <a:rPr lang="en-US">
                <a:solidFill>
                  <a:prstClr val="black"/>
                </a:solidFill>
              </a:rPr>
              <a:pPr defTabSz="457200">
                <a:defRPr/>
              </a:pPr>
              <a:t>11/16/2018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lnSpc>
                <a:spcPct val="90000"/>
              </a:lnSpc>
              <a:defRPr>
                <a:ea typeface="ヒラギノ角ゴ Pro W3" pitchFamily="-65" charset="-128"/>
                <a:cs typeface="+mn-cs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4923C-A329-4B95-B520-7E7A74B112D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9250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010400" y="649287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17788-1E13-48A9-9195-1DD5C80A972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929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00589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52025"/>
            <a:ext cx="5486400" cy="3475550"/>
          </a:xfrm>
        </p:spPr>
        <p:txBody>
          <a:bodyPr/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26" indent="0">
              <a:buNone/>
              <a:defRPr sz="2400"/>
            </a:lvl3pPr>
            <a:lvl4pPr marL="1370890" indent="0">
              <a:buNone/>
              <a:defRPr sz="2000"/>
            </a:lvl4pPr>
            <a:lvl5pPr marL="1827852" indent="0">
              <a:buNone/>
              <a:defRPr sz="2000"/>
            </a:lvl5pPr>
            <a:lvl6pPr marL="2284815" indent="0">
              <a:buNone/>
              <a:defRPr sz="2000"/>
            </a:lvl6pPr>
            <a:lvl7pPr marL="2741778" indent="0">
              <a:buNone/>
              <a:defRPr sz="2000"/>
            </a:lvl7pPr>
            <a:lvl8pPr marL="3198740" indent="0">
              <a:buNone/>
              <a:defRPr sz="2000"/>
            </a:lvl8pPr>
            <a:lvl9pPr marL="3655704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63" indent="0">
              <a:buNone/>
              <a:defRPr sz="1200"/>
            </a:lvl2pPr>
            <a:lvl3pPr marL="913926" indent="0">
              <a:buNone/>
              <a:defRPr sz="1000"/>
            </a:lvl3pPr>
            <a:lvl4pPr marL="1370890" indent="0">
              <a:buNone/>
              <a:defRPr sz="900"/>
            </a:lvl4pPr>
            <a:lvl5pPr marL="1827852" indent="0">
              <a:buNone/>
              <a:defRPr sz="900"/>
            </a:lvl5pPr>
            <a:lvl6pPr marL="2284815" indent="0">
              <a:buNone/>
              <a:defRPr sz="900"/>
            </a:lvl6pPr>
            <a:lvl7pPr marL="2741778" indent="0">
              <a:buNone/>
              <a:defRPr sz="900"/>
            </a:lvl7pPr>
            <a:lvl8pPr marL="3198740" indent="0">
              <a:buNone/>
              <a:defRPr sz="900"/>
            </a:lvl8pPr>
            <a:lvl9pPr marL="36557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5707063" y="6553200"/>
            <a:ext cx="3435351" cy="304800"/>
          </a:xfrm>
          <a:prstGeom prst="rect">
            <a:avLst/>
          </a:prstGeom>
        </p:spPr>
        <p:txBody>
          <a:bodyPr vert="horz" lIns="91390" tIns="45697" rIns="91390" bIns="45697" rtlCol="0" anchor="ctr"/>
          <a:lstStyle>
            <a:lvl1pPr algn="r" defTabSz="456963" rtl="0" fontAlgn="base">
              <a:spcBef>
                <a:spcPct val="0"/>
              </a:spcBef>
              <a:spcAft>
                <a:spcPct val="0"/>
              </a:spcAft>
              <a:defRPr lang="en-US" sz="1100" kern="120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C04AF104-A71F-A544-8AA8-672A3C5AEE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75.xml"/><Relationship Id="rId10" Type="http://schemas.openxmlformats.org/officeDocument/2006/relationships/image" Target="../media/image6.jpeg"/><Relationship Id="rId4" Type="http://schemas.openxmlformats.org/officeDocument/2006/relationships/slideLayout" Target="../slideLayouts/slideLayout74.xml"/><Relationship Id="rId9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83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82.xml"/><Relationship Id="rId9" Type="http://schemas.openxmlformats.org/officeDocument/2006/relationships/image" Target="../media/image6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6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23.xml"/><Relationship Id="rId10" Type="http://schemas.openxmlformats.org/officeDocument/2006/relationships/image" Target="../media/image6.jpeg"/><Relationship Id="rId4" Type="http://schemas.openxmlformats.org/officeDocument/2006/relationships/slideLayout" Target="../slideLayouts/slideLayout22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11.pn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10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41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2.xml"/><Relationship Id="rId9" Type="http://schemas.openxmlformats.org/officeDocument/2006/relationships/image" Target="../media/image13.em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47.xml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6.jpe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4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3.xml"/><Relationship Id="rId10" Type="http://schemas.openxmlformats.org/officeDocument/2006/relationships/image" Target="../media/image6.jpeg"/><Relationship Id="rId4" Type="http://schemas.openxmlformats.org/officeDocument/2006/relationships/slideLayout" Target="../slideLayouts/slideLayout52.xml"/><Relationship Id="rId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61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60.xml"/><Relationship Id="rId9" Type="http://schemas.openxmlformats.org/officeDocument/2006/relationships/image" Target="../media/image6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68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67.xml"/><Relationship Id="rId9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0" descr="Speakers Bureau_Header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0" y="4"/>
            <a:ext cx="91440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0" tIns="45697" rIns="91390" bIns="456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029" name="Group 37"/>
          <p:cNvGrpSpPr>
            <a:grpSpLocks/>
          </p:cNvGrpSpPr>
          <p:nvPr userDrawn="1"/>
        </p:nvGrpSpPr>
        <p:grpSpPr bwMode="auto">
          <a:xfrm>
            <a:off x="0" y="0"/>
            <a:ext cx="5486400" cy="819150"/>
            <a:chOff x="0" y="112"/>
            <a:chExt cx="3456" cy="516"/>
          </a:xfrm>
        </p:grpSpPr>
        <p:sp>
          <p:nvSpPr>
            <p:cNvPr id="1062" name="Line 38"/>
            <p:cNvSpPr>
              <a:spLocks noChangeShapeType="1"/>
            </p:cNvSpPr>
            <p:nvPr userDrawn="1"/>
          </p:nvSpPr>
          <p:spPr bwMode="auto">
            <a:xfrm>
              <a:off x="0" y="290"/>
              <a:ext cx="3456" cy="1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Helvetica Neue Black Condensed" pitchFamily="-112" charset="0"/>
              </a:endParaRPr>
            </a:p>
          </p:txBody>
        </p:sp>
        <p:sp>
          <p:nvSpPr>
            <p:cNvPr id="1063" name="Line 39"/>
            <p:cNvSpPr>
              <a:spLocks noChangeShapeType="1"/>
            </p:cNvSpPr>
            <p:nvPr userDrawn="1"/>
          </p:nvSpPr>
          <p:spPr bwMode="auto">
            <a:xfrm>
              <a:off x="0" y="436"/>
              <a:ext cx="3456" cy="1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Helvetica Neue Black Condensed" pitchFamily="-112" charset="0"/>
              </a:endParaRPr>
            </a:p>
          </p:txBody>
        </p:sp>
        <p:sp>
          <p:nvSpPr>
            <p:cNvPr id="1064" name="Line 40"/>
            <p:cNvSpPr>
              <a:spLocks noChangeShapeType="1"/>
            </p:cNvSpPr>
            <p:nvPr userDrawn="1"/>
          </p:nvSpPr>
          <p:spPr bwMode="auto">
            <a:xfrm>
              <a:off x="0" y="579"/>
              <a:ext cx="3456" cy="1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Helvetica Neue Black Condensed" pitchFamily="-112" charset="0"/>
              </a:endParaRPr>
            </a:p>
          </p:txBody>
        </p:sp>
        <p:sp>
          <p:nvSpPr>
            <p:cNvPr id="1065" name="Line 41"/>
            <p:cNvSpPr>
              <a:spLocks noChangeShapeType="1"/>
            </p:cNvSpPr>
            <p:nvPr userDrawn="1"/>
          </p:nvSpPr>
          <p:spPr bwMode="auto">
            <a:xfrm>
              <a:off x="0" y="144"/>
              <a:ext cx="3456" cy="1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Helvetica Neue Black Condensed" pitchFamily="-112" charset="0"/>
              </a:endParaRPr>
            </a:p>
          </p:txBody>
        </p:sp>
        <p:sp>
          <p:nvSpPr>
            <p:cNvPr id="1066" name="Line 42"/>
            <p:cNvSpPr>
              <a:spLocks noChangeShapeType="1"/>
            </p:cNvSpPr>
            <p:nvPr userDrawn="1"/>
          </p:nvSpPr>
          <p:spPr bwMode="auto">
            <a:xfrm rot="16200000">
              <a:off x="3062" y="367"/>
              <a:ext cx="510" cy="0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Helvetica Neue Black Condensed" pitchFamily="-112" charset="0"/>
              </a:endParaRPr>
            </a:p>
          </p:txBody>
        </p:sp>
        <p:sp>
          <p:nvSpPr>
            <p:cNvPr id="1067" name="Line 43"/>
            <p:cNvSpPr>
              <a:spLocks noChangeShapeType="1"/>
            </p:cNvSpPr>
            <p:nvPr userDrawn="1"/>
          </p:nvSpPr>
          <p:spPr bwMode="auto">
            <a:xfrm rot="16200000">
              <a:off x="2918" y="367"/>
              <a:ext cx="510" cy="0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Helvetica Neue Black Condensed" pitchFamily="-112" charset="0"/>
              </a:endParaRPr>
            </a:p>
          </p:txBody>
        </p:sp>
        <p:sp>
          <p:nvSpPr>
            <p:cNvPr id="1068" name="Line 44"/>
            <p:cNvSpPr>
              <a:spLocks noChangeShapeType="1"/>
            </p:cNvSpPr>
            <p:nvPr userDrawn="1"/>
          </p:nvSpPr>
          <p:spPr bwMode="auto">
            <a:xfrm rot="16200000">
              <a:off x="2485" y="369"/>
              <a:ext cx="513" cy="0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Helvetica Neue Black Condensed" pitchFamily="-112" charset="0"/>
              </a:endParaRPr>
            </a:p>
          </p:txBody>
        </p:sp>
        <p:sp>
          <p:nvSpPr>
            <p:cNvPr id="1069" name="Line 45"/>
            <p:cNvSpPr>
              <a:spLocks noChangeShapeType="1"/>
            </p:cNvSpPr>
            <p:nvPr userDrawn="1"/>
          </p:nvSpPr>
          <p:spPr bwMode="auto">
            <a:xfrm rot="16200000">
              <a:off x="2631" y="369"/>
              <a:ext cx="513" cy="0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Helvetica Neue Black Condensed" pitchFamily="-112" charset="0"/>
              </a:endParaRPr>
            </a:p>
          </p:txBody>
        </p:sp>
        <p:sp>
          <p:nvSpPr>
            <p:cNvPr id="1070" name="Line 46"/>
            <p:cNvSpPr>
              <a:spLocks noChangeShapeType="1"/>
            </p:cNvSpPr>
            <p:nvPr userDrawn="1"/>
          </p:nvSpPr>
          <p:spPr bwMode="auto">
            <a:xfrm rot="16200000">
              <a:off x="2774" y="369"/>
              <a:ext cx="513" cy="0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Helvetica Neue Black Condensed" pitchFamily="-112" charset="0"/>
              </a:endParaRPr>
            </a:p>
          </p:txBody>
        </p:sp>
        <p:sp>
          <p:nvSpPr>
            <p:cNvPr id="1071" name="Line 47"/>
            <p:cNvSpPr>
              <a:spLocks noChangeShapeType="1"/>
            </p:cNvSpPr>
            <p:nvPr userDrawn="1"/>
          </p:nvSpPr>
          <p:spPr bwMode="auto">
            <a:xfrm rot="16200000">
              <a:off x="2338" y="370"/>
              <a:ext cx="516" cy="0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Helvetica Neue Black Condensed" pitchFamily="-112" charset="0"/>
              </a:endParaRPr>
            </a:p>
          </p:txBody>
        </p:sp>
        <p:sp>
          <p:nvSpPr>
            <p:cNvPr id="1072" name="Line 48"/>
            <p:cNvSpPr>
              <a:spLocks noChangeShapeType="1"/>
            </p:cNvSpPr>
            <p:nvPr userDrawn="1"/>
          </p:nvSpPr>
          <p:spPr bwMode="auto">
            <a:xfrm rot="16200000">
              <a:off x="2197" y="369"/>
              <a:ext cx="513" cy="0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Helvetica Neue Black Condensed" pitchFamily="-112" charset="0"/>
              </a:endParaRPr>
            </a:p>
          </p:txBody>
        </p:sp>
        <p:sp>
          <p:nvSpPr>
            <p:cNvPr id="1073" name="Line 49"/>
            <p:cNvSpPr>
              <a:spLocks noChangeShapeType="1"/>
            </p:cNvSpPr>
            <p:nvPr userDrawn="1"/>
          </p:nvSpPr>
          <p:spPr bwMode="auto">
            <a:xfrm rot="16200000">
              <a:off x="1764" y="370"/>
              <a:ext cx="516" cy="0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Helvetica Neue Black Condensed" pitchFamily="-112" charset="0"/>
              </a:endParaRPr>
            </a:p>
          </p:txBody>
        </p:sp>
        <p:sp>
          <p:nvSpPr>
            <p:cNvPr id="1074" name="Line 50"/>
            <p:cNvSpPr>
              <a:spLocks noChangeShapeType="1"/>
            </p:cNvSpPr>
            <p:nvPr userDrawn="1"/>
          </p:nvSpPr>
          <p:spPr bwMode="auto">
            <a:xfrm rot="16200000">
              <a:off x="1910" y="370"/>
              <a:ext cx="516" cy="0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Helvetica Neue Black Condensed" pitchFamily="-112" charset="0"/>
              </a:endParaRPr>
            </a:p>
          </p:txBody>
        </p:sp>
        <p:sp>
          <p:nvSpPr>
            <p:cNvPr id="1075" name="Line 51"/>
            <p:cNvSpPr>
              <a:spLocks noChangeShapeType="1"/>
            </p:cNvSpPr>
            <p:nvPr userDrawn="1"/>
          </p:nvSpPr>
          <p:spPr bwMode="auto">
            <a:xfrm rot="16200000">
              <a:off x="2055" y="367"/>
              <a:ext cx="510" cy="0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Helvetica Neue Black Condensed" pitchFamily="-112" charset="0"/>
              </a:endParaRPr>
            </a:p>
          </p:txBody>
        </p:sp>
        <p:sp>
          <p:nvSpPr>
            <p:cNvPr id="1076" name="Line 52"/>
            <p:cNvSpPr>
              <a:spLocks noChangeShapeType="1"/>
            </p:cNvSpPr>
            <p:nvPr userDrawn="1"/>
          </p:nvSpPr>
          <p:spPr bwMode="auto">
            <a:xfrm rot="16200000">
              <a:off x="1618" y="370"/>
              <a:ext cx="516" cy="0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Helvetica Neue Black Condensed" pitchFamily="-112" charset="0"/>
              </a:endParaRPr>
            </a:p>
          </p:txBody>
        </p:sp>
        <p:sp>
          <p:nvSpPr>
            <p:cNvPr id="1077" name="Line 53"/>
            <p:cNvSpPr>
              <a:spLocks noChangeShapeType="1"/>
            </p:cNvSpPr>
            <p:nvPr userDrawn="1"/>
          </p:nvSpPr>
          <p:spPr bwMode="auto">
            <a:xfrm rot="16200000">
              <a:off x="1188" y="367"/>
              <a:ext cx="510" cy="0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Helvetica Neue Black Condensed" pitchFamily="-112" charset="0"/>
              </a:endParaRPr>
            </a:p>
          </p:txBody>
        </p:sp>
        <p:sp>
          <p:nvSpPr>
            <p:cNvPr id="1078" name="Line 54"/>
            <p:cNvSpPr>
              <a:spLocks noChangeShapeType="1"/>
            </p:cNvSpPr>
            <p:nvPr userDrawn="1"/>
          </p:nvSpPr>
          <p:spPr bwMode="auto">
            <a:xfrm rot="16200000">
              <a:off x="1329" y="369"/>
              <a:ext cx="513" cy="0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Helvetica Neue Black Condensed" pitchFamily="-112" charset="0"/>
              </a:endParaRPr>
            </a:p>
          </p:txBody>
        </p:sp>
        <p:sp>
          <p:nvSpPr>
            <p:cNvPr id="1079" name="Line 55"/>
            <p:cNvSpPr>
              <a:spLocks noChangeShapeType="1"/>
            </p:cNvSpPr>
            <p:nvPr userDrawn="1"/>
          </p:nvSpPr>
          <p:spPr bwMode="auto">
            <a:xfrm rot="16200000">
              <a:off x="1472" y="369"/>
              <a:ext cx="513" cy="0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Helvetica Neue Black Condensed" pitchFamily="-112" charset="0"/>
              </a:endParaRPr>
            </a:p>
          </p:txBody>
        </p:sp>
        <p:sp>
          <p:nvSpPr>
            <p:cNvPr id="1080" name="Line 56"/>
            <p:cNvSpPr>
              <a:spLocks noChangeShapeType="1"/>
            </p:cNvSpPr>
            <p:nvPr userDrawn="1"/>
          </p:nvSpPr>
          <p:spPr bwMode="auto">
            <a:xfrm rot="16200000">
              <a:off x="1042" y="370"/>
              <a:ext cx="516" cy="0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Helvetica Neue Black Condensed" pitchFamily="-112" charset="0"/>
              </a:endParaRPr>
            </a:p>
          </p:txBody>
        </p:sp>
        <p:sp>
          <p:nvSpPr>
            <p:cNvPr id="1081" name="Line 57"/>
            <p:cNvSpPr>
              <a:spLocks noChangeShapeType="1"/>
            </p:cNvSpPr>
            <p:nvPr userDrawn="1"/>
          </p:nvSpPr>
          <p:spPr bwMode="auto">
            <a:xfrm rot="16200000">
              <a:off x="610" y="370"/>
              <a:ext cx="516" cy="0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Helvetica Neue Black Condensed" pitchFamily="-112" charset="0"/>
              </a:endParaRPr>
            </a:p>
          </p:txBody>
        </p:sp>
        <p:sp>
          <p:nvSpPr>
            <p:cNvPr id="1082" name="Line 58"/>
            <p:cNvSpPr>
              <a:spLocks noChangeShapeType="1"/>
            </p:cNvSpPr>
            <p:nvPr userDrawn="1"/>
          </p:nvSpPr>
          <p:spPr bwMode="auto">
            <a:xfrm rot="16200000">
              <a:off x="758" y="367"/>
              <a:ext cx="510" cy="0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Helvetica Neue Black Condensed" pitchFamily="-112" charset="0"/>
              </a:endParaRPr>
            </a:p>
          </p:txBody>
        </p:sp>
        <p:sp>
          <p:nvSpPr>
            <p:cNvPr id="1083" name="Line 59"/>
            <p:cNvSpPr>
              <a:spLocks noChangeShapeType="1"/>
            </p:cNvSpPr>
            <p:nvPr userDrawn="1"/>
          </p:nvSpPr>
          <p:spPr bwMode="auto">
            <a:xfrm rot="16200000">
              <a:off x="899" y="370"/>
              <a:ext cx="516" cy="0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Helvetica Neue Black Condensed" pitchFamily="-112" charset="0"/>
              </a:endParaRPr>
            </a:p>
          </p:txBody>
        </p:sp>
        <p:sp>
          <p:nvSpPr>
            <p:cNvPr id="1084" name="Line 60"/>
            <p:cNvSpPr>
              <a:spLocks noChangeShapeType="1"/>
            </p:cNvSpPr>
            <p:nvPr userDrawn="1"/>
          </p:nvSpPr>
          <p:spPr bwMode="auto">
            <a:xfrm rot="16200000">
              <a:off x="464" y="370"/>
              <a:ext cx="516" cy="0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Helvetica Neue Black Condensed" pitchFamily="-112" charset="0"/>
              </a:endParaRPr>
            </a:p>
          </p:txBody>
        </p:sp>
        <p:sp>
          <p:nvSpPr>
            <p:cNvPr id="1085" name="Line 61"/>
            <p:cNvSpPr>
              <a:spLocks noChangeShapeType="1"/>
            </p:cNvSpPr>
            <p:nvPr userDrawn="1"/>
          </p:nvSpPr>
          <p:spPr bwMode="auto">
            <a:xfrm rot="16200000">
              <a:off x="38" y="367"/>
              <a:ext cx="510" cy="0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Helvetica Neue Black Condensed" pitchFamily="-112" charset="0"/>
              </a:endParaRPr>
            </a:p>
          </p:txBody>
        </p:sp>
        <p:sp>
          <p:nvSpPr>
            <p:cNvPr id="1086" name="Line 62"/>
            <p:cNvSpPr>
              <a:spLocks noChangeShapeType="1"/>
            </p:cNvSpPr>
            <p:nvPr userDrawn="1"/>
          </p:nvSpPr>
          <p:spPr bwMode="auto">
            <a:xfrm rot="16200000">
              <a:off x="179" y="369"/>
              <a:ext cx="513" cy="0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Helvetica Neue Black Condensed" pitchFamily="-112" charset="0"/>
              </a:endParaRPr>
            </a:p>
          </p:txBody>
        </p:sp>
        <p:sp>
          <p:nvSpPr>
            <p:cNvPr id="1087" name="Line 63"/>
            <p:cNvSpPr>
              <a:spLocks noChangeShapeType="1"/>
            </p:cNvSpPr>
            <p:nvPr userDrawn="1"/>
          </p:nvSpPr>
          <p:spPr bwMode="auto">
            <a:xfrm rot="16200000">
              <a:off x="321" y="370"/>
              <a:ext cx="516" cy="0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Helvetica Neue Black Condensed" pitchFamily="-112" charset="0"/>
              </a:endParaRPr>
            </a:p>
          </p:txBody>
        </p:sp>
        <p:sp>
          <p:nvSpPr>
            <p:cNvPr id="1088" name="Line 64"/>
            <p:cNvSpPr>
              <a:spLocks noChangeShapeType="1"/>
            </p:cNvSpPr>
            <p:nvPr userDrawn="1"/>
          </p:nvSpPr>
          <p:spPr bwMode="auto">
            <a:xfrm rot="16200000">
              <a:off x="-107" y="369"/>
              <a:ext cx="513" cy="0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Helvetica Neue Black Condensed" pitchFamily="-112" charset="0"/>
              </a:endParaRPr>
            </a:p>
          </p:txBody>
        </p:sp>
      </p:grpSp>
      <p:sp>
        <p:nvSpPr>
          <p:cNvPr id="1092" name="Line 68"/>
          <p:cNvSpPr>
            <a:spLocks noChangeShapeType="1"/>
          </p:cNvSpPr>
          <p:nvPr/>
        </p:nvSpPr>
        <p:spPr bwMode="auto">
          <a:xfrm flipH="1">
            <a:off x="0" y="838200"/>
            <a:ext cx="9144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38090" dir="7199996" algn="ctr" rotWithShape="0">
              <a:srgbClr val="000000">
                <a:alpha val="75000"/>
              </a:srgbClr>
            </a:outerShdw>
          </a:effectLst>
        </p:spPr>
        <p:txBody>
          <a:bodyPr wrap="none" lIns="91390" tIns="45697" rIns="91390" bIns="45697" anchor="ctr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Helvetica Neue Black Condensed" pitchFamily="-112" charset="0"/>
            </a:endParaRPr>
          </a:p>
        </p:txBody>
      </p:sp>
      <p:pic>
        <p:nvPicPr>
          <p:cNvPr id="1031" name="Picture 72" descr="NASA insignia RGB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8001002" y="152406"/>
            <a:ext cx="68580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Rectangle 73"/>
          <p:cNvSpPr>
            <a:spLocks noGrp="1" noChangeArrowheads="1"/>
          </p:cNvSpPr>
          <p:nvPr>
            <p:ph type="title"/>
          </p:nvPr>
        </p:nvSpPr>
        <p:spPr bwMode="auto">
          <a:xfrm>
            <a:off x="458789" y="152402"/>
            <a:ext cx="75422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0" tIns="45697" rIns="91390" bIns="456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" name="Slide Number Placeholder 60"/>
          <p:cNvSpPr>
            <a:spLocks noGrp="1"/>
          </p:cNvSpPr>
          <p:nvPr>
            <p:ph type="sldNum" sz="quarter" idx="4"/>
          </p:nvPr>
        </p:nvSpPr>
        <p:spPr>
          <a:xfrm>
            <a:off x="7008813" y="6492881"/>
            <a:ext cx="2133600" cy="365125"/>
          </a:xfrm>
          <a:prstGeom prst="rect">
            <a:avLst/>
          </a:prstGeom>
        </p:spPr>
        <p:txBody>
          <a:bodyPr vert="horz" lIns="91390" tIns="45697" rIns="91390" bIns="45697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1A8F1C9B-42E0-4A6F-87F5-4D3E3C2C3C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Helvetic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Helvetic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Helvetic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Helvetica" pitchFamily="-112" charset="0"/>
          <a:ea typeface="ＭＳ Ｐゴシック" pitchFamily="-112" charset="-128"/>
          <a:cs typeface="ＭＳ Ｐゴシック" pitchFamily="-112" charset="-128"/>
        </a:defRPr>
      </a:lvl5pPr>
      <a:lvl6pPr marL="456963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Helvetica" pitchFamily="-112" charset="0"/>
          <a:ea typeface="ＭＳ Ｐゴシック" pitchFamily="-112" charset="-128"/>
          <a:cs typeface="ＭＳ Ｐゴシック" pitchFamily="-112" charset="-128"/>
        </a:defRPr>
      </a:lvl6pPr>
      <a:lvl7pPr marL="913926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Helvetica" pitchFamily="-112" charset="0"/>
          <a:ea typeface="ＭＳ Ｐゴシック" pitchFamily="-112" charset="-128"/>
          <a:cs typeface="ＭＳ Ｐゴシック" pitchFamily="-112" charset="-128"/>
        </a:defRPr>
      </a:lvl7pPr>
      <a:lvl8pPr marL="137089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Helvetica" pitchFamily="-112" charset="0"/>
          <a:ea typeface="ＭＳ Ｐゴシック" pitchFamily="-112" charset="-128"/>
          <a:cs typeface="ＭＳ Ｐゴシック" pitchFamily="-112" charset="-128"/>
        </a:defRPr>
      </a:lvl8pPr>
      <a:lvl9pPr marL="1827852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Helvetica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225308" indent="-225308" algn="l" rtl="0" eaLnBrk="0" fontAlgn="base" hangingPunct="0">
        <a:spcBef>
          <a:spcPct val="20000"/>
        </a:spcBef>
        <a:spcAft>
          <a:spcPct val="0"/>
        </a:spcAft>
        <a:buClr>
          <a:srgbClr val="00589A"/>
        </a:buClr>
        <a:buSzPct val="150000"/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60137" indent="-23324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ＭＳ Ｐゴシック" pitchFamily="1" charset="-128"/>
        </a:defRPr>
      </a:lvl2pPr>
      <a:lvl3pPr marL="687033" indent="-22530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ヒラギノ角ゴ Pro W3" pitchFamily="-106" charset="-128"/>
          <a:cs typeface="ヒラギノ角ゴ Pro W3" charset="-128"/>
        </a:defRPr>
      </a:lvl3pPr>
      <a:lvl4pPr marL="915513" indent="-226895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ヒラギノ角ゴ Pro W3" pitchFamily="-106" charset="-128"/>
          <a:cs typeface="ヒラギノ角ゴ Pro W3" pitchFamily="-108" charset="-128"/>
        </a:defRPr>
      </a:lvl4pPr>
      <a:lvl5pPr marL="1143995" indent="-226895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pitchFamily="-106" charset="-128"/>
          <a:cs typeface="ヒラギノ角ゴ Pro W3" pitchFamily="-108" charset="-128"/>
        </a:defRPr>
      </a:lvl5pPr>
      <a:lvl6pPr marL="1600958" indent="-226895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057921" indent="-226895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2514884" indent="-226895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2971848" indent="-226895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69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4569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26" algn="l" defTabSz="4569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90" algn="l" defTabSz="4569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52" algn="l" defTabSz="4569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15" algn="l" defTabSz="4569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78" algn="l" defTabSz="4569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40" algn="l" defTabSz="4569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04" algn="l" defTabSz="4569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456480" y="0"/>
            <a:ext cx="8231040" cy="838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0" tIns="45682" rIns="91360" bIns="4568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24005" y="1147801"/>
            <a:ext cx="8533440" cy="5181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0" tIns="45682" rIns="91360" bIns="456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9920" y="6492202"/>
            <a:ext cx="2134080" cy="365798"/>
          </a:xfrm>
          <a:prstGeom prst="rect">
            <a:avLst/>
          </a:prstGeom>
        </p:spPr>
        <p:txBody>
          <a:bodyPr vert="horz" lIns="91360" tIns="45682" rIns="91360" bIns="45682" rtlCol="0" anchor="ctr"/>
          <a:lstStyle>
            <a:lvl1pPr algn="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100">
                <a:solidFill>
                  <a:schemeClr val="tx1">
                    <a:tint val="75000"/>
                  </a:schemeClr>
                </a:solidFill>
                <a:latin typeface="+mn-lt"/>
                <a:ea typeface="ヒラギノ角ゴ Pro W3" pitchFamily="-65" charset="-128"/>
                <a:cs typeface="+mn-cs"/>
              </a:defRPr>
            </a:lvl1pPr>
          </a:lstStyle>
          <a:p>
            <a:pPr>
              <a:defRPr/>
            </a:pPr>
            <a:fld id="{C556B2F3-81A8-412F-9BB1-5DE3C59BF28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871295"/>
            <a:ext cx="9144000" cy="46085"/>
          </a:xfrm>
          <a:prstGeom prst="rect">
            <a:avLst/>
          </a:prstGeom>
          <a:blipFill>
            <a:blip r:embed="rId10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2" rIns="91360" bIns="45682" anchor="ctr"/>
          <a:lstStyle/>
          <a:p>
            <a:pPr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175" name="Picture 72" descr="NASA insignia RGB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" y="41766"/>
            <a:ext cx="908640" cy="75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092285" y="41772"/>
            <a:ext cx="1041637" cy="798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 descr="AES_logo_final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7475040" y="110896"/>
            <a:ext cx="691200" cy="69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47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5pPr>
      <a:lvl6pPr marL="456819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6pPr>
      <a:lvl7pPr marL="913642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7pPr>
      <a:lvl8pPr marL="1370464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8pPr>
      <a:lvl9pPr marL="1827283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9pPr>
    </p:titleStyle>
    <p:bodyStyle>
      <a:lvl1pPr marL="342477" indent="-34247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1073" indent="-28491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110" indent="-22735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702" indent="-22735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859" indent="-22735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516" indent="-228411" algn="l" defTabSz="9136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337" indent="-228411" algn="l" defTabSz="9136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158" indent="-228411" algn="l" defTabSz="9136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978" indent="-228411" algn="l" defTabSz="9136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6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19" algn="l" defTabSz="9136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42" algn="l" defTabSz="9136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464" algn="l" defTabSz="9136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283" algn="l" defTabSz="9136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105" algn="l" defTabSz="9136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926" algn="l" defTabSz="9136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744" algn="l" defTabSz="9136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567" algn="l" defTabSz="9136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1219200"/>
            <a:ext cx="8534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  <a:ea typeface="ヒラギノ角ゴ Pro W3" pitchFamily="-65" charset="-128"/>
                <a:cs typeface="+mn-cs"/>
              </a:defRPr>
            </a:lvl1pPr>
          </a:lstStyle>
          <a:p>
            <a:pPr defTabSz="457200">
              <a:defRPr/>
            </a:pPr>
            <a:fld id="{91D6CE43-B9C8-4BE5-B7C4-7721D6C38691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976273"/>
            <a:ext cx="9144000" cy="46038"/>
          </a:xfrm>
          <a:prstGeom prst="rect">
            <a:avLst/>
          </a:prstGeom>
          <a:blipFill>
            <a:blip r:embed="rId9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31" name="Picture 6" descr="SRS Logo_RGB.TIF"/>
          <p:cNvPicPr>
            <a:picLocks noChangeAspect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8296275" y="110504"/>
            <a:ext cx="762000" cy="756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2" descr="NASA insignia RGB"/>
          <p:cNvPicPr>
            <a:picLocks noChangeAspect="1" noChangeArrowheads="1"/>
          </p:cNvPicPr>
          <p:nvPr userDrawn="1"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38099" y="114299"/>
            <a:ext cx="90801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20397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0" tIns="45697" rIns="91390" bIns="456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1219200"/>
            <a:ext cx="8534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0" tIns="45697" rIns="91390" bIns="456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81"/>
            <a:ext cx="2133600" cy="365125"/>
          </a:xfrm>
          <a:prstGeom prst="rect">
            <a:avLst/>
          </a:prstGeom>
        </p:spPr>
        <p:txBody>
          <a:bodyPr vert="horz" lIns="91390" tIns="45697" rIns="91390" bIns="45697" rtlCol="0" anchor="ctr"/>
          <a:lstStyle>
            <a:lvl1pPr algn="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  <a:ea typeface="ヒラギノ角ゴ Pro W3" pitchFamily="-65" charset="-128"/>
                <a:cs typeface="+mn-cs"/>
              </a:defRPr>
            </a:lvl1pPr>
          </a:lstStyle>
          <a:p>
            <a:pPr>
              <a:defRPr/>
            </a:pPr>
            <a:fld id="{91D6CE43-B9C8-4BE5-B7C4-7721D6C386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976273"/>
            <a:ext cx="9144000" cy="46038"/>
          </a:xfrm>
          <a:prstGeom prst="rect">
            <a:avLst/>
          </a:prstGeom>
          <a:blipFill>
            <a:blip r:embed="rId9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0" tIns="45697" rIns="91390" bIns="45697" anchor="ctr"/>
          <a:lstStyle/>
          <a:p>
            <a:pPr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031" name="Picture 6" descr="SRS Logo_RGB.TIF"/>
          <p:cNvPicPr>
            <a:picLocks noChangeAspect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8296275" y="110509"/>
            <a:ext cx="762000" cy="756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2" descr="NASA insignia RGB"/>
          <p:cNvPicPr>
            <a:picLocks noChangeAspect="1" noChangeArrowheads="1"/>
          </p:cNvPicPr>
          <p:nvPr userDrawn="1"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38104" y="114299"/>
            <a:ext cx="90801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5pPr>
      <a:lvl6pPr marL="456963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6pPr>
      <a:lvl7pPr marL="913926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7pPr>
      <a:lvl8pPr marL="137089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8pPr>
      <a:lvl9pPr marL="1827852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9pPr>
    </p:titleStyle>
    <p:bodyStyle>
      <a:lvl1pPr marL="342722" indent="-34272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65" indent="-285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10" indent="-22848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599372" indent="-22848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34" indent="-22848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297" indent="-228482" algn="l" defTabSz="9139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60" indent="-228482" algn="l" defTabSz="9139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23" indent="-228482" algn="l" defTabSz="9139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86" indent="-228482" algn="l" defTabSz="9139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26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90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52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15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78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40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04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456480" y="0"/>
            <a:ext cx="8231040" cy="838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0" tIns="45682" rIns="91360" bIns="4568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24005" y="1147801"/>
            <a:ext cx="8533440" cy="5181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0" tIns="45682" rIns="91360" bIns="456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9920" y="6492202"/>
            <a:ext cx="2134080" cy="365798"/>
          </a:xfrm>
          <a:prstGeom prst="rect">
            <a:avLst/>
          </a:prstGeom>
        </p:spPr>
        <p:txBody>
          <a:bodyPr vert="horz" lIns="91360" tIns="45682" rIns="91360" bIns="45682" rtlCol="0" anchor="ctr"/>
          <a:lstStyle>
            <a:lvl1pPr algn="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100">
                <a:solidFill>
                  <a:schemeClr val="tx1">
                    <a:tint val="75000"/>
                  </a:schemeClr>
                </a:solidFill>
                <a:latin typeface="+mn-lt"/>
                <a:ea typeface="ヒラギノ角ゴ Pro W3" pitchFamily="-65" charset="-128"/>
                <a:cs typeface="+mn-cs"/>
              </a:defRPr>
            </a:lvl1pPr>
          </a:lstStyle>
          <a:p>
            <a:pPr>
              <a:defRPr/>
            </a:pPr>
            <a:fld id="{C556B2F3-81A8-412F-9BB1-5DE3C59BF2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871295"/>
            <a:ext cx="9144000" cy="46085"/>
          </a:xfrm>
          <a:prstGeom prst="rect">
            <a:avLst/>
          </a:prstGeom>
          <a:blipFill>
            <a:blip r:embed="rId10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2" rIns="91360" bIns="45682" anchor="ctr"/>
          <a:lstStyle/>
          <a:p>
            <a:pPr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dirty="0"/>
          </a:p>
        </p:txBody>
      </p:sp>
      <p:pic>
        <p:nvPicPr>
          <p:cNvPr id="7175" name="Picture 72" descr="NASA insignia RGB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370" y="50312"/>
            <a:ext cx="908640" cy="75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998279" y="41772"/>
            <a:ext cx="1041637" cy="798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 descr="AES_logo_final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7415218" y="110896"/>
            <a:ext cx="691200" cy="69127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5pPr>
      <a:lvl6pPr marL="456819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6pPr>
      <a:lvl7pPr marL="913642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7pPr>
      <a:lvl8pPr marL="1370464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8pPr>
      <a:lvl9pPr marL="1827283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9pPr>
    </p:titleStyle>
    <p:bodyStyle>
      <a:lvl1pPr marL="342477" indent="-34247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1073" indent="-28491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110" indent="-22735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702" indent="-22735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859" indent="-22735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516" indent="-228411" algn="l" defTabSz="9136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337" indent="-228411" algn="l" defTabSz="9136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158" indent="-228411" algn="l" defTabSz="9136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978" indent="-228411" algn="l" defTabSz="9136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6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19" algn="l" defTabSz="9136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42" algn="l" defTabSz="9136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464" algn="l" defTabSz="9136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283" algn="l" defTabSz="9136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105" algn="l" defTabSz="9136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926" algn="l" defTabSz="9136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744" algn="l" defTabSz="9136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567" algn="l" defTabSz="9136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52405"/>
            <a:ext cx="66802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9" tIns="45692" rIns="91379" bIns="456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5925" y="1209675"/>
            <a:ext cx="8312150" cy="497522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379" tIns="45692" rIns="91379" bIns="456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7572" name="Rectangle 4"/>
          <p:cNvSpPr>
            <a:spLocks noChangeArrowheads="1"/>
          </p:cNvSpPr>
          <p:nvPr/>
        </p:nvSpPr>
        <p:spPr bwMode="auto">
          <a:xfrm>
            <a:off x="8212142" y="6643688"/>
            <a:ext cx="789491" cy="217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79" tIns="45692" rIns="91379" bIns="45692">
            <a:spAutoFit/>
          </a:bodyPr>
          <a:lstStyle/>
          <a:p>
            <a:pPr defTabSz="820312" eaLnBrk="0" hangingPunct="0">
              <a:defRPr/>
            </a:pPr>
            <a:r>
              <a:rPr lang="en-US" sz="800" b="1" dirty="0">
                <a:latin typeface="Times New Roman" pitchFamily="18" charset="0"/>
              </a:rPr>
              <a:t>cFE- Page </a:t>
            </a:r>
            <a:fld id="{0E74FE77-0C14-491E-9800-FB5DD3E99275}" type="slidenum">
              <a:rPr lang="en-US" sz="800" b="1">
                <a:latin typeface="Times New Roman" pitchFamily="18" charset="0"/>
              </a:rPr>
              <a:pPr defTabSz="820312" eaLnBrk="0" hangingPunct="0">
                <a:defRPr/>
              </a:pPr>
              <a:t>‹#›</a:t>
            </a:fld>
            <a:endParaRPr lang="en-US" sz="800" b="1" dirty="0">
              <a:latin typeface="Times New Roman" pitchFamily="18" charset="0"/>
            </a:endParaRPr>
          </a:p>
        </p:txBody>
      </p:sp>
      <p:sp>
        <p:nvSpPr>
          <p:cNvPr id="237573" name="Rectangle 5"/>
          <p:cNvSpPr>
            <a:spLocks noChangeArrowheads="1"/>
          </p:cNvSpPr>
          <p:nvPr userDrawn="1"/>
        </p:nvSpPr>
        <p:spPr bwMode="auto">
          <a:xfrm>
            <a:off x="1" y="914403"/>
            <a:ext cx="8204200" cy="63500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100000">
                <a:srgbClr val="000099">
                  <a:gamma/>
                  <a:tint val="2353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390" tIns="45697" rIns="91390" bIns="45697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37574" name="Text Box 6"/>
          <p:cNvSpPr txBox="1">
            <a:spLocks noChangeArrowheads="1"/>
          </p:cNvSpPr>
          <p:nvPr userDrawn="1"/>
        </p:nvSpPr>
        <p:spPr bwMode="auto">
          <a:xfrm>
            <a:off x="200026" y="6461126"/>
            <a:ext cx="2382838" cy="399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90" tIns="45697" rIns="91390" bIns="45697">
            <a:spAutoFit/>
          </a:bodyPr>
          <a:lstStyle/>
          <a:p>
            <a:pPr eaLnBrk="0" hangingPunct="0">
              <a:defRPr/>
            </a:pPr>
            <a:endParaRPr lang="en-US" sz="1000" dirty="0">
              <a:latin typeface="Times New Roman" pitchFamily="18" charset="0"/>
            </a:endParaRPr>
          </a:p>
          <a:p>
            <a:pPr eaLnBrk="0" hangingPunct="0">
              <a:defRPr/>
            </a:pPr>
            <a:endParaRPr lang="en-US" sz="1000" dirty="0">
              <a:latin typeface="Times New Roman" pitchFamily="18" charset="0"/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848600" y="0"/>
            <a:ext cx="1295400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16" descr="nasalogo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5"/>
            <a:ext cx="107632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Times New Roman" pitchFamily="18" charset="0"/>
        </a:defRPr>
      </a:lvl5pPr>
      <a:lvl6pPr marL="456963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Times New Roman" pitchFamily="18" charset="0"/>
        </a:defRPr>
      </a:lvl6pPr>
      <a:lvl7pPr marL="913926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Times New Roman" pitchFamily="18" charset="0"/>
        </a:defRPr>
      </a:lvl7pPr>
      <a:lvl8pPr marL="137089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Times New Roman" pitchFamily="18" charset="0"/>
        </a:defRPr>
      </a:lvl8pPr>
      <a:lvl9pPr marL="1827852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Times New Roman" pitchFamily="18" charset="0"/>
        </a:defRPr>
      </a:lvl9pPr>
    </p:titleStyle>
    <p:bodyStyle>
      <a:lvl1pPr marL="342722" indent="-342722" algn="l" rtl="0" eaLnBrk="0" fontAlgn="base" hangingPunct="0">
        <a:spcBef>
          <a:spcPct val="35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29872" indent="-284018" algn="l" rtl="0" eaLnBrk="0" fontAlgn="base" hangingPunct="0">
        <a:spcBef>
          <a:spcPct val="35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061487" indent="-228482" algn="l" rtl="0" eaLnBrk="0" fontAlgn="base" hangingPunct="0">
        <a:spcBef>
          <a:spcPct val="35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cs typeface="Arial" charset="0"/>
        </a:defRPr>
      </a:lvl3pPr>
      <a:lvl4pPr marL="1391516" indent="-228482" algn="l" rtl="0" eaLnBrk="0" fontAlgn="base" hangingPunct="0">
        <a:spcBef>
          <a:spcPct val="35000"/>
        </a:spcBef>
        <a:spcAft>
          <a:spcPct val="0"/>
        </a:spcAft>
        <a:buChar char="o"/>
        <a:defRPr sz="1400">
          <a:solidFill>
            <a:schemeClr val="tx1"/>
          </a:solidFill>
          <a:latin typeface="+mn-lt"/>
          <a:cs typeface="Arial" charset="0"/>
        </a:defRPr>
      </a:lvl4pPr>
      <a:lvl5pPr marL="1721545" indent="-228482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cs typeface="Arial" charset="0"/>
        </a:defRPr>
      </a:lvl5pPr>
      <a:lvl6pPr marL="2178508" indent="-228482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cs typeface="Arial" charset="0"/>
        </a:defRPr>
      </a:lvl6pPr>
      <a:lvl7pPr marL="2635473" indent="-228482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cs typeface="Arial" charset="0"/>
        </a:defRPr>
      </a:lvl7pPr>
      <a:lvl8pPr marL="3092435" indent="-228482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cs typeface="Arial" charset="0"/>
        </a:defRPr>
      </a:lvl8pPr>
      <a:lvl9pPr marL="3549398" indent="-228482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cs typeface="Arial" charset="0"/>
        </a:defRPr>
      </a:lvl9pPr>
    </p:bodyStyle>
    <p:otherStyle>
      <a:defPPr>
        <a:defRPr lang="en-US"/>
      </a:defPPr>
      <a:lvl1pPr marL="0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26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90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52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15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78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40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04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85029" y="0"/>
            <a:ext cx="585216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0" tIns="45697" rIns="91390" bIns="456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1001110"/>
            <a:ext cx="8534400" cy="5399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0" tIns="45697" rIns="91390" bIns="456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80"/>
            <a:ext cx="2133600" cy="365125"/>
          </a:xfrm>
          <a:prstGeom prst="rect">
            <a:avLst/>
          </a:prstGeom>
        </p:spPr>
        <p:txBody>
          <a:bodyPr vert="horz" lIns="91390" tIns="45697" rIns="91390" bIns="45697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17C7EAB-EC28-4C67-9329-5C824F7FDF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7" descr="NASA-Logo.pn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" y="2"/>
            <a:ext cx="906449" cy="77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0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93210" y="0"/>
            <a:ext cx="850790" cy="844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>
          <a:xfrm>
            <a:off x="0" y="4"/>
            <a:ext cx="9144000" cy="8587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0" tIns="45697" rIns="91390" bIns="45697"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496269" y="151078"/>
            <a:ext cx="1954280" cy="646284"/>
          </a:xfrm>
          <a:prstGeom prst="rect">
            <a:avLst/>
          </a:prstGeom>
          <a:noFill/>
        </p:spPr>
        <p:txBody>
          <a:bodyPr wrap="none" lIns="91390" tIns="45697" rIns="91390" bIns="45697" rtlCol="0">
            <a:spAutoFit/>
          </a:bodyPr>
          <a:lstStyle/>
          <a:p>
            <a:pPr algn="ctr"/>
            <a:r>
              <a:rPr lang="en-US" dirty="0" smtClean="0"/>
              <a:t>Lorraine</a:t>
            </a:r>
            <a:r>
              <a:rPr lang="en-US" baseline="0" dirty="0" smtClean="0"/>
              <a:t> Williams</a:t>
            </a:r>
          </a:p>
          <a:p>
            <a:pPr algn="ctr"/>
            <a:r>
              <a:rPr lang="en-US" baseline="0" dirty="0" smtClean="0"/>
              <a:t>9/7/2012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 rot="5400000">
            <a:off x="5955532" y="429370"/>
            <a:ext cx="858741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5pPr>
      <a:lvl6pPr marL="456963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6pPr>
      <a:lvl7pPr marL="913926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7pPr>
      <a:lvl8pPr marL="137089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8pPr>
      <a:lvl9pPr marL="1827852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9pPr>
    </p:titleStyle>
    <p:bodyStyle>
      <a:lvl1pPr marL="342722" indent="-342722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65" indent="-285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10" indent="-228482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599372" indent="-228482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34" indent="-228482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297" indent="-228482" algn="l" defTabSz="9139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60" indent="-228482" algn="l" defTabSz="9139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23" indent="-228482" algn="l" defTabSz="9139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86" indent="-228482" algn="l" defTabSz="9139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26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90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52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15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78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40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04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0" tIns="45697" rIns="91390" bIns="456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1219200"/>
            <a:ext cx="8534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0" tIns="45697" rIns="91390" bIns="456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80"/>
            <a:ext cx="2133600" cy="365125"/>
          </a:xfrm>
          <a:prstGeom prst="rect">
            <a:avLst/>
          </a:prstGeom>
        </p:spPr>
        <p:txBody>
          <a:bodyPr vert="horz" lIns="91390" tIns="45697" rIns="91390" bIns="45697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E07C4EF-B892-4926-B006-245A447303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876300"/>
            <a:ext cx="9144000" cy="46038"/>
          </a:xfrm>
          <a:prstGeom prst="rect">
            <a:avLst/>
          </a:prstGeom>
          <a:blipFill>
            <a:blip r:embed="rId6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0" tIns="45697" rIns="91390" bIns="4569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2054" name="Picture 2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47100" y="5"/>
            <a:ext cx="5969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6" descr="SRS Logo_RGB.TIF"/>
          <p:cNvPicPr>
            <a:picLocks noChangeAspect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8445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5pPr>
      <a:lvl6pPr marL="456963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6pPr>
      <a:lvl7pPr marL="913926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7pPr>
      <a:lvl8pPr marL="137089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8pPr>
      <a:lvl9pPr marL="1827852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9pPr>
    </p:titleStyle>
    <p:bodyStyle>
      <a:lvl1pPr marL="342722" indent="-342722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65" indent="-285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10" indent="-228482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599372" indent="-228482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34" indent="-228482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297" indent="-228482" algn="l" defTabSz="9139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60" indent="-228482" algn="l" defTabSz="9139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23" indent="-228482" algn="l" defTabSz="9139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86" indent="-228482" algn="l" defTabSz="9139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26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90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52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15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78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40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04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456480" y="0"/>
            <a:ext cx="8231040" cy="838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0" tIns="45682" rIns="91360" bIns="4568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24005" y="1147801"/>
            <a:ext cx="8533440" cy="5181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0" tIns="45682" rIns="91360" bIns="456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9920" y="6492202"/>
            <a:ext cx="2134080" cy="365798"/>
          </a:xfrm>
          <a:prstGeom prst="rect">
            <a:avLst/>
          </a:prstGeom>
        </p:spPr>
        <p:txBody>
          <a:bodyPr vert="horz" lIns="91360" tIns="45682" rIns="91360" bIns="45682" rtlCol="0" anchor="ctr"/>
          <a:lstStyle>
            <a:lvl1pPr algn="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100">
                <a:solidFill>
                  <a:schemeClr val="tx1">
                    <a:tint val="75000"/>
                  </a:schemeClr>
                </a:solidFill>
                <a:latin typeface="+mn-lt"/>
                <a:ea typeface="ヒラギノ角ゴ Pro W3" pitchFamily="-65" charset="-128"/>
                <a:cs typeface="+mn-cs"/>
              </a:defRPr>
            </a:lvl1pPr>
          </a:lstStyle>
          <a:p>
            <a:pPr>
              <a:defRPr/>
            </a:pPr>
            <a:fld id="{C556B2F3-81A8-412F-9BB1-5DE3C59BF28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871295"/>
            <a:ext cx="9144000" cy="46085"/>
          </a:xfrm>
          <a:prstGeom prst="rect">
            <a:avLst/>
          </a:prstGeom>
          <a:blipFill>
            <a:blip r:embed="rId10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2" rIns="91360" bIns="45682" anchor="ctr"/>
          <a:lstStyle/>
          <a:p>
            <a:pPr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175" name="Picture 72" descr="NASA insignia RGB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732" y="41766"/>
            <a:ext cx="908640" cy="75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015371" y="41772"/>
            <a:ext cx="1041637" cy="798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 descr="AES_logo_final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7475040" y="110896"/>
            <a:ext cx="691200" cy="69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421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5pPr>
      <a:lvl6pPr marL="456819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6pPr>
      <a:lvl7pPr marL="913642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7pPr>
      <a:lvl8pPr marL="1370464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8pPr>
      <a:lvl9pPr marL="1827283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9pPr>
    </p:titleStyle>
    <p:bodyStyle>
      <a:lvl1pPr marL="342477" indent="-34247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1073" indent="-28491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110" indent="-22735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702" indent="-22735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859" indent="-22735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516" indent="-228411" algn="l" defTabSz="9136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337" indent="-228411" algn="l" defTabSz="9136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158" indent="-228411" algn="l" defTabSz="9136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978" indent="-228411" algn="l" defTabSz="9136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6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19" algn="l" defTabSz="9136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42" algn="l" defTabSz="9136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464" algn="l" defTabSz="9136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283" algn="l" defTabSz="9136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105" algn="l" defTabSz="9136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926" algn="l" defTabSz="9136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744" algn="l" defTabSz="9136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567" algn="l" defTabSz="9136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456480" y="0"/>
            <a:ext cx="8231040" cy="838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0" tIns="45706" rIns="91410" bIns="4570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24000" y="1147801"/>
            <a:ext cx="8533440" cy="5181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9920" y="6492202"/>
            <a:ext cx="2134080" cy="365798"/>
          </a:xfrm>
          <a:prstGeom prst="rect">
            <a:avLst/>
          </a:prstGeom>
        </p:spPr>
        <p:txBody>
          <a:bodyPr vert="horz" lIns="91410" tIns="45706" rIns="91410" bIns="45706" rtlCol="0" anchor="ctr"/>
          <a:lstStyle>
            <a:lvl1pPr algn="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100">
                <a:solidFill>
                  <a:schemeClr val="tx1">
                    <a:tint val="75000"/>
                  </a:schemeClr>
                </a:solidFill>
                <a:latin typeface="+mn-lt"/>
                <a:ea typeface="ヒラギノ角ゴ Pro W3" pitchFamily="-65" charset="-128"/>
                <a:cs typeface="+mn-cs"/>
              </a:defRPr>
            </a:lvl1pPr>
          </a:lstStyle>
          <a:p>
            <a:pPr defTabSz="414640">
              <a:defRPr/>
            </a:pPr>
            <a:fld id="{C556B2F3-81A8-412F-9BB1-5DE3C59BF283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41464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871293"/>
            <a:ext cx="9144000" cy="46085"/>
          </a:xfrm>
          <a:prstGeom prst="rect">
            <a:avLst/>
          </a:prstGeom>
          <a:blipFill>
            <a:blip r:embed="rId9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anchor="ctr"/>
          <a:lstStyle/>
          <a:p>
            <a:pPr algn="ctr" defTabSz="414640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175" name="Picture 72" descr="NASA insignia RGB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" y="41766"/>
            <a:ext cx="908640" cy="75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092285" y="41767"/>
            <a:ext cx="1041637" cy="798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 descr="AES_logo_final.png"/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7475040" y="110891"/>
            <a:ext cx="691200" cy="69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926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5pPr>
      <a:lvl6pPr marL="457059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6pPr>
      <a:lvl7pPr marL="914116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7pPr>
      <a:lvl8pPr marL="1371174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8pPr>
      <a:lvl9pPr marL="1828231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9pPr>
    </p:titleStyle>
    <p:bodyStyle>
      <a:lvl1pPr marL="342654" indent="-34265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1457" indent="-28506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00" indent="-22747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32" indent="-22747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924" indent="-22747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18" indent="-228529" algn="l" defTabSz="9141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876" indent="-228529" algn="l" defTabSz="9141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34" indent="-228529" algn="l" defTabSz="9141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91" indent="-228529" algn="l" defTabSz="9141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1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8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4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0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62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0" tIns="45697" rIns="91390" bIns="456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1219200"/>
            <a:ext cx="8534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0" tIns="45697" rIns="91390" bIns="456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81"/>
            <a:ext cx="2133600" cy="365125"/>
          </a:xfrm>
          <a:prstGeom prst="rect">
            <a:avLst/>
          </a:prstGeom>
        </p:spPr>
        <p:txBody>
          <a:bodyPr vert="horz" lIns="91390" tIns="45697" rIns="91390" bIns="45697" rtlCol="0" anchor="ctr"/>
          <a:lstStyle>
            <a:lvl1pPr algn="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  <a:ea typeface="ヒラギノ角ゴ Pro W3" pitchFamily="-65" charset="-128"/>
                <a:cs typeface="+mn-cs"/>
              </a:defRPr>
            </a:lvl1pPr>
          </a:lstStyle>
          <a:p>
            <a:pPr>
              <a:defRPr/>
            </a:pPr>
            <a:fld id="{91D6CE43-B9C8-4BE5-B7C4-7721D6C3869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976273"/>
            <a:ext cx="9144000" cy="46038"/>
          </a:xfrm>
          <a:prstGeom prst="rect">
            <a:avLst/>
          </a:prstGeom>
          <a:blipFill>
            <a:blip r:embed="rId9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0" tIns="45697" rIns="91390" bIns="45697" anchor="ctr"/>
          <a:lstStyle/>
          <a:p>
            <a:pPr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31" name="Picture 6" descr="SRS Logo_RGB.TIF"/>
          <p:cNvPicPr>
            <a:picLocks noChangeAspect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8296275" y="110509"/>
            <a:ext cx="762000" cy="756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2" descr="NASA insignia RGB"/>
          <p:cNvPicPr>
            <a:picLocks noChangeAspect="1" noChangeArrowheads="1"/>
          </p:cNvPicPr>
          <p:nvPr userDrawn="1"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38104" y="114299"/>
            <a:ext cx="90801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73986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5pPr>
      <a:lvl6pPr marL="456963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6pPr>
      <a:lvl7pPr marL="913926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7pPr>
      <a:lvl8pPr marL="137089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8pPr>
      <a:lvl9pPr marL="1827852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9pPr>
    </p:titleStyle>
    <p:bodyStyle>
      <a:lvl1pPr marL="342722" indent="-34272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65" indent="-285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10" indent="-22848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599372" indent="-22848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34" indent="-22848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297" indent="-228482" algn="l" defTabSz="9139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60" indent="-228482" algn="l" defTabSz="9139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23" indent="-228482" algn="l" defTabSz="9139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86" indent="-228482" algn="l" defTabSz="9139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26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90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52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15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78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40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04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urceforge.net/" TargetMode="External"/><Relationship Id="rId2" Type="http://schemas.openxmlformats.org/officeDocument/2006/relationships/hyperlink" Target="https://github.com/nasa/CCDD" TargetMode="External"/><Relationship Id="rId1" Type="http://schemas.openxmlformats.org/officeDocument/2006/relationships/slideLayout" Target="../slideLayouts/slideLayout20.xml"/><Relationship Id="rId4" Type="http://schemas.openxmlformats.org/officeDocument/2006/relationships/hyperlink" Target="https://github.com/nasa/CFS-101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298579" y="552783"/>
            <a:ext cx="8770776" cy="5876009"/>
          </a:xfrm>
        </p:spPr>
        <p:txBody>
          <a:bodyPr/>
          <a:lstStyle/>
          <a:p>
            <a:r>
              <a:rPr lang="en-US" sz="3200" dirty="0" smtClean="0">
                <a:latin typeface="+mn-lt"/>
              </a:rPr>
              <a:t>Advanced Exploration Systems (AES) </a:t>
            </a:r>
          </a:p>
          <a:p>
            <a:r>
              <a:rPr lang="en-US" sz="3200" dirty="0" smtClean="0">
                <a:latin typeface="+mn-lt"/>
              </a:rPr>
              <a:t>Core Flight Software (</a:t>
            </a:r>
            <a:r>
              <a:rPr lang="en-US" sz="3200" dirty="0">
                <a:latin typeface="+mn-lt"/>
              </a:rPr>
              <a:t>C</a:t>
            </a:r>
            <a:r>
              <a:rPr lang="en-US" sz="3200" dirty="0" smtClean="0">
                <a:latin typeface="+mn-lt"/>
              </a:rPr>
              <a:t>FS) Project</a:t>
            </a:r>
          </a:p>
          <a:p>
            <a:pPr algn="ctr"/>
            <a:endParaRPr lang="en-US" sz="3200" dirty="0" smtClean="0">
              <a:latin typeface="+mn-lt"/>
            </a:endParaRPr>
          </a:p>
          <a:p>
            <a:pPr marL="1147763" indent="-452438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+mn-lt"/>
              </a:rPr>
              <a:t>CFS Product Highlights</a:t>
            </a:r>
            <a:endParaRPr lang="en-US" sz="3200" dirty="0" smtClean="0">
              <a:solidFill>
                <a:schemeClr val="bg1"/>
              </a:solidFill>
              <a:latin typeface="+mn-lt"/>
            </a:endParaRPr>
          </a:p>
          <a:p>
            <a:pPr marL="1147763" indent="-452438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+mn-lt"/>
              </a:rPr>
              <a:t>CFS Projects </a:t>
            </a:r>
            <a:r>
              <a:rPr lang="en-US" sz="3200" dirty="0">
                <a:latin typeface="+mn-lt"/>
              </a:rPr>
              <a:t>@</a:t>
            </a:r>
            <a:r>
              <a:rPr lang="en-US" sz="3200" dirty="0" smtClean="0">
                <a:latin typeface="+mn-lt"/>
              </a:rPr>
              <a:t> JSC</a:t>
            </a:r>
          </a:p>
          <a:p>
            <a:pPr marL="1147763" indent="-452438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+mn-lt"/>
              </a:rPr>
              <a:t>Upshots of SW development with </a:t>
            </a:r>
            <a:r>
              <a:rPr lang="en-US" sz="3200" dirty="0">
                <a:latin typeface="+mn-lt"/>
              </a:rPr>
              <a:t>C</a:t>
            </a:r>
            <a:r>
              <a:rPr lang="en-US" sz="3200" dirty="0" smtClean="0">
                <a:latin typeface="+mn-lt"/>
              </a:rPr>
              <a:t>FS </a:t>
            </a:r>
            <a:endParaRPr lang="en-US" sz="3200" dirty="0" smtClean="0">
              <a:latin typeface="+mn-lt"/>
            </a:endParaRPr>
          </a:p>
          <a:p>
            <a:pPr algn="ctr"/>
            <a:r>
              <a:rPr lang="en-US" sz="3200" dirty="0" smtClean="0">
                <a:latin typeface="+mn-lt"/>
              </a:rPr>
              <a:t> </a:t>
            </a:r>
            <a:endParaRPr lang="en-US" sz="2400" dirty="0" smtClean="0">
              <a:latin typeface="+mn-lt"/>
            </a:endParaRPr>
          </a:p>
          <a:p>
            <a:pPr>
              <a:spcBef>
                <a:spcPts val="0"/>
              </a:spcBef>
            </a:pPr>
            <a:r>
              <a:rPr lang="en-US" sz="2000" dirty="0" smtClean="0">
                <a:latin typeface="+mn-lt"/>
              </a:rPr>
              <a:t>Tam </a:t>
            </a:r>
            <a:r>
              <a:rPr lang="en-US" sz="2000" dirty="0" smtClean="0">
                <a:latin typeface="+mn-lt"/>
              </a:rPr>
              <a:t>Ngo/Software Manager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NASA/Johnson Space Center (JSC)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latin typeface="+mn-lt"/>
              </a:rPr>
              <a:t>Software, Robotics &amp; Simulation Division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latin typeface="+mn-lt"/>
              </a:rPr>
              <a:t>Spacecraft Software Engineering Branch (ER6)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latin typeface="+mn-lt"/>
              </a:rPr>
              <a:t>December 2018</a:t>
            </a:r>
            <a:endParaRPr lang="en-US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0464" y="0"/>
            <a:ext cx="6932645" cy="838200"/>
          </a:xfrm>
        </p:spPr>
        <p:txBody>
          <a:bodyPr/>
          <a:lstStyle/>
          <a:p>
            <a:r>
              <a:rPr lang="en-US" dirty="0" smtClean="0"/>
              <a:t>Upshots of SW Development with CFS</a:t>
            </a:r>
            <a:br>
              <a:rPr lang="en-US" dirty="0" smtClean="0"/>
            </a:br>
            <a:r>
              <a:rPr lang="en-US" dirty="0" smtClean="0"/>
              <a:t>(cont.)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95F9F5-8DED-47BA-A7FF-ACE8AAE7326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84718" y="1290814"/>
            <a:ext cx="7887477" cy="520138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From project management perspective,</a:t>
            </a:r>
          </a:p>
          <a:p>
            <a:pPr marL="0" indent="0">
              <a:buNone/>
            </a:pPr>
            <a:endParaRPr lang="en-US" sz="800" dirty="0" smtClean="0"/>
          </a:p>
          <a:p>
            <a:r>
              <a:rPr lang="en-US" dirty="0">
                <a:solidFill>
                  <a:srgbClr val="0000FF"/>
                </a:solidFill>
              </a:rPr>
              <a:t>Making use of high quality flight software</a:t>
            </a:r>
          </a:p>
          <a:p>
            <a:pPr lvl="1"/>
            <a:r>
              <a:rPr lang="en-US" dirty="0"/>
              <a:t>CFS has its pedigree in flight </a:t>
            </a:r>
            <a:r>
              <a:rPr lang="en-US" dirty="0" smtClean="0"/>
              <a:t>software!</a:t>
            </a:r>
            <a:endParaRPr lang="en-US" dirty="0"/>
          </a:p>
          <a:p>
            <a:pPr lvl="2"/>
            <a:r>
              <a:rPr lang="en-US" dirty="0" smtClean="0"/>
              <a:t>CFS </a:t>
            </a:r>
            <a:r>
              <a:rPr lang="en-US" dirty="0"/>
              <a:t>has been tested, certified &amp; flown in space in numerous HW/SW configurations.</a:t>
            </a:r>
          </a:p>
          <a:p>
            <a:pPr marL="344488" indent="-344488">
              <a:buNone/>
            </a:pPr>
            <a:endParaRPr lang="en-US" sz="800" dirty="0"/>
          </a:p>
          <a:p>
            <a:r>
              <a:rPr lang="en-US" dirty="0" smtClean="0">
                <a:solidFill>
                  <a:srgbClr val="0000FF"/>
                </a:solidFill>
              </a:rPr>
              <a:t>Better grip on SW development schedule &amp; risk mitigation</a:t>
            </a:r>
          </a:p>
          <a:p>
            <a:pPr lvl="1"/>
            <a:r>
              <a:rPr lang="en-US" dirty="0" smtClean="0"/>
              <a:t>Using metrics, lessons learned &amp; best practices from other </a:t>
            </a:r>
            <a:r>
              <a:rPr lang="en-US" u="sng" dirty="0" smtClean="0"/>
              <a:t>CFS projects</a:t>
            </a:r>
            <a:r>
              <a:rPr lang="en-US" dirty="0" smtClean="0"/>
              <a:t> to help planning for new </a:t>
            </a:r>
            <a:r>
              <a:rPr lang="en-US" u="sng" dirty="0" smtClean="0"/>
              <a:t>CFS projects</a:t>
            </a:r>
          </a:p>
          <a:p>
            <a:endParaRPr lang="en-US" sz="800" dirty="0"/>
          </a:p>
          <a:p>
            <a:r>
              <a:rPr lang="en-US" dirty="0" smtClean="0">
                <a:solidFill>
                  <a:srgbClr val="0000FF"/>
                </a:solidFill>
              </a:rPr>
              <a:t>Increase in management buy-ins on new SW projects that use CFS framework</a:t>
            </a:r>
          </a:p>
          <a:p>
            <a:pPr lvl="1"/>
            <a:r>
              <a:rPr lang="en-US" dirty="0" smtClean="0"/>
              <a:t>Costs &amp; schedules of past &amp; current CFS projects show the productivity, benefits &amp; effectiveness of the paradigm</a:t>
            </a:r>
          </a:p>
          <a:p>
            <a:pPr lvl="1"/>
            <a:r>
              <a:rPr lang="en-US" dirty="0" smtClean="0"/>
              <a:t>Increasing number of CFS projects that are at various level of certifications</a:t>
            </a:r>
          </a:p>
          <a:p>
            <a:pPr marL="456157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16642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461" y="1287463"/>
            <a:ext cx="8534400" cy="5181600"/>
          </a:xfrm>
        </p:spPr>
        <p:txBody>
          <a:bodyPr/>
          <a:lstStyle/>
          <a:p>
            <a:pPr marL="569913" indent="-344488"/>
            <a:r>
              <a:rPr lang="en-US" sz="2000" dirty="0" smtClean="0">
                <a:solidFill>
                  <a:srgbClr val="0000FF"/>
                </a:solidFill>
              </a:rPr>
              <a:t>Generic Command Ingest (CI) &amp; Telemetry Output (TO) </a:t>
            </a:r>
            <a:r>
              <a:rPr lang="en-US" dirty="0">
                <a:solidFill>
                  <a:srgbClr val="0000FF"/>
                </a:solidFill>
              </a:rPr>
              <a:t>C</a:t>
            </a:r>
            <a:r>
              <a:rPr lang="en-US" sz="2000" dirty="0" smtClean="0">
                <a:solidFill>
                  <a:srgbClr val="0000FF"/>
                </a:solidFill>
              </a:rPr>
              <a:t>FS applications</a:t>
            </a:r>
          </a:p>
          <a:p>
            <a:pPr marL="969963" lvl="1" indent="-284163"/>
            <a:r>
              <a:rPr lang="en-US" sz="1600" dirty="0" smtClean="0"/>
              <a:t>Can be </a:t>
            </a:r>
            <a:r>
              <a:rPr lang="en-US" sz="1600" dirty="0"/>
              <a:t>easily expanded and </a:t>
            </a:r>
            <a:r>
              <a:rPr lang="en-US" sz="1600" dirty="0" smtClean="0"/>
              <a:t>customized</a:t>
            </a:r>
            <a:endParaRPr lang="en-US" sz="1600" dirty="0"/>
          </a:p>
          <a:p>
            <a:pPr marL="969963" lvl="1" indent="-284163"/>
            <a:r>
              <a:rPr lang="en-US" sz="1600" dirty="0" smtClean="0"/>
              <a:t>Supports multiple channels</a:t>
            </a:r>
          </a:p>
          <a:p>
            <a:pPr marL="969963" lvl="1" indent="-284163"/>
            <a:r>
              <a:rPr lang="en-US" sz="1600" dirty="0" smtClean="0"/>
              <a:t>Supports multiple communication protocols:  UDP, TCP &amp; RS-422</a:t>
            </a:r>
            <a:endParaRPr lang="en-US" sz="1600" dirty="0"/>
          </a:p>
          <a:p>
            <a:pPr marL="969963" lvl="1" indent="-284163"/>
            <a:r>
              <a:rPr lang="en-US" sz="1600" dirty="0" smtClean="0"/>
              <a:t>Supports CCSDS </a:t>
            </a:r>
            <a:r>
              <a:rPr lang="en-US" sz="1600" dirty="0"/>
              <a:t>Space-Data Link Protocols: </a:t>
            </a:r>
            <a:r>
              <a:rPr lang="en-US" sz="1600" dirty="0" smtClean="0"/>
              <a:t> TM-SDLP</a:t>
            </a:r>
            <a:r>
              <a:rPr lang="en-US" sz="1600" dirty="0"/>
              <a:t>, TC-SDLP, COP-1</a:t>
            </a:r>
          </a:p>
          <a:p>
            <a:pPr marL="969963" lvl="1" indent="-284163"/>
            <a:r>
              <a:rPr lang="en-US" sz="1600" dirty="0" smtClean="0"/>
              <a:t>Works with CFDP (CF) application to do CFDP file transfers</a:t>
            </a:r>
          </a:p>
          <a:p>
            <a:pPr marL="569913" indent="-336550"/>
            <a:endParaRPr lang="en-US" sz="1200" dirty="0" smtClean="0"/>
          </a:p>
          <a:p>
            <a:pPr marL="569913" indent="-344488"/>
            <a:r>
              <a:rPr lang="en-US" sz="2000" dirty="0">
                <a:solidFill>
                  <a:srgbClr val="0000FF"/>
                </a:solidFill>
              </a:rPr>
              <a:t>Time-triggered scheduler (SCH_TT) </a:t>
            </a:r>
            <a:r>
              <a:rPr lang="en-US" dirty="0">
                <a:solidFill>
                  <a:srgbClr val="0000FF"/>
                </a:solidFill>
              </a:rPr>
              <a:t>C</a:t>
            </a:r>
            <a:r>
              <a:rPr lang="en-US" sz="2000" dirty="0" smtClean="0">
                <a:solidFill>
                  <a:srgbClr val="0000FF"/>
                </a:solidFill>
              </a:rPr>
              <a:t>FS </a:t>
            </a:r>
            <a:r>
              <a:rPr lang="en-US" sz="2000" dirty="0">
                <a:solidFill>
                  <a:srgbClr val="0000FF"/>
                </a:solidFill>
              </a:rPr>
              <a:t>application</a:t>
            </a:r>
          </a:p>
          <a:p>
            <a:pPr marL="969963" lvl="1" indent="-290513"/>
            <a:r>
              <a:rPr lang="en-US" sz="1600" dirty="0"/>
              <a:t>Uses TTE network scheduling </a:t>
            </a:r>
            <a:r>
              <a:rPr lang="en-US" sz="1600" dirty="0" smtClean="0"/>
              <a:t>for </a:t>
            </a:r>
            <a:r>
              <a:rPr lang="en-US" sz="1600" dirty="0" smtClean="0"/>
              <a:t>scheduling messages</a:t>
            </a:r>
            <a:endParaRPr lang="en-US" sz="1600" dirty="0"/>
          </a:p>
          <a:p>
            <a:pPr marL="1203325" lvl="1" indent="-284163"/>
            <a:endParaRPr lang="en-US" sz="16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7643813" cy="838200"/>
          </a:xfrm>
        </p:spPr>
        <p:txBody>
          <a:bodyPr/>
          <a:lstStyle/>
          <a:p>
            <a:r>
              <a:rPr lang="en-US" dirty="0" smtClean="0"/>
              <a:t>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FS Product Highlights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01013" y="6469063"/>
            <a:ext cx="1042987" cy="457200"/>
          </a:xfrm>
        </p:spPr>
        <p:txBody>
          <a:bodyPr/>
          <a:lstStyle/>
          <a:p>
            <a:fld id="{473B69CC-8170-4B2E-B654-7E5D723AD1AA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42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5110" y="1287463"/>
            <a:ext cx="8167396" cy="5181600"/>
          </a:xfrm>
        </p:spPr>
        <p:txBody>
          <a:bodyPr/>
          <a:lstStyle/>
          <a:p>
            <a:pPr marL="569913" indent="-344488"/>
            <a:r>
              <a:rPr lang="en-US" sz="2000" dirty="0">
                <a:solidFill>
                  <a:srgbClr val="0000FF"/>
                </a:solidFill>
              </a:rPr>
              <a:t>Software Bus Network (SBN) </a:t>
            </a:r>
            <a:r>
              <a:rPr lang="en-US" dirty="0">
                <a:solidFill>
                  <a:srgbClr val="0000FF"/>
                </a:solidFill>
              </a:rPr>
              <a:t>C</a:t>
            </a:r>
            <a:r>
              <a:rPr lang="en-US" sz="2000" dirty="0" smtClean="0">
                <a:solidFill>
                  <a:srgbClr val="0000FF"/>
                </a:solidFill>
              </a:rPr>
              <a:t>FS </a:t>
            </a:r>
            <a:r>
              <a:rPr lang="en-US" sz="2000" dirty="0">
                <a:solidFill>
                  <a:srgbClr val="0000FF"/>
                </a:solidFill>
              </a:rPr>
              <a:t>application</a:t>
            </a:r>
          </a:p>
          <a:p>
            <a:pPr marL="969963" lvl="1" indent="-290513"/>
            <a:r>
              <a:rPr lang="en-US" sz="1600" dirty="0"/>
              <a:t>A collaborative work with Ames Research Center (ARC)</a:t>
            </a:r>
          </a:p>
          <a:p>
            <a:pPr marL="969963" lvl="1" indent="-290513"/>
            <a:r>
              <a:rPr lang="en-US" sz="1600" dirty="0"/>
              <a:t>Serves as a data bridge between </a:t>
            </a:r>
            <a:r>
              <a:rPr lang="en-US" sz="1600" dirty="0" err="1" smtClean="0"/>
              <a:t>cFS</a:t>
            </a:r>
            <a:r>
              <a:rPr lang="en-US" sz="1600" dirty="0" smtClean="0"/>
              <a:t> </a:t>
            </a:r>
            <a:r>
              <a:rPr lang="en-US" sz="1600" dirty="0"/>
              <a:t>systems</a:t>
            </a:r>
          </a:p>
          <a:p>
            <a:pPr marL="969963" lvl="1" indent="-290513"/>
            <a:r>
              <a:rPr lang="en-US" sz="1600" dirty="0"/>
              <a:t>Makes distributed network of </a:t>
            </a:r>
            <a:r>
              <a:rPr lang="en-US" sz="1600" dirty="0" err="1" smtClean="0"/>
              <a:t>cFS</a:t>
            </a:r>
            <a:r>
              <a:rPr lang="en-US" sz="1600" dirty="0" smtClean="0"/>
              <a:t> </a:t>
            </a:r>
            <a:r>
              <a:rPr lang="en-US" sz="1600" dirty="0"/>
              <a:t>systems possible</a:t>
            </a:r>
          </a:p>
          <a:p>
            <a:pPr marL="969963" lvl="1" indent="-290513"/>
            <a:r>
              <a:rPr lang="en-US" sz="1600" dirty="0"/>
              <a:t>Supports multiple communication protocols:  UDP, TCP, serial</a:t>
            </a:r>
          </a:p>
          <a:p>
            <a:pPr marL="569913" indent="-344488"/>
            <a:endParaRPr lang="en-US" sz="800" dirty="0" smtClean="0"/>
          </a:p>
          <a:p>
            <a:pPr marL="569913" indent="-344488"/>
            <a:r>
              <a:rPr lang="en-US" sz="2000" dirty="0" err="1" smtClean="0">
                <a:solidFill>
                  <a:srgbClr val="0000FF"/>
                </a:solidFill>
              </a:rPr>
              <a:t>Protobetter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>
                <a:solidFill>
                  <a:srgbClr val="0000FF"/>
                </a:solidFill>
              </a:rPr>
              <a:t>tool</a:t>
            </a:r>
          </a:p>
          <a:p>
            <a:pPr marL="969963" lvl="1" indent="-295275"/>
            <a:r>
              <a:rPr lang="en-US" sz="1600" dirty="0"/>
              <a:t>Generates code for serializing/de-serializing CCSDS messages for transmission across the network</a:t>
            </a:r>
          </a:p>
          <a:p>
            <a:pPr marL="969963" lvl="1" indent="-295275"/>
            <a:r>
              <a:rPr lang="en-US" sz="1600" dirty="0"/>
              <a:t>Generated code is compiled into its own </a:t>
            </a:r>
            <a:r>
              <a:rPr lang="en-US" dirty="0"/>
              <a:t>C</a:t>
            </a:r>
            <a:r>
              <a:rPr lang="en-US" sz="1600" dirty="0" smtClean="0"/>
              <a:t>FS </a:t>
            </a:r>
            <a:r>
              <a:rPr lang="en-US" sz="1600" dirty="0"/>
              <a:t>library</a:t>
            </a:r>
          </a:p>
          <a:p>
            <a:pPr marL="969963" lvl="1" indent="-295275"/>
            <a:r>
              <a:rPr lang="en-US" sz="1600" dirty="0"/>
              <a:t>Works with CDD databases to access message definitions</a:t>
            </a:r>
          </a:p>
          <a:p>
            <a:pPr marL="969963" lvl="1" indent="-295275"/>
            <a:r>
              <a:rPr lang="en-US" sz="1600" dirty="0"/>
              <a:t>Can run stand-alone if given message definitions</a:t>
            </a:r>
          </a:p>
          <a:p>
            <a:pPr marL="969963" lvl="1" indent="-295275"/>
            <a:r>
              <a:rPr lang="en-US" sz="1600" dirty="0"/>
              <a:t>Is used by the SBN application, and eventually CI &amp; TO </a:t>
            </a:r>
            <a:r>
              <a:rPr lang="en-US" sz="1600" dirty="0" smtClean="0"/>
              <a:t>applications</a:t>
            </a:r>
          </a:p>
          <a:p>
            <a:pPr marL="912812" lvl="1" indent="0">
              <a:buNone/>
            </a:pPr>
            <a:endParaRPr lang="en-US" sz="16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7436498" cy="838200"/>
          </a:xfrm>
        </p:spPr>
        <p:txBody>
          <a:bodyPr/>
          <a:lstStyle/>
          <a:p>
            <a:r>
              <a:rPr lang="en-US" dirty="0" smtClean="0"/>
              <a:t>CFS Product Highlights (cont.)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01013" y="6469063"/>
            <a:ext cx="1042987" cy="457200"/>
          </a:xfrm>
        </p:spPr>
        <p:txBody>
          <a:bodyPr/>
          <a:lstStyle/>
          <a:p>
            <a:fld id="{473B69CC-8170-4B2E-B654-7E5D723AD1AA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64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254616"/>
            <a:ext cx="8534400" cy="5181600"/>
          </a:xfrm>
        </p:spPr>
        <p:txBody>
          <a:bodyPr/>
          <a:lstStyle/>
          <a:p>
            <a:pPr marL="569913" indent="-344488"/>
            <a:r>
              <a:rPr lang="en-US" sz="2000" dirty="0" smtClean="0">
                <a:solidFill>
                  <a:srgbClr val="0000FF"/>
                </a:solidFill>
              </a:rPr>
              <a:t>Command &amp; Data Dictionary (CDD) Tool</a:t>
            </a:r>
          </a:p>
          <a:p>
            <a:pPr marL="969963" lvl="1" indent="-284163"/>
            <a:r>
              <a:rPr lang="en-US" sz="1600" dirty="0"/>
              <a:t>Is used to define system command &amp; data definitions</a:t>
            </a:r>
          </a:p>
          <a:p>
            <a:pPr marL="969963" lvl="1" indent="-284163"/>
            <a:r>
              <a:rPr lang="en-US" sz="1600" dirty="0"/>
              <a:t>Information is stored in a relational database, PostgreSQL</a:t>
            </a:r>
          </a:p>
          <a:p>
            <a:pPr marL="969963" lvl="1" indent="-284163"/>
            <a:r>
              <a:rPr lang="en-US" sz="1600" dirty="0"/>
              <a:t>Provides a set of APIs for users to access the data via scripts</a:t>
            </a:r>
          </a:p>
          <a:p>
            <a:pPr marL="969963" lvl="1" indent="-284163"/>
            <a:r>
              <a:rPr lang="en-US" sz="1600" dirty="0"/>
              <a:t>Provides a set of standard scripts that can be customized to generate output files like C headers, XTCE files, copy tables for HK application, </a:t>
            </a:r>
            <a:r>
              <a:rPr lang="en-US" sz="1600" dirty="0" smtClean="0"/>
              <a:t>and eventually, scheduling </a:t>
            </a:r>
            <a:r>
              <a:rPr lang="en-US" sz="1600" dirty="0"/>
              <a:t>tables for SCH application</a:t>
            </a:r>
            <a:r>
              <a:rPr lang="en-US" sz="1600" dirty="0" smtClean="0"/>
              <a:t>.</a:t>
            </a:r>
          </a:p>
          <a:p>
            <a:pPr marL="969963" lvl="1" indent="-284163"/>
            <a:r>
              <a:rPr lang="en-US" sz="1600" dirty="0" smtClean="0"/>
              <a:t>Available at </a:t>
            </a:r>
            <a:r>
              <a:rPr lang="en-US" sz="1600" dirty="0" smtClean="0">
                <a:hlinkClick r:id="rId2"/>
              </a:rPr>
              <a:t>https://github.com/nasa/CCDD</a:t>
            </a:r>
            <a:endParaRPr lang="en-US" sz="1600" dirty="0" smtClean="0"/>
          </a:p>
          <a:p>
            <a:pPr marL="569913" indent="-341313"/>
            <a:endParaRPr lang="en-US" sz="800" dirty="0"/>
          </a:p>
          <a:p>
            <a:pPr marL="569913" indent="-344488"/>
            <a:r>
              <a:rPr lang="en-US" sz="2000" dirty="0" smtClean="0">
                <a:solidFill>
                  <a:srgbClr val="0000FF"/>
                </a:solidFill>
              </a:rPr>
              <a:t>CFS-101 Training</a:t>
            </a:r>
          </a:p>
          <a:p>
            <a:pPr marL="969963" lvl="1" indent="-290513"/>
            <a:r>
              <a:rPr lang="en-US" sz="1600" dirty="0" smtClean="0"/>
              <a:t>A self-guided training package</a:t>
            </a:r>
          </a:p>
          <a:p>
            <a:pPr marL="969963" lvl="1" indent="-290513"/>
            <a:r>
              <a:rPr lang="en-US" sz="1600" dirty="0" smtClean="0"/>
              <a:t>Comes with a virtual machine as the tutorial workspace &amp; a step-by-step tutorial guide</a:t>
            </a:r>
          </a:p>
          <a:p>
            <a:pPr marL="969963" lvl="1" indent="-290513"/>
            <a:r>
              <a:rPr lang="en-US" sz="1600" dirty="0" smtClean="0"/>
              <a:t>The virtual machine is equipped with the latest CFE, OSAL &amp; PSP from </a:t>
            </a:r>
            <a:r>
              <a:rPr lang="en-US" sz="1600" dirty="0" smtClean="0">
                <a:hlinkClick r:id="rId3"/>
              </a:rPr>
              <a:t>https://sourceforge.net</a:t>
            </a:r>
            <a:r>
              <a:rPr lang="en-US" sz="1600" dirty="0"/>
              <a:t> </a:t>
            </a:r>
            <a:r>
              <a:rPr lang="en-US" sz="1600" dirty="0" smtClean="0"/>
              <a:t>and all the necessary CentOS libraries.</a:t>
            </a:r>
          </a:p>
          <a:p>
            <a:pPr marL="969963" lvl="1" indent="-290513"/>
            <a:r>
              <a:rPr lang="en-US" sz="1600" dirty="0" smtClean="0"/>
              <a:t>Available at </a:t>
            </a:r>
            <a:r>
              <a:rPr lang="en-US" sz="1600" dirty="0" smtClean="0">
                <a:hlinkClick r:id="rId4"/>
              </a:rPr>
              <a:t>https://github.com/nasa/CFS-101</a:t>
            </a:r>
            <a:endParaRPr lang="en-US" sz="1600" dirty="0"/>
          </a:p>
          <a:p>
            <a:pPr marL="1203325" lvl="1" indent="-290513"/>
            <a:endParaRPr lang="en-US" sz="16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7548465" cy="838200"/>
          </a:xfrm>
        </p:spPr>
        <p:txBody>
          <a:bodyPr/>
          <a:lstStyle/>
          <a:p>
            <a:r>
              <a:rPr lang="en-US" dirty="0" smtClean="0"/>
              <a:t>CFS Product Highlights (cont.)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01013" y="6469063"/>
            <a:ext cx="1042987" cy="457200"/>
          </a:xfrm>
        </p:spPr>
        <p:txBody>
          <a:bodyPr/>
          <a:lstStyle/>
          <a:p>
            <a:fld id="{473B69CC-8170-4B2E-B654-7E5D723AD1AA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82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837" y="1298336"/>
            <a:ext cx="8201608" cy="4990498"/>
          </a:xfrm>
          <a:ln>
            <a:noFill/>
          </a:ln>
        </p:spPr>
        <p:txBody>
          <a:bodyPr/>
          <a:lstStyle/>
          <a:p>
            <a:pPr marL="569913" indent="-349250" defTabSz="981075">
              <a:lnSpc>
                <a:spcPct val="90000"/>
              </a:lnSpc>
            </a:pPr>
            <a:r>
              <a:rPr lang="en-US" b="0" dirty="0" smtClean="0">
                <a:solidFill>
                  <a:srgbClr val="0000FF"/>
                </a:solidFill>
              </a:rPr>
              <a:t>Orion Multi-Purpose Crewed Vehicle (MPCV)</a:t>
            </a:r>
          </a:p>
          <a:p>
            <a:pPr marL="968375" lvl="1" indent="-277813" defTabSz="981075">
              <a:lnSpc>
                <a:spcPct val="90000"/>
              </a:lnSpc>
            </a:pPr>
            <a:r>
              <a:rPr lang="en-US" dirty="0" smtClean="0">
                <a:solidFill>
                  <a:prstClr val="black"/>
                </a:solidFill>
              </a:rPr>
              <a:t>Class A, safety-critical FSW</a:t>
            </a:r>
            <a:endParaRPr lang="en-US" b="0" dirty="0" smtClean="0">
              <a:solidFill>
                <a:prstClr val="black"/>
              </a:solidFill>
            </a:endParaRPr>
          </a:p>
          <a:p>
            <a:pPr marL="968375" lvl="1" indent="-277813" defTabSz="981075">
              <a:lnSpc>
                <a:spcPct val="90000"/>
              </a:lnSpc>
            </a:pPr>
            <a:r>
              <a:rPr lang="en-US" b="0" dirty="0" smtClean="0">
                <a:solidFill>
                  <a:prstClr val="black"/>
                </a:solidFill>
              </a:rPr>
              <a:t>Vision Processing Unit (VPU) Flight Computer</a:t>
            </a:r>
          </a:p>
          <a:p>
            <a:pPr marL="1371600" lvl="2" indent="-231775" defTabSz="981075">
              <a:lnSpc>
                <a:spcPct val="90000"/>
              </a:lnSpc>
            </a:pPr>
            <a:r>
              <a:rPr lang="en-US" dirty="0" err="1" smtClean="0">
                <a:solidFill>
                  <a:prstClr val="black"/>
                </a:solidFill>
              </a:rPr>
              <a:t>VxWorks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on Leon3 SPARC </a:t>
            </a:r>
            <a:r>
              <a:rPr lang="en-US" dirty="0" smtClean="0">
                <a:solidFill>
                  <a:prstClr val="black"/>
                </a:solidFill>
              </a:rPr>
              <a:t>processor</a:t>
            </a:r>
          </a:p>
          <a:p>
            <a:pPr marL="1371600" lvl="2" indent="-231775" defTabSz="981075">
              <a:lnSpc>
                <a:spcPct val="90000"/>
              </a:lnSpc>
            </a:pPr>
            <a:r>
              <a:rPr lang="en-US" dirty="0" smtClean="0">
                <a:solidFill>
                  <a:prstClr val="black"/>
                </a:solidFill>
              </a:rPr>
              <a:t>Backup Flight System (BFS) apps</a:t>
            </a:r>
          </a:p>
          <a:p>
            <a:pPr marL="968375" lvl="1" indent="-277813" defTabSz="981075">
              <a:lnSpc>
                <a:spcPct val="90000"/>
              </a:lnSpc>
            </a:pPr>
            <a:r>
              <a:rPr lang="en-US" b="0" dirty="0" smtClean="0">
                <a:solidFill>
                  <a:prstClr val="black"/>
                </a:solidFill>
              </a:rPr>
              <a:t>Camera Controller Units</a:t>
            </a:r>
          </a:p>
          <a:p>
            <a:pPr marL="1368425" lvl="2" indent="-220663" defTabSz="981075">
              <a:lnSpc>
                <a:spcPct val="90000"/>
              </a:lnSpc>
            </a:pPr>
            <a:r>
              <a:rPr lang="en-US" dirty="0" smtClean="0">
                <a:solidFill>
                  <a:prstClr val="black"/>
                </a:solidFill>
              </a:rPr>
              <a:t>Ubuntu Linux on I5 Intel processor</a:t>
            </a:r>
          </a:p>
          <a:p>
            <a:pPr marL="1368425" lvl="2" indent="-220663" defTabSz="981075">
              <a:lnSpc>
                <a:spcPct val="90000"/>
              </a:lnSpc>
            </a:pPr>
            <a:r>
              <a:rPr lang="en-US" dirty="0" smtClean="0">
                <a:solidFill>
                  <a:prstClr val="black"/>
                </a:solidFill>
              </a:rPr>
              <a:t>Optical Navigation (</a:t>
            </a:r>
            <a:r>
              <a:rPr lang="en-US" dirty="0" err="1" smtClean="0">
                <a:solidFill>
                  <a:prstClr val="black"/>
                </a:solidFill>
              </a:rPr>
              <a:t>OpNav</a:t>
            </a:r>
            <a:r>
              <a:rPr lang="en-US" dirty="0" smtClean="0">
                <a:solidFill>
                  <a:prstClr val="black"/>
                </a:solidFill>
              </a:rPr>
              <a:t>) app</a:t>
            </a:r>
          </a:p>
          <a:p>
            <a:pPr marL="568325" indent="-334963" defTabSz="981075">
              <a:lnSpc>
                <a:spcPct val="90000"/>
              </a:lnSpc>
            </a:pPr>
            <a:endParaRPr lang="en-US" sz="800" dirty="0" smtClean="0">
              <a:solidFill>
                <a:prstClr val="black"/>
              </a:solidFill>
            </a:endParaRPr>
          </a:p>
          <a:p>
            <a:pPr marL="569913" indent="-349250" defTabSz="981075">
              <a:lnSpc>
                <a:spcPct val="90000"/>
              </a:lnSpc>
            </a:pPr>
            <a:r>
              <a:rPr lang="en-US" dirty="0">
                <a:solidFill>
                  <a:srgbClr val="0000FF"/>
                </a:solidFill>
              </a:rPr>
              <a:t>Orion Ascent &amp; Abort 2 (AA2) Flight Test </a:t>
            </a:r>
            <a:r>
              <a:rPr lang="en-US" dirty="0" smtClean="0">
                <a:solidFill>
                  <a:srgbClr val="0000FF"/>
                </a:solidFill>
              </a:rPr>
              <a:t>(May </a:t>
            </a:r>
            <a:r>
              <a:rPr lang="en-US" dirty="0">
                <a:solidFill>
                  <a:srgbClr val="0000FF"/>
                </a:solidFill>
              </a:rPr>
              <a:t>2019)</a:t>
            </a:r>
          </a:p>
          <a:p>
            <a:pPr marL="969963" lvl="1" indent="-288925" defTabSz="981075">
              <a:lnSpc>
                <a:spcPct val="90000"/>
              </a:lnSpc>
            </a:pPr>
            <a:r>
              <a:rPr lang="en-US" dirty="0">
                <a:solidFill>
                  <a:prstClr val="black"/>
                </a:solidFill>
              </a:rPr>
              <a:t>Class B, safety-critical FSW</a:t>
            </a:r>
          </a:p>
          <a:p>
            <a:pPr marL="969963" lvl="1" indent="-288925" defTabSz="981075">
              <a:lnSpc>
                <a:spcPct val="90000"/>
              </a:lnSpc>
            </a:pPr>
            <a:r>
              <a:rPr lang="en-US" dirty="0" err="1">
                <a:solidFill>
                  <a:prstClr val="black"/>
                </a:solidFill>
              </a:rPr>
              <a:t>VxWorks</a:t>
            </a:r>
            <a:r>
              <a:rPr lang="en-US" dirty="0">
                <a:solidFill>
                  <a:prstClr val="black"/>
                </a:solidFill>
              </a:rPr>
              <a:t> on SP0 PPC </a:t>
            </a:r>
            <a:r>
              <a:rPr lang="en-US" dirty="0" smtClean="0">
                <a:solidFill>
                  <a:prstClr val="black"/>
                </a:solidFill>
              </a:rPr>
              <a:t>processors</a:t>
            </a:r>
            <a:endParaRPr lang="en-US" dirty="0">
              <a:solidFill>
                <a:prstClr val="black"/>
              </a:solidFill>
            </a:endParaRPr>
          </a:p>
          <a:p>
            <a:pPr marL="969963" lvl="1" indent="-288925" defTabSz="981075">
              <a:lnSpc>
                <a:spcPct val="90000"/>
              </a:lnSpc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7361853" cy="838200"/>
          </a:xfrm>
        </p:spPr>
        <p:txBody>
          <a:bodyPr/>
          <a:lstStyle/>
          <a:p>
            <a:pPr algn="ctr"/>
            <a:r>
              <a:rPr lang="en-US" dirty="0" smtClean="0"/>
              <a:t>CFS Projects @ JSC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6D29D-0AA4-4D83-9904-72621882E6E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9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6D29D-0AA4-4D83-9904-72621882E6E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51926" y="1141680"/>
            <a:ext cx="8574088" cy="5240460"/>
          </a:xfrm>
          <a:ln>
            <a:noFill/>
          </a:ln>
        </p:spPr>
        <p:txBody>
          <a:bodyPr/>
          <a:lstStyle/>
          <a:p>
            <a:pPr marL="569913" indent="-349250" defTabSz="981075">
              <a:lnSpc>
                <a:spcPct val="90000"/>
              </a:lnSpc>
            </a:pPr>
            <a:r>
              <a:rPr lang="en-US" sz="2000" b="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Advanced Extra-vehicular Mobility Unit (</a:t>
            </a:r>
            <a:r>
              <a:rPr lang="en-US" sz="2000" b="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xEMU</a:t>
            </a:r>
            <a:r>
              <a:rPr lang="en-US" sz="2000" b="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Flight Experiment – Caution &amp; Warning System (CWS)</a:t>
            </a:r>
          </a:p>
          <a:p>
            <a:pPr marL="969963" lvl="1" indent="-279400" defTabSz="981075">
              <a:lnSpc>
                <a:spcPct val="9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Class A, safety-critical FSW</a:t>
            </a:r>
          </a:p>
          <a:p>
            <a:pPr marL="969963" lvl="1" indent="-288925" defTabSz="981075">
              <a:lnSpc>
                <a:spcPct val="90000"/>
              </a:lnSpc>
            </a:pP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VxWorks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on Leon3 SPARC processor</a:t>
            </a:r>
          </a:p>
          <a:p>
            <a:pPr marL="969963" lvl="1" indent="-288925" defTabSz="981075">
              <a:lnSpc>
                <a:spcPct val="90000"/>
              </a:lnSpc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 advanced space suit</a:t>
            </a:r>
          </a:p>
          <a:p>
            <a:pPr marL="569913" indent="-336550" defTabSz="981075">
              <a:lnSpc>
                <a:spcPct val="90000"/>
              </a:lnSpc>
            </a:pPr>
            <a:endParaRPr lang="en-US" sz="8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9913" indent="-349250" defTabSz="981075">
              <a:lnSpc>
                <a:spcPct val="90000"/>
              </a:lnSpc>
            </a:pPr>
            <a:r>
              <a:rPr lang="en-US" sz="2000" b="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Seeker Flight Experiment on ISS (July 2019)</a:t>
            </a:r>
          </a:p>
          <a:p>
            <a:pPr marL="969963" lvl="1" indent="-288925" defTabSz="981075">
              <a:lnSpc>
                <a:spcPct val="90000"/>
              </a:lnSpc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Class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C, non-safety-critical FSW</a:t>
            </a:r>
          </a:p>
          <a:p>
            <a:pPr marL="969963" lvl="1" indent="-288925" defTabSz="981075">
              <a:lnSpc>
                <a:spcPct val="90000"/>
              </a:lnSpc>
            </a:pP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Wumbo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GNU/Linux on CHREC space processor</a:t>
            </a:r>
          </a:p>
          <a:p>
            <a:pPr marL="969963" lvl="1" indent="-288925" defTabSz="981075">
              <a:lnSpc>
                <a:spcPct val="9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An external, free-flying robotic inspector</a:t>
            </a:r>
          </a:p>
          <a:p>
            <a:pPr marL="569913" indent="-336550" defTabSz="981075">
              <a:lnSpc>
                <a:spcPct val="90000"/>
              </a:lnSpc>
              <a:buNone/>
            </a:pPr>
            <a:endParaRPr lang="en-US" sz="8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9913" indent="-346075" defTabSz="981075">
              <a:lnSpc>
                <a:spcPct val="90000"/>
              </a:lnSpc>
            </a:pPr>
            <a:r>
              <a:rPr lang="en-US" sz="2000" b="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Certification </a:t>
            </a:r>
            <a:r>
              <a:rPr lang="en-US" sz="2000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000" b="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cFE</a:t>
            </a:r>
            <a:r>
              <a:rPr lang="en-US" sz="2000" b="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sz="2000" b="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VxWorks</a:t>
            </a:r>
            <a:r>
              <a:rPr lang="en-US" sz="2000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ARINC-653</a:t>
            </a:r>
          </a:p>
          <a:p>
            <a:pPr marL="968375" lvl="1" indent="-277813" defTabSz="981075">
              <a:lnSpc>
                <a:spcPct val="90000"/>
              </a:lnSpc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Class A, safety-critical FSW</a:t>
            </a:r>
            <a:endParaRPr lang="en-US" sz="16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69963" lvl="1" indent="-298450" defTabSz="981075">
              <a:lnSpc>
                <a:spcPct val="90000"/>
              </a:lnSpc>
            </a:pP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VxWorks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ARINC-653 on SP0 processor</a:t>
            </a:r>
          </a:p>
          <a:p>
            <a:pPr marL="569913" indent="-336550" defTabSz="981075">
              <a:lnSpc>
                <a:spcPct val="90000"/>
              </a:lnSpc>
            </a:pPr>
            <a:endParaRPr lang="en-US" sz="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9913" indent="-349250" defTabSz="981075">
              <a:lnSpc>
                <a:spcPct val="90000"/>
              </a:lnSpc>
            </a:pP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Avionics &amp; Software Platform for Exploration Capabilities &amp; Technologies (ASPECT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as ISS payload</a:t>
            </a:r>
            <a:endParaRPr lang="en-US" sz="2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69963" lvl="1" indent="-288925" defTabSz="981075">
              <a:lnSpc>
                <a:spcPct val="9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Class C,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non-safety-critical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FSW</a:t>
            </a:r>
          </a:p>
          <a:p>
            <a:pPr marL="969963" lvl="1" indent="-288925" defTabSz="981075">
              <a:lnSpc>
                <a:spcPct val="90000"/>
              </a:lnSpc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VxWorks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on SP0-S processors</a:t>
            </a:r>
          </a:p>
          <a:p>
            <a:pPr marL="914400" lvl="1" indent="0" defTabSz="981075">
              <a:lnSpc>
                <a:spcPct val="90000"/>
              </a:lnSpc>
              <a:buNone/>
            </a:pPr>
            <a:endParaRPr lang="en-US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435429" y="102045"/>
            <a:ext cx="7135813" cy="719138"/>
          </a:xfrm>
        </p:spPr>
        <p:txBody>
          <a:bodyPr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CFS Projects @ JSC (cont.)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46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6D29D-0AA4-4D83-9904-72621882E6E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91887" y="1324287"/>
            <a:ext cx="8145623" cy="4796595"/>
          </a:xfrm>
          <a:ln>
            <a:noFill/>
          </a:ln>
        </p:spPr>
        <p:txBody>
          <a:bodyPr/>
          <a:lstStyle/>
          <a:p>
            <a:pPr marL="569913" indent="-349250" defTabSz="981075">
              <a:lnSpc>
                <a:spcPct val="90000"/>
              </a:lnSpc>
            </a:pPr>
            <a:r>
              <a:rPr lang="en-US" sz="2000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AES integrated testing project</a:t>
            </a:r>
          </a:p>
          <a:p>
            <a:pPr marL="969963" lvl="1" indent="-288925" defTabSz="981075">
              <a:lnSpc>
                <a:spcPct val="90000"/>
              </a:lnSpc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A&amp;S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platforms for multi-center collaborations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to integrate autonomous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systems &amp;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operations in a distributed run-time environment</a:t>
            </a:r>
          </a:p>
          <a:p>
            <a:pPr marL="569913" indent="-336550" defTabSz="981075">
              <a:lnSpc>
                <a:spcPct val="90000"/>
              </a:lnSpc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9913" indent="-349250" defTabSz="981075">
              <a:lnSpc>
                <a:spcPct val="90000"/>
              </a:lnSpc>
            </a:pPr>
            <a:r>
              <a:rPr lang="en-US" sz="2000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Space Technologies for Exploration Partnerships (</a:t>
            </a:r>
            <a:r>
              <a:rPr lang="en-US" sz="2000" b="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NextSTEP</a:t>
            </a:r>
            <a:r>
              <a:rPr lang="en-US" sz="2000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program</a:t>
            </a:r>
          </a:p>
          <a:p>
            <a:pPr marL="969963" lvl="1" indent="-288925" defTabSz="981075">
              <a:lnSpc>
                <a:spcPct val="9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Seeks commercial development of deep space exploration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capabilities</a:t>
            </a:r>
          </a:p>
          <a:p>
            <a:pPr marL="969963" lvl="1" indent="-288925" defTabSz="981075">
              <a:lnSpc>
                <a:spcPct val="90000"/>
              </a:lnSpc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Assists private companies in applying NASA-invested technologies to develop their capabilities</a:t>
            </a:r>
          </a:p>
          <a:p>
            <a:pPr marL="1203325" lvl="1" indent="-288925" defTabSz="981075">
              <a:lnSpc>
                <a:spcPct val="90000"/>
              </a:lnSpc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25151" y="66480"/>
            <a:ext cx="6939871" cy="719138"/>
          </a:xfrm>
        </p:spPr>
        <p:txBody>
          <a:bodyPr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CFS Projects @ JSC (cont.)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33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0464" y="0"/>
            <a:ext cx="6932645" cy="838200"/>
          </a:xfrm>
        </p:spPr>
        <p:txBody>
          <a:bodyPr/>
          <a:lstStyle/>
          <a:p>
            <a:r>
              <a:rPr lang="en-US" dirty="0" smtClean="0"/>
              <a:t>Upshots of SW Development with CFS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95F9F5-8DED-47BA-A7FF-ACE8AAE7326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28733" y="1121053"/>
            <a:ext cx="8036769" cy="543836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From SW development perspective,</a:t>
            </a:r>
          </a:p>
          <a:p>
            <a:pPr marL="0" indent="0">
              <a:buNone/>
            </a:pPr>
            <a:endParaRPr lang="en-US" sz="800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Having a common SW framework increases </a:t>
            </a:r>
            <a:r>
              <a:rPr lang="en-US" dirty="0" smtClean="0">
                <a:solidFill>
                  <a:srgbClr val="0000FF"/>
                </a:solidFill>
              </a:rPr>
              <a:t>SW productivity</a:t>
            </a:r>
            <a:endParaRPr lang="en-US" dirty="0" smtClean="0">
              <a:solidFill>
                <a:srgbClr val="0000FF"/>
              </a:solidFill>
            </a:endParaRPr>
          </a:p>
          <a:p>
            <a:pPr lvl="1"/>
            <a:r>
              <a:rPr lang="en-US" dirty="0" smtClean="0"/>
              <a:t>Modular application code with the same “look-n-feel”</a:t>
            </a:r>
          </a:p>
          <a:p>
            <a:pPr lvl="2"/>
            <a:r>
              <a:rPr lang="en-US" dirty="0" smtClean="0"/>
              <a:t>Same code template</a:t>
            </a:r>
          </a:p>
          <a:p>
            <a:pPr lvl="2"/>
            <a:r>
              <a:rPr lang="en-US" dirty="0"/>
              <a:t>Same naming conventions</a:t>
            </a:r>
          </a:p>
          <a:p>
            <a:pPr marL="1484313" lvl="3" indent="-227013"/>
            <a:r>
              <a:rPr lang="en-US" dirty="0"/>
              <a:t>File names, function names, message ID names, command code </a:t>
            </a:r>
            <a:r>
              <a:rPr lang="en-US" dirty="0" smtClean="0"/>
              <a:t>names</a:t>
            </a:r>
          </a:p>
          <a:p>
            <a:pPr marL="1147763" lvl="2" indent="-228600"/>
            <a:r>
              <a:rPr lang="en-US" dirty="0"/>
              <a:t>Same build </a:t>
            </a:r>
            <a:r>
              <a:rPr lang="en-US" dirty="0" smtClean="0"/>
              <a:t>template</a:t>
            </a:r>
          </a:p>
          <a:p>
            <a:pPr lvl="2"/>
            <a:r>
              <a:rPr lang="en-US" dirty="0" smtClean="0"/>
              <a:t>Same source directories</a:t>
            </a:r>
          </a:p>
          <a:p>
            <a:pPr lvl="1"/>
            <a:r>
              <a:rPr lang="en-US" dirty="0" smtClean="0"/>
              <a:t>Minimal </a:t>
            </a:r>
            <a:r>
              <a:rPr lang="en-US" dirty="0"/>
              <a:t>time to stand up an initial running system from scratch before any mission-specific capabilities are </a:t>
            </a:r>
            <a:r>
              <a:rPr lang="en-US" dirty="0" smtClean="0"/>
              <a:t>implemented</a:t>
            </a:r>
          </a:p>
          <a:p>
            <a:pPr lvl="2"/>
            <a:r>
              <a:rPr lang="en-US" dirty="0"/>
              <a:t>SW re-use actually works and with minimal </a:t>
            </a:r>
            <a:r>
              <a:rPr lang="en-US" dirty="0" smtClean="0"/>
              <a:t>effort !</a:t>
            </a:r>
            <a:endParaRPr lang="en-US" dirty="0"/>
          </a:p>
          <a:p>
            <a:pPr lvl="1"/>
            <a:r>
              <a:rPr lang="en-US" dirty="0" smtClean="0"/>
              <a:t>Quicker to get up to speed with the new project for CFS-experienced developers, even when joining at a later phase of the development life cycle</a:t>
            </a:r>
          </a:p>
          <a:p>
            <a:pPr lvl="2"/>
            <a:r>
              <a:rPr lang="en-US" dirty="0" smtClean="0"/>
              <a:t>Already familiar with the code setup</a:t>
            </a:r>
          </a:p>
          <a:p>
            <a:pPr lvl="2"/>
            <a:r>
              <a:rPr lang="en-US" dirty="0"/>
              <a:t>Can detect &amp; fix application bugs in shorter </a:t>
            </a:r>
            <a:r>
              <a:rPr lang="en-US" dirty="0" smtClean="0"/>
              <a:t>time</a:t>
            </a:r>
          </a:p>
          <a:p>
            <a:pPr lvl="2"/>
            <a:r>
              <a:rPr lang="en-US" dirty="0" smtClean="0"/>
              <a:t>Know where to look</a:t>
            </a:r>
          </a:p>
          <a:p>
            <a:pPr lvl="1"/>
            <a:r>
              <a:rPr lang="en-US" dirty="0" smtClean="0"/>
              <a:t>Easier </a:t>
            </a:r>
            <a:r>
              <a:rPr lang="en-US" dirty="0"/>
              <a:t>to </a:t>
            </a:r>
            <a:r>
              <a:rPr lang="en-US" dirty="0" smtClean="0"/>
              <a:t>pre-train </a:t>
            </a:r>
            <a:r>
              <a:rPr lang="en-US" dirty="0"/>
              <a:t>newbies to become CFS-proficient before they join the </a:t>
            </a:r>
            <a:r>
              <a:rPr lang="en-US" dirty="0" smtClean="0"/>
              <a:t>project</a:t>
            </a:r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62471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0464" y="0"/>
            <a:ext cx="6932645" cy="838200"/>
          </a:xfrm>
        </p:spPr>
        <p:txBody>
          <a:bodyPr/>
          <a:lstStyle/>
          <a:p>
            <a:r>
              <a:rPr lang="en-US" dirty="0" smtClean="0"/>
              <a:t>Upshots of SW Development with CFS</a:t>
            </a:r>
            <a:br>
              <a:rPr lang="en-US" dirty="0" smtClean="0"/>
            </a:br>
            <a:r>
              <a:rPr lang="en-US" dirty="0" smtClean="0"/>
              <a:t>(cont.)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95F9F5-8DED-47BA-A7FF-ACE8AAE7326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28735" y="1218073"/>
            <a:ext cx="8092752" cy="504354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From SW development perspective (cont.),</a:t>
            </a:r>
          </a:p>
          <a:p>
            <a:pPr marL="0" indent="0">
              <a:buNone/>
            </a:pPr>
            <a:endParaRPr lang="en-US" sz="800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Collaborations within the CFS user community</a:t>
            </a:r>
          </a:p>
          <a:p>
            <a:pPr lvl="1"/>
            <a:r>
              <a:rPr lang="en-US" dirty="0" smtClean="0"/>
              <a:t>Enable tool &amp; code sharing</a:t>
            </a:r>
          </a:p>
          <a:p>
            <a:pPr lvl="2"/>
            <a:r>
              <a:rPr lang="en-US" dirty="0" smtClean="0"/>
              <a:t>Increase the level of SW re-use at minimal cost</a:t>
            </a:r>
          </a:p>
          <a:p>
            <a:pPr lvl="2"/>
            <a:r>
              <a:rPr lang="en-US" dirty="0" smtClean="0"/>
              <a:t>Open source SW makes this possible</a:t>
            </a:r>
          </a:p>
          <a:p>
            <a:pPr lvl="1"/>
            <a:r>
              <a:rPr lang="en-US" dirty="0" smtClean="0"/>
              <a:t>Dissemination of lessons learned &amp; best practices</a:t>
            </a:r>
          </a:p>
          <a:p>
            <a:pPr lvl="2"/>
            <a:r>
              <a:rPr lang="en-US" dirty="0" smtClean="0"/>
              <a:t>The TODOs and the NOT-TODOs</a:t>
            </a:r>
          </a:p>
          <a:p>
            <a:pPr lvl="2"/>
            <a:r>
              <a:rPr lang="en-US" dirty="0" smtClean="0"/>
              <a:t>Minimize development risks</a:t>
            </a:r>
          </a:p>
          <a:p>
            <a:pPr lvl="1"/>
            <a:r>
              <a:rPr lang="en-US" dirty="0" smtClean="0"/>
              <a:t>Provide leverage for future projects with current &amp; past projects</a:t>
            </a:r>
          </a:p>
          <a:p>
            <a:pPr lvl="2"/>
            <a:r>
              <a:rPr lang="en-US" dirty="0" smtClean="0"/>
              <a:t>Emulate the existing system HW/SW configurations or tweak it to suit the new missions’ needs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287977"/>
      </p:ext>
    </p:extLst>
  </p:cSld>
  <p:clrMapOvr>
    <a:masterClrMapping/>
  </p:clrMapOvr>
</p:sld>
</file>

<file path=ppt/theme/theme1.xml><?xml version="1.0" encoding="utf-8"?>
<a:theme xmlns:a="http://schemas.openxmlformats.org/drawingml/2006/main" name="Exploration Ambassadors">
  <a:themeElements>
    <a:clrScheme name="Exploration Ambassador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xploration Ambassadors">
      <a:majorFont>
        <a:latin typeface="Helvetica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>
            <a:lumMod val="75000"/>
          </a:scheme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Black Condensed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blurRad="63500" dist="17961" dir="2700000" algn="ctr" rotWithShape="0">
            <a:schemeClr val="tx1">
              <a:alpha val="74998"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Black Condensed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Exploration Ambassador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loration Ambassador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loration Ambassador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loration Ambassador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loration Ambassador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loration Ambassador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loration Ambassador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loration Ambassador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loration Ambassador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loration Ambassador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loration Ambassador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loration Ambassador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  <a:headEnd type="none" w="med" len="med"/>
          <a:tailEnd type="triangl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  <a:headEnd type="none" w="med" len="med"/>
          <a:tailEnd type="triangl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  <a:headEnd type="none" w="med" len="med"/>
          <a:tailEnd type="triangl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  <a:headEnd type="none" w="med" len="med"/>
          <a:tailEnd type="triangl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SDO retreat">
  <a:themeElements>
    <a:clrScheme name="SDO retrea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DO retreat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DO retrea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O retrea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DO retrea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O retrea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O retrea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O retrea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O retrea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  <a:headEnd type="none" w="med" len="med"/>
          <a:tailEnd type="triangle" w="med" len="sm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  <a:headEnd type="none" w="med" len="med"/>
          <a:tailEnd type="triangl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  <a:headEnd type="none" w="med" len="med"/>
          <a:tailEnd type="triangl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  <a:headEnd type="none" w="med" len="med"/>
          <a:tailEnd type="triangl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  <a:headEnd type="none" w="med" len="med"/>
          <a:tailEnd type="triangl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D13168CE22894E8168BC5D2E7EDC03" ma:contentTypeVersion="" ma:contentTypeDescription="Create a new document." ma:contentTypeScope="" ma:versionID="37e5fe97341a64a36dece68e1c304f9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3e687d5f98ee29b9cfcc2ff24550dc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6C66C70-4995-4EF1-AE59-3062FBF0CF2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1985C9D-0669-4B84-8524-CD96411C9F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862E4CC-D0DA-4D74-ADFF-5AF1F51E1E4A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53777</TotalTime>
  <Words>934</Words>
  <Application>Microsoft Office PowerPoint</Application>
  <PresentationFormat>On-screen Show (4:3)</PresentationFormat>
  <Paragraphs>143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10</vt:i4>
      </vt:variant>
    </vt:vector>
  </HeadingPairs>
  <TitlesOfParts>
    <vt:vector size="30" baseType="lpstr">
      <vt:lpstr>ＭＳ Ｐゴシック</vt:lpstr>
      <vt:lpstr>Arial</vt:lpstr>
      <vt:lpstr>Calibri</vt:lpstr>
      <vt:lpstr>Courier New</vt:lpstr>
      <vt:lpstr>Helvetica</vt:lpstr>
      <vt:lpstr>Helvetica Neue Black Condensed</vt:lpstr>
      <vt:lpstr>Times New Roman</vt:lpstr>
      <vt:lpstr>Wingdings</vt:lpstr>
      <vt:lpstr>ヒラギノ角ゴ Pro W3</vt:lpstr>
      <vt:lpstr>Exploration Ambassadors</vt:lpstr>
      <vt:lpstr>2_Office Theme</vt:lpstr>
      <vt:lpstr>3_Office Theme</vt:lpstr>
      <vt:lpstr>SDO retreat</vt:lpstr>
      <vt:lpstr>Office Theme</vt:lpstr>
      <vt:lpstr>1_Office Theme</vt:lpstr>
      <vt:lpstr>4_Office Theme</vt:lpstr>
      <vt:lpstr>5_Office Theme</vt:lpstr>
      <vt:lpstr>6_Office Theme</vt:lpstr>
      <vt:lpstr>7_Office Theme</vt:lpstr>
      <vt:lpstr>8_Office Theme</vt:lpstr>
      <vt:lpstr>PowerPoint Presentation</vt:lpstr>
      <vt:lpstr>CFS Product Highlights</vt:lpstr>
      <vt:lpstr>CFS Product Highlights (cont.)</vt:lpstr>
      <vt:lpstr>CFS Product Highlights (cont.)</vt:lpstr>
      <vt:lpstr>CFS Projects @ JSC</vt:lpstr>
      <vt:lpstr>CFS Projects @ JSC (cont.)</vt:lpstr>
      <vt:lpstr>CFS Projects @ JSC (cont.)</vt:lpstr>
      <vt:lpstr>Upshots of SW Development with CFS</vt:lpstr>
      <vt:lpstr>Upshots of SW Development with CFS (cont.)</vt:lpstr>
      <vt:lpstr>Upshots of SW Development with CFS (cont.)</vt:lpstr>
    </vt:vector>
  </TitlesOfParts>
  <Company>Lockheed Martin IS&amp;GS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AES_EVA</dc:title>
  <dc:subject>Space Suits</dc:subject>
  <dc:creator>ODIN</dc:creator>
  <cp:keywords>Space suit assembly, portable life support system, EVA</cp:keywords>
  <dc:description>Owner: Ben Greene, EC</dc:description>
  <cp:lastModifiedBy>Ngo, Tam M. (JSC-ER611)</cp:lastModifiedBy>
  <cp:revision>861</cp:revision>
  <dcterms:created xsi:type="dcterms:W3CDTF">2011-03-29T13:08:48Z</dcterms:created>
  <dcterms:modified xsi:type="dcterms:W3CDTF">2018-11-16T20:29:09Z</dcterms:modified>
  <cp:category>technology development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0x010100D8D13168CE22894E8168BC5D2E7EDC03</vt:lpwstr>
  </property>
</Properties>
</file>