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31"/>
  </p:notesMasterIdLst>
  <p:handoutMasterIdLst>
    <p:handoutMasterId r:id="rId32"/>
  </p:handoutMasterIdLst>
  <p:sldIdLst>
    <p:sldId id="557" r:id="rId6"/>
    <p:sldId id="540" r:id="rId7"/>
    <p:sldId id="568" r:id="rId8"/>
    <p:sldId id="569" r:id="rId9"/>
    <p:sldId id="570" r:id="rId10"/>
    <p:sldId id="571" r:id="rId11"/>
    <p:sldId id="583" r:id="rId12"/>
    <p:sldId id="572" r:id="rId13"/>
    <p:sldId id="573" r:id="rId14"/>
    <p:sldId id="587" r:id="rId15"/>
    <p:sldId id="588" r:id="rId16"/>
    <p:sldId id="585" r:id="rId17"/>
    <p:sldId id="586" r:id="rId18"/>
    <p:sldId id="584" r:id="rId19"/>
    <p:sldId id="483" r:id="rId20"/>
    <p:sldId id="558" r:id="rId21"/>
    <p:sldId id="498" r:id="rId22"/>
    <p:sldId id="582" r:id="rId23"/>
    <p:sldId id="576" r:id="rId24"/>
    <p:sldId id="577" r:id="rId25"/>
    <p:sldId id="574" r:id="rId26"/>
    <p:sldId id="578" r:id="rId27"/>
    <p:sldId id="579" r:id="rId28"/>
    <p:sldId id="580" r:id="rId29"/>
    <p:sldId id="575" r:id="rId3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aseng, Gordon B. (JSC-TI)" initials="GBA" lastIdx="2" clrIdx="0"/>
  <p:cmAuthor id="1" name="kpohlkam" initials="k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300"/>
    <a:srgbClr val="009DCD"/>
    <a:srgbClr val="CDB729"/>
    <a:srgbClr val="9300C1"/>
    <a:srgbClr val="8000A6"/>
    <a:srgbClr val="9900C5"/>
    <a:srgbClr val="91CFFF"/>
    <a:srgbClr val="FF5EEB"/>
    <a:srgbClr val="7B7346"/>
    <a:srgbClr val="F7F0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43" autoAdjust="0"/>
    <p:restoredTop sz="98696" autoAdjust="0"/>
  </p:normalViewPr>
  <p:slideViewPr>
    <p:cSldViewPr snapToGrid="0" snapToObjects="1">
      <p:cViewPr varScale="1">
        <p:scale>
          <a:sx n="89" d="100"/>
          <a:sy n="89" d="100"/>
        </p:scale>
        <p:origin x="1699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AA17B4-5752-B14F-97B9-E42837A8E191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CEC2C0-705C-7B42-B277-B580EAEE55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852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C88BD7A-D669-ED48-8617-39188D5F2964}" type="datetime1">
              <a:rPr lang="en-US"/>
              <a:pPr>
                <a:defRPr/>
              </a:pPr>
              <a:t>11/30/2018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F74BD08-5751-0046-AA30-6B3029B368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8939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9D711-9ABD-3E47-95E4-837FA12CE11E}" type="datetime1">
              <a:rPr lang="en-US" smtClean="0"/>
              <a:pPr>
                <a:defRPr/>
              </a:pPr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8A665-9515-2D42-A09B-6E9D87B7B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AC9B9-712F-C247-A321-1A4603863339}" type="datetime1">
              <a:rPr lang="en-US" smtClean="0"/>
              <a:pPr>
                <a:defRPr/>
              </a:pPr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E1D84-074E-AC4F-A94E-95A9A6E0D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FD416-2E8B-AC43-8B60-57339DFE1F92}" type="datetime1">
              <a:rPr lang="en-US" smtClean="0"/>
              <a:pPr>
                <a:defRPr/>
              </a:pPr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5FEDB-33AF-DA44-B604-7ABEB223A3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00BFE0-6061-934B-8EC3-82305268C5FE}" type="datetime1">
              <a:rPr lang="en-US" smtClean="0"/>
              <a:pPr>
                <a:defRPr/>
              </a:pPr>
              <a:t>11/30/2018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8CFA4D-5FB7-0544-AC27-F1807DE52B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2917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46AC7-76CE-F144-9523-A01C624C7BFA}" type="datetime1">
              <a:rPr lang="en-US" smtClean="0"/>
              <a:pPr>
                <a:defRPr/>
              </a:pPr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03FAE-8E35-944F-ACE6-2929B151A5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582A0-795F-674D-9C92-8904BD4B9962}" type="datetime1">
              <a:rPr lang="en-US" smtClean="0"/>
              <a:pPr>
                <a:defRPr/>
              </a:pPr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8362E-F31A-534A-AAC0-79C6B027F0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D034B-C98C-564F-BABA-3DEDB01AAEA5}" type="datetime1">
              <a:rPr lang="en-US" smtClean="0"/>
              <a:pPr>
                <a:defRPr/>
              </a:pPr>
              <a:t>11/30/2018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487D2-F1F1-6848-B5F0-69B33478D0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CC6F0-0DB2-394C-81FB-319ACA2357DB}" type="datetime1">
              <a:rPr lang="en-US" smtClean="0"/>
              <a:pPr>
                <a:defRPr/>
              </a:pPr>
              <a:t>11/30/2018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6EFEE-3C18-D649-B9E7-BF5B87DC69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3EAAC-F5FE-0242-BD0C-A79CFB6449F9}" type="datetime1">
              <a:rPr lang="en-US" smtClean="0"/>
              <a:pPr>
                <a:defRPr/>
              </a:pPr>
              <a:t>11/30/2018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0D5AA-355B-E740-A315-F4D3A10631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0BEF1-EE72-C543-821B-58CD23AF7472}" type="datetime1">
              <a:rPr lang="en-US" smtClean="0"/>
              <a:pPr>
                <a:defRPr/>
              </a:pPr>
              <a:t>11/30/2018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1A87D-2C37-B645-A17D-D9AD674EF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CBC43-BAE1-6449-9C9B-6EBA912B28B3}" type="datetime1">
              <a:rPr lang="en-US" smtClean="0"/>
              <a:pPr>
                <a:defRPr/>
              </a:pPr>
              <a:t>11/30/2018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3FEE3-D016-F349-AD4E-A53399C69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514F6-C3DE-C64A-A3CC-3A102AE6E978}" type="datetime1">
              <a:rPr lang="en-US" smtClean="0"/>
              <a:pPr>
                <a:defRPr/>
              </a:pPr>
              <a:t>11/30/2018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CB8FF-52C0-9447-8655-B8A42A3366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87313"/>
            <a:ext cx="8229600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39825"/>
            <a:ext cx="8229600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000BFE0-6061-934B-8EC3-82305268C5FE}" type="datetime1">
              <a:rPr lang="en-US" smtClean="0"/>
              <a:pPr>
                <a:defRPr/>
              </a:pPr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Flight Software Workshop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68CFA4D-5FB7-0544-AC27-F1807DE52B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40" descr="Bline1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9906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41" descr="Meatball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8145820" y="0"/>
            <a:ext cx="998180" cy="82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0" y="-16605"/>
            <a:ext cx="9155798" cy="51420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1485" y="5302986"/>
            <a:ext cx="9143999" cy="60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NASA ARC: C. Knight (presenter), J.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Frank, M.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Iatauro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G. </a:t>
            </a:r>
            <a:r>
              <a:rPr lang="en-US" sz="1600" kern="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Aaseng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R. Levinson, J.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Ossenfort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M. Scott, A. Sweet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NASA GRC: J. </a:t>
            </a:r>
            <a:r>
              <a:rPr lang="en-US" sz="1600" kern="0" dirty="0" err="1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Csank</a:t>
            </a:r>
            <a:r>
              <a:rPr lang="en-US" sz="1600" kern="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, J. </a:t>
            </a:r>
            <a:r>
              <a:rPr lang="en-US" sz="1600" kern="0" dirty="0" err="1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Soeder</a:t>
            </a:r>
            <a:endParaRPr lang="en-US" sz="1600" kern="0" dirty="0" smtClean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N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ASA JSC: D.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Carrejo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A. Loveless, T. </a:t>
            </a:r>
            <a:r>
              <a:rPr lang="en-US" sz="1600" kern="0" noProof="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N</a:t>
            </a:r>
            <a:r>
              <a:rPr lang="en-US" sz="1600" kern="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go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NASA MSFC: Z. Greenwood 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6484" y="269008"/>
            <a:ext cx="982266" cy="84050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" name="Isosceles Triangle 12"/>
          <p:cNvSpPr/>
          <p:nvPr/>
        </p:nvSpPr>
        <p:spPr bwMode="auto">
          <a:xfrm>
            <a:off x="7890669" y="163456"/>
            <a:ext cx="963612" cy="803275"/>
          </a:xfrm>
          <a:prstGeom prst="triangle">
            <a:avLst>
              <a:gd name="adj" fmla="val 49494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4" name="Group 131"/>
          <p:cNvGrpSpPr>
            <a:grpSpLocks/>
          </p:cNvGrpSpPr>
          <p:nvPr/>
        </p:nvGrpSpPr>
        <p:grpSpPr bwMode="auto">
          <a:xfrm>
            <a:off x="7829550" y="0"/>
            <a:ext cx="1238250" cy="996950"/>
            <a:chOff x="1197863" y="283464"/>
            <a:chExt cx="5039812" cy="4523232"/>
          </a:xfrm>
        </p:grpSpPr>
        <p:sp>
          <p:nvSpPr>
            <p:cNvPr id="15" name="Parallelogram 14"/>
            <p:cNvSpPr/>
            <p:nvPr/>
          </p:nvSpPr>
          <p:spPr>
            <a:xfrm>
              <a:off x="1197863" y="1219802"/>
              <a:ext cx="2209764" cy="3579689"/>
            </a:xfrm>
            <a:prstGeom prst="parallelogram">
              <a:avLst>
                <a:gd name="adj" fmla="val 87341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449856" y="4590618"/>
              <a:ext cx="3960773" cy="20887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Parallelogram 16"/>
            <p:cNvSpPr/>
            <p:nvPr/>
          </p:nvSpPr>
          <p:spPr>
            <a:xfrm flipH="1">
              <a:off x="3330091" y="838062"/>
              <a:ext cx="2384221" cy="3586894"/>
            </a:xfrm>
            <a:prstGeom prst="parallelogram">
              <a:avLst>
                <a:gd name="adj" fmla="val 87635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Isosceles Triangle 17"/>
            <p:cNvSpPr/>
            <p:nvPr/>
          </p:nvSpPr>
          <p:spPr>
            <a:xfrm>
              <a:off x="3330091" y="564363"/>
              <a:ext cx="297220" cy="295309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9" name="Group 37"/>
            <p:cNvGrpSpPr>
              <a:grpSpLocks/>
            </p:cNvGrpSpPr>
            <p:nvPr/>
          </p:nvGrpSpPr>
          <p:grpSpPr bwMode="auto">
            <a:xfrm>
              <a:off x="3123330" y="838062"/>
              <a:ext cx="2519905" cy="3968634"/>
              <a:chOff x="4150505" y="1066664"/>
              <a:chExt cx="2519899" cy="3962532"/>
            </a:xfrm>
          </p:grpSpPr>
          <p:sp>
            <p:nvSpPr>
              <p:cNvPr id="24" name="Parallelogram 23"/>
              <p:cNvSpPr/>
              <p:nvPr/>
            </p:nvSpPr>
            <p:spPr>
              <a:xfrm flipH="1">
                <a:off x="4279731" y="1447817"/>
                <a:ext cx="2390673" cy="3581379"/>
              </a:xfrm>
              <a:prstGeom prst="parallelogram">
                <a:avLst>
                  <a:gd name="adj" fmla="val 87635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" name="Isosceles Triangle 24"/>
              <p:cNvSpPr/>
              <p:nvPr/>
            </p:nvSpPr>
            <p:spPr>
              <a:xfrm>
                <a:off x="4150505" y="1066664"/>
                <a:ext cx="426444" cy="381153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20" name="Parallelogram 19"/>
            <p:cNvSpPr/>
            <p:nvPr/>
          </p:nvSpPr>
          <p:spPr>
            <a:xfrm flipH="1">
              <a:off x="3549775" y="1219802"/>
              <a:ext cx="2384221" cy="3579689"/>
            </a:xfrm>
            <a:prstGeom prst="parallelogram">
              <a:avLst>
                <a:gd name="adj" fmla="val 87635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Parallelogram 20"/>
            <p:cNvSpPr/>
            <p:nvPr/>
          </p:nvSpPr>
          <p:spPr>
            <a:xfrm flipH="1">
              <a:off x="3465780" y="564363"/>
              <a:ext cx="2390680" cy="3586894"/>
            </a:xfrm>
            <a:prstGeom prst="parallelogram">
              <a:avLst>
                <a:gd name="adj" fmla="val 87635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Isosceles Triangle 21"/>
            <p:cNvSpPr/>
            <p:nvPr/>
          </p:nvSpPr>
          <p:spPr>
            <a:xfrm>
              <a:off x="3472240" y="283464"/>
              <a:ext cx="284297" cy="295304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Parallelogram 22"/>
            <p:cNvSpPr/>
            <p:nvPr/>
          </p:nvSpPr>
          <p:spPr>
            <a:xfrm flipH="1">
              <a:off x="3846995" y="1219802"/>
              <a:ext cx="2390680" cy="3579689"/>
            </a:xfrm>
            <a:prstGeom prst="parallelogram">
              <a:avLst>
                <a:gd name="adj" fmla="val 87635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6" name="TextBox 3"/>
          <p:cNvSpPr txBox="1">
            <a:spLocks noChangeArrowheads="1"/>
          </p:cNvSpPr>
          <p:nvPr/>
        </p:nvSpPr>
        <p:spPr bwMode="auto">
          <a:xfrm>
            <a:off x="8172450" y="30162"/>
            <a:ext cx="44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chemeClr val="bg2"/>
                </a:solidFill>
                <a:latin typeface="Symbol" charset="2"/>
              </a:rPr>
              <a:t>A</a:t>
            </a:r>
          </a:p>
        </p:txBody>
      </p:sp>
      <p:sp>
        <p:nvSpPr>
          <p:cNvPr id="27" name="TextBox 3"/>
          <p:cNvSpPr txBox="1">
            <a:spLocks noChangeArrowheads="1"/>
          </p:cNvSpPr>
          <p:nvPr/>
        </p:nvSpPr>
        <p:spPr bwMode="auto">
          <a:xfrm>
            <a:off x="8302625" y="301625"/>
            <a:ext cx="5032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chemeClr val="bg2"/>
                </a:solidFill>
                <a:latin typeface="Symbol" charset="2"/>
              </a:rPr>
              <a:t>M</a:t>
            </a:r>
          </a:p>
        </p:txBody>
      </p:sp>
      <p:sp>
        <p:nvSpPr>
          <p:cNvPr id="28" name="Oval 27"/>
          <p:cNvSpPr/>
          <p:nvPr/>
        </p:nvSpPr>
        <p:spPr bwMode="auto">
          <a:xfrm>
            <a:off x="8631688" y="707560"/>
            <a:ext cx="255906" cy="272445"/>
          </a:xfrm>
          <a:prstGeom prst="ellipse">
            <a:avLst/>
          </a:prstGeom>
          <a:solidFill>
            <a:schemeClr val="tx1"/>
          </a:solidFill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TextBox 3"/>
          <p:cNvSpPr txBox="1">
            <a:spLocks noChangeArrowheads="1"/>
          </p:cNvSpPr>
          <p:nvPr/>
        </p:nvSpPr>
        <p:spPr bwMode="auto">
          <a:xfrm>
            <a:off x="8600086" y="647832"/>
            <a:ext cx="1775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500" dirty="0" smtClean="0">
                <a:ln w="22225">
                  <a:solidFill>
                    <a:srgbClr val="3366FF"/>
                  </a:solidFill>
                </a:ln>
                <a:solidFill>
                  <a:srgbClr val="3366FF"/>
                </a:solidFill>
                <a:latin typeface="Symbol" charset="2"/>
              </a:rPr>
              <a:t>S</a:t>
            </a:r>
            <a:endParaRPr lang="en-US" sz="1500" dirty="0">
              <a:ln w="22225">
                <a:solidFill>
                  <a:srgbClr val="3366FF"/>
                </a:solidFill>
              </a:ln>
              <a:solidFill>
                <a:srgbClr val="3366FF"/>
              </a:solidFill>
              <a:latin typeface="Symbol" charset="2"/>
            </a:endParaRPr>
          </a:p>
        </p:txBody>
      </p:sp>
      <p:sp>
        <p:nvSpPr>
          <p:cNvPr id="30" name="Arc 29"/>
          <p:cNvSpPr/>
          <p:nvPr/>
        </p:nvSpPr>
        <p:spPr bwMode="auto">
          <a:xfrm rot="19989870" flipV="1">
            <a:off x="8609013" y="799751"/>
            <a:ext cx="287003" cy="108015"/>
          </a:xfrm>
          <a:prstGeom prst="arc">
            <a:avLst>
              <a:gd name="adj1" fmla="val 9490632"/>
              <a:gd name="adj2" fmla="val 0"/>
            </a:avLst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TextBox 308"/>
          <p:cNvSpPr txBox="1">
            <a:spLocks noChangeArrowheads="1"/>
          </p:cNvSpPr>
          <p:nvPr/>
        </p:nvSpPr>
        <p:spPr bwMode="auto">
          <a:xfrm>
            <a:off x="8601075" y="750500"/>
            <a:ext cx="3545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i="1" dirty="0" smtClean="0">
                <a:solidFill>
                  <a:srgbClr val="FFFF00"/>
                </a:solidFill>
              </a:rPr>
              <a:t>10</a:t>
            </a:r>
            <a:endParaRPr lang="en-US" sz="1200" i="1" dirty="0">
              <a:solidFill>
                <a:srgbClr val="FFFF00"/>
              </a:solidFill>
            </a:endParaRP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203FAE-8E35-944F-ACE6-2929B151A52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40" name="TextBox 7"/>
          <p:cNvSpPr txBox="1">
            <a:spLocks noChangeArrowheads="1"/>
          </p:cNvSpPr>
          <p:nvPr/>
        </p:nvSpPr>
        <p:spPr bwMode="auto">
          <a:xfrm>
            <a:off x="5474787" y="78395"/>
            <a:ext cx="232075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tx2">
                    <a:lumMod val="40000"/>
                    <a:lumOff val="60000"/>
                  </a:schemeClr>
                </a:solidFill>
                <a:latin typeface="AppleGothic"/>
                <a:ea typeface="AppleGothic"/>
              </a:rPr>
              <a:t>Autonomous </a:t>
            </a:r>
          </a:p>
          <a:p>
            <a:pPr algn="ctr">
              <a:defRPr/>
            </a:pPr>
            <a:r>
              <a:rPr 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ppleGothic"/>
                <a:ea typeface="AppleGothic"/>
              </a:rPr>
              <a:t>Systems and</a:t>
            </a:r>
            <a:endParaRPr lang="en-US" sz="2800" dirty="0">
              <a:solidFill>
                <a:schemeClr val="tx2">
                  <a:lumMod val="40000"/>
                  <a:lumOff val="60000"/>
                </a:schemeClr>
              </a:solidFill>
              <a:latin typeface="AppleGothic"/>
              <a:ea typeface="AppleGothic"/>
            </a:endParaRPr>
          </a:p>
          <a:p>
            <a:pPr algn="ctr">
              <a:defRPr/>
            </a:pPr>
            <a:r>
              <a:rPr lang="en-US" sz="2800" dirty="0">
                <a:solidFill>
                  <a:schemeClr val="tx2">
                    <a:lumMod val="40000"/>
                    <a:lumOff val="60000"/>
                  </a:schemeClr>
                </a:solidFill>
                <a:latin typeface="AppleGothic"/>
                <a:ea typeface="AppleGothic"/>
              </a:rPr>
              <a:t>Operations</a:t>
            </a:r>
          </a:p>
        </p:txBody>
      </p:sp>
      <p:pic>
        <p:nvPicPr>
          <p:cNvPr id="34" name="Picture 33" descr="moontran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738" y="2177573"/>
            <a:ext cx="849490" cy="838692"/>
          </a:xfrm>
          <a:prstGeom prst="rect">
            <a:avLst/>
          </a:prstGeom>
        </p:spPr>
      </p:pic>
      <p:sp>
        <p:nvSpPr>
          <p:cNvPr id="35" name="4-Point Star 24"/>
          <p:cNvSpPr>
            <a:spLocks noChangeArrowheads="1"/>
          </p:cNvSpPr>
          <p:nvPr/>
        </p:nvSpPr>
        <p:spPr bwMode="auto">
          <a:xfrm>
            <a:off x="1527610" y="3579442"/>
            <a:ext cx="155575" cy="163512"/>
          </a:xfrm>
          <a:prstGeom prst="star4">
            <a:avLst>
              <a:gd name="adj" fmla="val 12500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36" name="4-Point Star 19"/>
          <p:cNvSpPr>
            <a:spLocks noChangeArrowheads="1"/>
          </p:cNvSpPr>
          <p:nvPr/>
        </p:nvSpPr>
        <p:spPr bwMode="auto">
          <a:xfrm>
            <a:off x="3146150" y="314050"/>
            <a:ext cx="139700" cy="87313"/>
          </a:xfrm>
          <a:prstGeom prst="star4">
            <a:avLst>
              <a:gd name="adj" fmla="val 12500"/>
            </a:avLst>
          </a:prstGeom>
          <a:solidFill>
            <a:srgbClr val="FFFA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37" name="4-Point Star 19"/>
          <p:cNvSpPr>
            <a:spLocks noChangeArrowheads="1"/>
          </p:cNvSpPr>
          <p:nvPr/>
        </p:nvSpPr>
        <p:spPr bwMode="auto">
          <a:xfrm>
            <a:off x="534646" y="1560513"/>
            <a:ext cx="139700" cy="87313"/>
          </a:xfrm>
          <a:prstGeom prst="star4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38" name="4-Point Star 19"/>
          <p:cNvSpPr>
            <a:spLocks noChangeArrowheads="1"/>
          </p:cNvSpPr>
          <p:nvPr/>
        </p:nvSpPr>
        <p:spPr bwMode="auto">
          <a:xfrm>
            <a:off x="3076118" y="2423464"/>
            <a:ext cx="139700" cy="87313"/>
          </a:xfrm>
          <a:prstGeom prst="star4">
            <a:avLst>
              <a:gd name="adj" fmla="val 12500"/>
            </a:avLst>
          </a:prstGeom>
          <a:solidFill>
            <a:srgbClr val="FFFA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39" name="4-Point Star 19"/>
          <p:cNvSpPr>
            <a:spLocks noChangeArrowheads="1"/>
          </p:cNvSpPr>
          <p:nvPr/>
        </p:nvSpPr>
        <p:spPr bwMode="auto">
          <a:xfrm>
            <a:off x="485084" y="1373852"/>
            <a:ext cx="139700" cy="87313"/>
          </a:xfrm>
          <a:prstGeom prst="star4">
            <a:avLst>
              <a:gd name="adj" fmla="val 12500"/>
            </a:avLst>
          </a:prstGeom>
          <a:solidFill>
            <a:srgbClr val="FFFA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41" name="4-Point Star 19"/>
          <p:cNvSpPr>
            <a:spLocks noChangeArrowheads="1"/>
          </p:cNvSpPr>
          <p:nvPr/>
        </p:nvSpPr>
        <p:spPr bwMode="auto">
          <a:xfrm>
            <a:off x="3072943" y="2499664"/>
            <a:ext cx="139700" cy="87313"/>
          </a:xfrm>
          <a:prstGeom prst="star4">
            <a:avLst>
              <a:gd name="adj" fmla="val 12500"/>
            </a:avLst>
          </a:prstGeom>
          <a:solidFill>
            <a:srgbClr val="FFFA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42" name="4-Point Star 19"/>
          <p:cNvSpPr>
            <a:spLocks noChangeArrowheads="1"/>
          </p:cNvSpPr>
          <p:nvPr/>
        </p:nvSpPr>
        <p:spPr bwMode="auto">
          <a:xfrm>
            <a:off x="3231693" y="2499664"/>
            <a:ext cx="139700" cy="87313"/>
          </a:xfrm>
          <a:prstGeom prst="star4">
            <a:avLst>
              <a:gd name="adj" fmla="val 12500"/>
            </a:avLst>
          </a:prstGeom>
          <a:solidFill>
            <a:srgbClr val="FFFA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43" name="4-Point Star 19"/>
          <p:cNvSpPr>
            <a:spLocks noChangeArrowheads="1"/>
          </p:cNvSpPr>
          <p:nvPr/>
        </p:nvSpPr>
        <p:spPr bwMode="auto">
          <a:xfrm>
            <a:off x="1746685" y="2809504"/>
            <a:ext cx="139700" cy="87313"/>
          </a:xfrm>
          <a:prstGeom prst="star4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44" name="4-Point Star 43"/>
          <p:cNvSpPr>
            <a:spLocks noChangeArrowheads="1"/>
          </p:cNvSpPr>
          <p:nvPr/>
        </p:nvSpPr>
        <p:spPr bwMode="auto">
          <a:xfrm>
            <a:off x="2901583" y="2629839"/>
            <a:ext cx="139700" cy="87313"/>
          </a:xfrm>
          <a:prstGeom prst="star4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45" name="4-Point Star 19"/>
          <p:cNvSpPr>
            <a:spLocks noChangeArrowheads="1"/>
          </p:cNvSpPr>
          <p:nvPr/>
        </p:nvSpPr>
        <p:spPr bwMode="auto">
          <a:xfrm>
            <a:off x="1577967" y="980005"/>
            <a:ext cx="139700" cy="87312"/>
          </a:xfrm>
          <a:prstGeom prst="star4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46" name="4-Point Star 19"/>
          <p:cNvSpPr>
            <a:spLocks noChangeArrowheads="1"/>
          </p:cNvSpPr>
          <p:nvPr/>
        </p:nvSpPr>
        <p:spPr bwMode="auto">
          <a:xfrm>
            <a:off x="589843" y="4030297"/>
            <a:ext cx="139700" cy="87312"/>
          </a:xfrm>
          <a:prstGeom prst="star4">
            <a:avLst>
              <a:gd name="adj" fmla="val 12500"/>
            </a:avLst>
          </a:prstGeom>
          <a:solidFill>
            <a:srgbClr val="FFFA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47" name="4-Point Star 19"/>
          <p:cNvSpPr>
            <a:spLocks noChangeArrowheads="1"/>
          </p:cNvSpPr>
          <p:nvPr/>
        </p:nvSpPr>
        <p:spPr bwMode="auto">
          <a:xfrm>
            <a:off x="2631708" y="554037"/>
            <a:ext cx="139700" cy="87313"/>
          </a:xfrm>
          <a:prstGeom prst="star4">
            <a:avLst>
              <a:gd name="adj" fmla="val 12500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48" name="4-Point Star 19"/>
          <p:cNvSpPr>
            <a:spLocks noChangeArrowheads="1"/>
          </p:cNvSpPr>
          <p:nvPr/>
        </p:nvSpPr>
        <p:spPr bwMode="auto">
          <a:xfrm>
            <a:off x="3399407" y="1065857"/>
            <a:ext cx="139700" cy="87313"/>
          </a:xfrm>
          <a:prstGeom prst="star4">
            <a:avLst>
              <a:gd name="adj" fmla="val 12500"/>
            </a:avLst>
          </a:prstGeom>
          <a:solidFill>
            <a:srgbClr val="FFFA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49" name="4-Point Star 19"/>
          <p:cNvSpPr>
            <a:spLocks noChangeArrowheads="1"/>
          </p:cNvSpPr>
          <p:nvPr/>
        </p:nvSpPr>
        <p:spPr bwMode="auto">
          <a:xfrm>
            <a:off x="2157848" y="699510"/>
            <a:ext cx="139700" cy="87313"/>
          </a:xfrm>
          <a:prstGeom prst="star4">
            <a:avLst>
              <a:gd name="adj" fmla="val 12500"/>
            </a:avLst>
          </a:prstGeom>
          <a:solidFill>
            <a:srgbClr val="FFFA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50" name="4-Point Star 24"/>
          <p:cNvSpPr>
            <a:spLocks noChangeArrowheads="1"/>
          </p:cNvSpPr>
          <p:nvPr/>
        </p:nvSpPr>
        <p:spPr bwMode="auto">
          <a:xfrm>
            <a:off x="1647817" y="543241"/>
            <a:ext cx="155575" cy="163512"/>
          </a:xfrm>
          <a:prstGeom prst="star4">
            <a:avLst>
              <a:gd name="adj" fmla="val 12500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51" name="4-Point Star 19"/>
          <p:cNvSpPr>
            <a:spLocks noChangeArrowheads="1"/>
          </p:cNvSpPr>
          <p:nvPr/>
        </p:nvSpPr>
        <p:spPr bwMode="auto">
          <a:xfrm>
            <a:off x="2828558" y="2496489"/>
            <a:ext cx="139700" cy="87313"/>
          </a:xfrm>
          <a:prstGeom prst="star4">
            <a:avLst>
              <a:gd name="adj" fmla="val 12500"/>
            </a:avLst>
          </a:prstGeom>
          <a:solidFill>
            <a:srgbClr val="FFFA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52" name="4-Point Star 19"/>
          <p:cNvSpPr>
            <a:spLocks noChangeArrowheads="1"/>
          </p:cNvSpPr>
          <p:nvPr/>
        </p:nvSpPr>
        <p:spPr bwMode="auto">
          <a:xfrm>
            <a:off x="2018148" y="2806329"/>
            <a:ext cx="139700" cy="87313"/>
          </a:xfrm>
          <a:prstGeom prst="star4">
            <a:avLst>
              <a:gd name="adj" fmla="val 12500"/>
            </a:avLst>
          </a:prstGeom>
          <a:solidFill>
            <a:srgbClr val="FFFA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53" name="4-Point Star 19"/>
          <p:cNvSpPr>
            <a:spLocks noChangeArrowheads="1"/>
          </p:cNvSpPr>
          <p:nvPr/>
        </p:nvSpPr>
        <p:spPr bwMode="auto">
          <a:xfrm>
            <a:off x="3536395" y="2028531"/>
            <a:ext cx="139700" cy="87313"/>
          </a:xfrm>
          <a:prstGeom prst="star4">
            <a:avLst>
              <a:gd name="adj" fmla="val 12500"/>
            </a:avLst>
          </a:prstGeom>
          <a:solidFill>
            <a:srgbClr val="FFFA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55" name="4-Point Star 19"/>
          <p:cNvSpPr>
            <a:spLocks noChangeArrowheads="1"/>
          </p:cNvSpPr>
          <p:nvPr/>
        </p:nvSpPr>
        <p:spPr bwMode="auto">
          <a:xfrm>
            <a:off x="139358" y="2857531"/>
            <a:ext cx="139700" cy="87312"/>
          </a:xfrm>
          <a:prstGeom prst="star4">
            <a:avLst>
              <a:gd name="adj" fmla="val 12500"/>
            </a:avLst>
          </a:prstGeom>
          <a:solidFill>
            <a:srgbClr val="FFFA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56" name="4-Point Star 19"/>
          <p:cNvSpPr>
            <a:spLocks noChangeArrowheads="1"/>
          </p:cNvSpPr>
          <p:nvPr/>
        </p:nvSpPr>
        <p:spPr bwMode="auto">
          <a:xfrm>
            <a:off x="3820558" y="3304943"/>
            <a:ext cx="139700" cy="87312"/>
          </a:xfrm>
          <a:prstGeom prst="star4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57" name="4-Point Star 19"/>
          <p:cNvSpPr>
            <a:spLocks noChangeArrowheads="1"/>
          </p:cNvSpPr>
          <p:nvPr/>
        </p:nvSpPr>
        <p:spPr bwMode="auto">
          <a:xfrm>
            <a:off x="2780485" y="2023769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58" name="4-Point Star 19"/>
          <p:cNvSpPr>
            <a:spLocks noChangeArrowheads="1"/>
          </p:cNvSpPr>
          <p:nvPr/>
        </p:nvSpPr>
        <p:spPr bwMode="auto">
          <a:xfrm>
            <a:off x="2439173" y="2368256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59" name="4-Point Star 19"/>
          <p:cNvSpPr>
            <a:spLocks noChangeArrowheads="1"/>
          </p:cNvSpPr>
          <p:nvPr/>
        </p:nvSpPr>
        <p:spPr bwMode="auto">
          <a:xfrm>
            <a:off x="1242920" y="2337292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60" name="4-Point Star 19"/>
          <p:cNvSpPr>
            <a:spLocks noChangeArrowheads="1"/>
          </p:cNvSpPr>
          <p:nvPr/>
        </p:nvSpPr>
        <p:spPr bwMode="auto">
          <a:xfrm>
            <a:off x="2018148" y="2741242"/>
            <a:ext cx="136525" cy="46037"/>
          </a:xfrm>
          <a:prstGeom prst="star4">
            <a:avLst>
              <a:gd name="adj" fmla="val 12500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61" name="4-Point Star 19"/>
          <p:cNvSpPr>
            <a:spLocks noChangeArrowheads="1"/>
          </p:cNvSpPr>
          <p:nvPr/>
        </p:nvSpPr>
        <p:spPr bwMode="auto">
          <a:xfrm>
            <a:off x="1919854" y="624813"/>
            <a:ext cx="136525" cy="46038"/>
          </a:xfrm>
          <a:prstGeom prst="star4">
            <a:avLst>
              <a:gd name="adj" fmla="val 12500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62" name="4-Point Star 19"/>
          <p:cNvSpPr>
            <a:spLocks noChangeArrowheads="1"/>
          </p:cNvSpPr>
          <p:nvPr/>
        </p:nvSpPr>
        <p:spPr bwMode="auto">
          <a:xfrm>
            <a:off x="665881" y="2051443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63" name="4-Point Star 19"/>
          <p:cNvSpPr>
            <a:spLocks noChangeArrowheads="1"/>
          </p:cNvSpPr>
          <p:nvPr/>
        </p:nvSpPr>
        <p:spPr bwMode="auto">
          <a:xfrm>
            <a:off x="3920192" y="474184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64" name="4-Point Star 19"/>
          <p:cNvSpPr>
            <a:spLocks noChangeArrowheads="1"/>
          </p:cNvSpPr>
          <p:nvPr/>
        </p:nvSpPr>
        <p:spPr bwMode="auto">
          <a:xfrm>
            <a:off x="3745947" y="1238275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65" name="4-Point Star 19"/>
          <p:cNvSpPr>
            <a:spLocks noChangeArrowheads="1"/>
          </p:cNvSpPr>
          <p:nvPr/>
        </p:nvSpPr>
        <p:spPr bwMode="auto">
          <a:xfrm>
            <a:off x="1163545" y="2372217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66" name="4-Point Star 19"/>
          <p:cNvSpPr>
            <a:spLocks noChangeArrowheads="1"/>
          </p:cNvSpPr>
          <p:nvPr/>
        </p:nvSpPr>
        <p:spPr bwMode="auto">
          <a:xfrm>
            <a:off x="2872560" y="2039644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67" name="4-Point Star 19"/>
          <p:cNvSpPr>
            <a:spLocks noChangeArrowheads="1"/>
          </p:cNvSpPr>
          <p:nvPr/>
        </p:nvSpPr>
        <p:spPr bwMode="auto">
          <a:xfrm>
            <a:off x="1239745" y="2372217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68" name="4-Point Star 19"/>
          <p:cNvSpPr>
            <a:spLocks noChangeArrowheads="1"/>
          </p:cNvSpPr>
          <p:nvPr/>
        </p:nvSpPr>
        <p:spPr bwMode="auto">
          <a:xfrm>
            <a:off x="1119095" y="2372217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69" name="4-Point Star 19"/>
          <p:cNvSpPr>
            <a:spLocks noChangeArrowheads="1"/>
          </p:cNvSpPr>
          <p:nvPr/>
        </p:nvSpPr>
        <p:spPr bwMode="auto">
          <a:xfrm>
            <a:off x="1087345" y="2326180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70" name="4-Point Star 19"/>
          <p:cNvSpPr>
            <a:spLocks noChangeArrowheads="1"/>
          </p:cNvSpPr>
          <p:nvPr/>
        </p:nvSpPr>
        <p:spPr bwMode="auto">
          <a:xfrm>
            <a:off x="2683648" y="2031706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71" name="4-Point Star 19"/>
          <p:cNvSpPr>
            <a:spLocks noChangeArrowheads="1"/>
          </p:cNvSpPr>
          <p:nvPr/>
        </p:nvSpPr>
        <p:spPr bwMode="auto">
          <a:xfrm>
            <a:off x="3630077" y="575468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72" name="4-Point Star 19"/>
          <p:cNvSpPr>
            <a:spLocks noChangeArrowheads="1"/>
          </p:cNvSpPr>
          <p:nvPr/>
        </p:nvSpPr>
        <p:spPr bwMode="auto">
          <a:xfrm>
            <a:off x="1137085" y="2720604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73" name="4-Point Star 19"/>
          <p:cNvSpPr>
            <a:spLocks noChangeArrowheads="1"/>
          </p:cNvSpPr>
          <p:nvPr/>
        </p:nvSpPr>
        <p:spPr bwMode="auto">
          <a:xfrm>
            <a:off x="2820173" y="2028531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74" name="4-Point Star 19"/>
          <p:cNvSpPr>
            <a:spLocks noChangeArrowheads="1"/>
          </p:cNvSpPr>
          <p:nvPr/>
        </p:nvSpPr>
        <p:spPr bwMode="auto">
          <a:xfrm>
            <a:off x="1215933" y="2326180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75" name="4-Point Star 19"/>
          <p:cNvSpPr>
            <a:spLocks noChangeArrowheads="1"/>
          </p:cNvSpPr>
          <p:nvPr/>
        </p:nvSpPr>
        <p:spPr bwMode="auto">
          <a:xfrm>
            <a:off x="3662407" y="224376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76" name="4-Point Star 19"/>
          <p:cNvSpPr>
            <a:spLocks noChangeArrowheads="1"/>
          </p:cNvSpPr>
          <p:nvPr/>
        </p:nvSpPr>
        <p:spPr bwMode="auto">
          <a:xfrm>
            <a:off x="2710099" y="727481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77" name="4-Point Star 19"/>
          <p:cNvSpPr>
            <a:spLocks noChangeArrowheads="1"/>
          </p:cNvSpPr>
          <p:nvPr/>
        </p:nvSpPr>
        <p:spPr bwMode="auto">
          <a:xfrm>
            <a:off x="204475" y="539748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78" name="4-Point Star 19"/>
          <p:cNvSpPr>
            <a:spLocks noChangeArrowheads="1"/>
          </p:cNvSpPr>
          <p:nvPr/>
        </p:nvSpPr>
        <p:spPr bwMode="auto">
          <a:xfrm>
            <a:off x="4153185" y="624222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79" name="4-Point Star 19"/>
          <p:cNvSpPr>
            <a:spLocks noChangeArrowheads="1"/>
          </p:cNvSpPr>
          <p:nvPr/>
        </p:nvSpPr>
        <p:spPr bwMode="auto">
          <a:xfrm>
            <a:off x="869508" y="2394442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80" name="4-Point Star 19"/>
          <p:cNvSpPr>
            <a:spLocks noChangeArrowheads="1"/>
          </p:cNvSpPr>
          <p:nvPr/>
        </p:nvSpPr>
        <p:spPr bwMode="auto">
          <a:xfrm>
            <a:off x="586506" y="2353539"/>
            <a:ext cx="136525" cy="46037"/>
          </a:xfrm>
          <a:prstGeom prst="star4">
            <a:avLst>
              <a:gd name="adj" fmla="val 12500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81" name="4-Point Star 19"/>
          <p:cNvSpPr>
            <a:spLocks noChangeArrowheads="1"/>
          </p:cNvSpPr>
          <p:nvPr/>
        </p:nvSpPr>
        <p:spPr bwMode="auto">
          <a:xfrm>
            <a:off x="3599895" y="2023769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82" name="4-Point Star 19"/>
          <p:cNvSpPr>
            <a:spLocks noChangeArrowheads="1"/>
          </p:cNvSpPr>
          <p:nvPr/>
        </p:nvSpPr>
        <p:spPr bwMode="auto">
          <a:xfrm>
            <a:off x="3615770" y="2080919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83" name="4-Point Star 19"/>
          <p:cNvSpPr>
            <a:spLocks noChangeArrowheads="1"/>
          </p:cNvSpPr>
          <p:nvPr/>
        </p:nvSpPr>
        <p:spPr bwMode="auto">
          <a:xfrm>
            <a:off x="3496777" y="1808163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84" name="4-Point Star 19"/>
          <p:cNvSpPr>
            <a:spLocks noChangeArrowheads="1"/>
          </p:cNvSpPr>
          <p:nvPr/>
        </p:nvSpPr>
        <p:spPr bwMode="auto">
          <a:xfrm>
            <a:off x="2755533" y="2660002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85" name="4-Point Star 19"/>
          <p:cNvSpPr>
            <a:spLocks noChangeArrowheads="1"/>
          </p:cNvSpPr>
          <p:nvPr/>
        </p:nvSpPr>
        <p:spPr bwMode="auto">
          <a:xfrm>
            <a:off x="3158990" y="1461304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86" name="4-Point Star 19"/>
          <p:cNvSpPr>
            <a:spLocks noChangeArrowheads="1"/>
          </p:cNvSpPr>
          <p:nvPr/>
        </p:nvSpPr>
        <p:spPr bwMode="auto">
          <a:xfrm>
            <a:off x="2831733" y="2660002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87" name="4-Point Star 19"/>
          <p:cNvSpPr>
            <a:spLocks noChangeArrowheads="1"/>
          </p:cNvSpPr>
          <p:nvPr/>
        </p:nvSpPr>
        <p:spPr bwMode="auto">
          <a:xfrm>
            <a:off x="2062598" y="2873004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88" name="4-Point Star 19"/>
          <p:cNvSpPr>
            <a:spLocks noChangeArrowheads="1"/>
          </p:cNvSpPr>
          <p:nvPr/>
        </p:nvSpPr>
        <p:spPr bwMode="auto">
          <a:xfrm>
            <a:off x="3503058" y="2031706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89" name="4-Point Star 19"/>
          <p:cNvSpPr>
            <a:spLocks noChangeArrowheads="1"/>
          </p:cNvSpPr>
          <p:nvPr/>
        </p:nvSpPr>
        <p:spPr bwMode="auto">
          <a:xfrm>
            <a:off x="3615770" y="2080919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90" name="4-Point Star 19"/>
          <p:cNvSpPr>
            <a:spLocks noChangeArrowheads="1"/>
          </p:cNvSpPr>
          <p:nvPr/>
        </p:nvSpPr>
        <p:spPr bwMode="auto">
          <a:xfrm>
            <a:off x="3783767" y="2257425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91" name="4-Point Star 19"/>
          <p:cNvSpPr>
            <a:spLocks noChangeArrowheads="1"/>
          </p:cNvSpPr>
          <p:nvPr/>
        </p:nvSpPr>
        <p:spPr bwMode="auto">
          <a:xfrm>
            <a:off x="2664778" y="3203774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92" name="4-Point Star 19"/>
          <p:cNvSpPr>
            <a:spLocks noChangeArrowheads="1"/>
          </p:cNvSpPr>
          <p:nvPr/>
        </p:nvSpPr>
        <p:spPr bwMode="auto">
          <a:xfrm>
            <a:off x="3264469" y="554037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93" name="4-Point Star 19"/>
          <p:cNvSpPr>
            <a:spLocks noChangeArrowheads="1"/>
          </p:cNvSpPr>
          <p:nvPr/>
        </p:nvSpPr>
        <p:spPr bwMode="auto">
          <a:xfrm>
            <a:off x="3571320" y="2583802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94" name="4-Point Star 19"/>
          <p:cNvSpPr>
            <a:spLocks noChangeArrowheads="1"/>
          </p:cNvSpPr>
          <p:nvPr/>
        </p:nvSpPr>
        <p:spPr bwMode="auto">
          <a:xfrm>
            <a:off x="3718430" y="1875486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95" name="4-Point Star 19"/>
          <p:cNvSpPr>
            <a:spLocks noChangeArrowheads="1"/>
          </p:cNvSpPr>
          <p:nvPr/>
        </p:nvSpPr>
        <p:spPr bwMode="auto">
          <a:xfrm>
            <a:off x="2888883" y="717767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96" name="4-Point Star 19"/>
          <p:cNvSpPr>
            <a:spLocks noChangeArrowheads="1"/>
          </p:cNvSpPr>
          <p:nvPr/>
        </p:nvSpPr>
        <p:spPr bwMode="auto">
          <a:xfrm>
            <a:off x="3503058" y="2093619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97" name="4-Point Star 19"/>
          <p:cNvSpPr>
            <a:spLocks noChangeArrowheads="1"/>
          </p:cNvSpPr>
          <p:nvPr/>
        </p:nvSpPr>
        <p:spPr bwMode="auto">
          <a:xfrm>
            <a:off x="2010210" y="2839667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98" name="4-Point Star 19"/>
          <p:cNvSpPr>
            <a:spLocks noChangeArrowheads="1"/>
          </p:cNvSpPr>
          <p:nvPr/>
        </p:nvSpPr>
        <p:spPr bwMode="auto">
          <a:xfrm>
            <a:off x="2771408" y="2961627"/>
            <a:ext cx="136525" cy="46037"/>
          </a:xfrm>
          <a:prstGeom prst="star4">
            <a:avLst>
              <a:gd name="adj" fmla="val 12500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99" name="4-Point Star 19"/>
          <p:cNvSpPr>
            <a:spLocks noChangeArrowheads="1"/>
          </p:cNvSpPr>
          <p:nvPr/>
        </p:nvSpPr>
        <p:spPr bwMode="auto">
          <a:xfrm>
            <a:off x="2888883" y="2502839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100" name="4-Point Star 19"/>
          <p:cNvSpPr>
            <a:spLocks noChangeArrowheads="1"/>
          </p:cNvSpPr>
          <p:nvPr/>
        </p:nvSpPr>
        <p:spPr bwMode="auto">
          <a:xfrm>
            <a:off x="908485" y="1682379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01" name="4-Point Star 19"/>
          <p:cNvSpPr>
            <a:spLocks noChangeArrowheads="1"/>
          </p:cNvSpPr>
          <p:nvPr/>
        </p:nvSpPr>
        <p:spPr bwMode="auto">
          <a:xfrm>
            <a:off x="2872560" y="99705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02" name="4-Point Star 19"/>
          <p:cNvSpPr>
            <a:spLocks noChangeArrowheads="1"/>
          </p:cNvSpPr>
          <p:nvPr/>
        </p:nvSpPr>
        <p:spPr bwMode="auto">
          <a:xfrm>
            <a:off x="2860308" y="2442514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03" name="4-Point Star 19"/>
          <p:cNvSpPr>
            <a:spLocks noChangeArrowheads="1"/>
          </p:cNvSpPr>
          <p:nvPr/>
        </p:nvSpPr>
        <p:spPr bwMode="auto">
          <a:xfrm>
            <a:off x="871973" y="1674442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04" name="4-Point Star 19"/>
          <p:cNvSpPr>
            <a:spLocks noChangeArrowheads="1"/>
          </p:cNvSpPr>
          <p:nvPr/>
        </p:nvSpPr>
        <p:spPr bwMode="auto">
          <a:xfrm>
            <a:off x="832285" y="1723654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05" name="4-Point Star 19"/>
          <p:cNvSpPr>
            <a:spLocks noChangeArrowheads="1"/>
          </p:cNvSpPr>
          <p:nvPr/>
        </p:nvSpPr>
        <p:spPr bwMode="auto">
          <a:xfrm>
            <a:off x="1105335" y="1628404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06" name="4-Point Star 19"/>
          <p:cNvSpPr>
            <a:spLocks noChangeArrowheads="1"/>
          </p:cNvSpPr>
          <p:nvPr/>
        </p:nvSpPr>
        <p:spPr bwMode="auto">
          <a:xfrm>
            <a:off x="1372035" y="1737942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07" name="4-Point Star 19"/>
          <p:cNvSpPr>
            <a:spLocks noChangeArrowheads="1"/>
          </p:cNvSpPr>
          <p:nvPr/>
        </p:nvSpPr>
        <p:spPr bwMode="auto">
          <a:xfrm>
            <a:off x="279058" y="1693863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08" name="4-Point Star 19"/>
          <p:cNvSpPr>
            <a:spLocks noChangeArrowheads="1"/>
          </p:cNvSpPr>
          <p:nvPr/>
        </p:nvSpPr>
        <p:spPr bwMode="auto">
          <a:xfrm>
            <a:off x="662073" y="1736354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09" name="4-Point Star 19"/>
          <p:cNvSpPr>
            <a:spLocks noChangeArrowheads="1"/>
          </p:cNvSpPr>
          <p:nvPr/>
        </p:nvSpPr>
        <p:spPr bwMode="auto">
          <a:xfrm>
            <a:off x="900548" y="1628404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10" name="4-Point Star 19"/>
          <p:cNvSpPr>
            <a:spLocks noChangeArrowheads="1"/>
          </p:cNvSpPr>
          <p:nvPr/>
        </p:nvSpPr>
        <p:spPr bwMode="auto">
          <a:xfrm>
            <a:off x="3912633" y="2242844"/>
            <a:ext cx="136525" cy="46037"/>
          </a:xfrm>
          <a:prstGeom prst="star4">
            <a:avLst>
              <a:gd name="adj" fmla="val 12500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11" name="4-Point Star 19"/>
          <p:cNvSpPr>
            <a:spLocks noChangeArrowheads="1"/>
          </p:cNvSpPr>
          <p:nvPr/>
        </p:nvSpPr>
        <p:spPr bwMode="auto">
          <a:xfrm>
            <a:off x="3091018" y="1787247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112" name="4-Point Star 19"/>
          <p:cNvSpPr>
            <a:spLocks noChangeArrowheads="1"/>
          </p:cNvSpPr>
          <p:nvPr/>
        </p:nvSpPr>
        <p:spPr bwMode="auto">
          <a:xfrm>
            <a:off x="3183093" y="1803122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13" name="4-Point Star 19"/>
          <p:cNvSpPr>
            <a:spLocks noChangeArrowheads="1"/>
          </p:cNvSpPr>
          <p:nvPr/>
        </p:nvSpPr>
        <p:spPr bwMode="auto">
          <a:xfrm>
            <a:off x="742106" y="131130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14" name="4-Point Star 19"/>
          <p:cNvSpPr>
            <a:spLocks noChangeArrowheads="1"/>
          </p:cNvSpPr>
          <p:nvPr/>
        </p:nvSpPr>
        <p:spPr bwMode="auto">
          <a:xfrm>
            <a:off x="3062443" y="1849159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15" name="4-Point Star 19"/>
          <p:cNvSpPr>
            <a:spLocks noChangeArrowheads="1"/>
          </p:cNvSpPr>
          <p:nvPr/>
        </p:nvSpPr>
        <p:spPr bwMode="auto">
          <a:xfrm>
            <a:off x="1224398" y="1574429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16" name="4-Point Star 19"/>
          <p:cNvSpPr>
            <a:spLocks noChangeArrowheads="1"/>
          </p:cNvSpPr>
          <p:nvPr/>
        </p:nvSpPr>
        <p:spPr bwMode="auto">
          <a:xfrm>
            <a:off x="656878" y="1327814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17" name="4-Point Star 19"/>
          <p:cNvSpPr>
            <a:spLocks noChangeArrowheads="1"/>
          </p:cNvSpPr>
          <p:nvPr/>
        </p:nvSpPr>
        <p:spPr bwMode="auto">
          <a:xfrm>
            <a:off x="1812946" y="325557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18" name="4-Point Star 19"/>
          <p:cNvSpPr>
            <a:spLocks noChangeArrowheads="1"/>
          </p:cNvSpPr>
          <p:nvPr/>
        </p:nvSpPr>
        <p:spPr bwMode="auto">
          <a:xfrm>
            <a:off x="2472510" y="2306344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119" name="4-Point Star 19"/>
          <p:cNvSpPr>
            <a:spLocks noChangeArrowheads="1"/>
          </p:cNvSpPr>
          <p:nvPr/>
        </p:nvSpPr>
        <p:spPr bwMode="auto">
          <a:xfrm>
            <a:off x="2488385" y="2363494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20" name="4-Point Star 19"/>
          <p:cNvSpPr>
            <a:spLocks noChangeArrowheads="1"/>
          </p:cNvSpPr>
          <p:nvPr/>
        </p:nvSpPr>
        <p:spPr bwMode="auto">
          <a:xfrm>
            <a:off x="420245" y="4387115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21" name="4-Point Star 19"/>
          <p:cNvSpPr>
            <a:spLocks noChangeArrowheads="1"/>
          </p:cNvSpPr>
          <p:nvPr/>
        </p:nvSpPr>
        <p:spPr bwMode="auto">
          <a:xfrm>
            <a:off x="1872098" y="3239717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22" name="4-Point Star 19"/>
          <p:cNvSpPr>
            <a:spLocks noChangeArrowheads="1"/>
          </p:cNvSpPr>
          <p:nvPr/>
        </p:nvSpPr>
        <p:spPr bwMode="auto">
          <a:xfrm>
            <a:off x="3071967" y="1153309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23" name="4-Point Star 19"/>
          <p:cNvSpPr>
            <a:spLocks noChangeArrowheads="1"/>
          </p:cNvSpPr>
          <p:nvPr/>
        </p:nvSpPr>
        <p:spPr bwMode="auto">
          <a:xfrm>
            <a:off x="3631648" y="2747314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24" name="4-Point Star 19"/>
          <p:cNvSpPr>
            <a:spLocks noChangeArrowheads="1"/>
          </p:cNvSpPr>
          <p:nvPr/>
        </p:nvSpPr>
        <p:spPr bwMode="auto">
          <a:xfrm>
            <a:off x="3187565" y="1472416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25" name="4-Point Star 19"/>
          <p:cNvSpPr>
            <a:spLocks noChangeArrowheads="1"/>
          </p:cNvSpPr>
          <p:nvPr/>
        </p:nvSpPr>
        <p:spPr bwMode="auto">
          <a:xfrm>
            <a:off x="2899995" y="2655239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26" name="4-Point Star 19"/>
          <p:cNvSpPr>
            <a:spLocks noChangeArrowheads="1"/>
          </p:cNvSpPr>
          <p:nvPr/>
        </p:nvSpPr>
        <p:spPr bwMode="auto">
          <a:xfrm>
            <a:off x="2488385" y="2363494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27" name="4-Point Star 19"/>
          <p:cNvSpPr>
            <a:spLocks noChangeArrowheads="1"/>
          </p:cNvSpPr>
          <p:nvPr/>
        </p:nvSpPr>
        <p:spPr bwMode="auto">
          <a:xfrm>
            <a:off x="3187565" y="1429554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28" name="4-Point Star 19"/>
          <p:cNvSpPr>
            <a:spLocks noChangeArrowheads="1"/>
          </p:cNvSpPr>
          <p:nvPr/>
        </p:nvSpPr>
        <p:spPr bwMode="auto">
          <a:xfrm>
            <a:off x="2512198" y="2309519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29" name="4-Point Star 19"/>
          <p:cNvSpPr>
            <a:spLocks noChangeArrowheads="1"/>
          </p:cNvSpPr>
          <p:nvPr/>
        </p:nvSpPr>
        <p:spPr bwMode="auto">
          <a:xfrm>
            <a:off x="2846020" y="2242844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30" name="4-Point Star 19"/>
          <p:cNvSpPr>
            <a:spLocks noChangeArrowheads="1"/>
          </p:cNvSpPr>
          <p:nvPr/>
        </p:nvSpPr>
        <p:spPr bwMode="auto">
          <a:xfrm>
            <a:off x="2925918" y="2157912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31" name="4-Point Star 19"/>
          <p:cNvSpPr>
            <a:spLocks noChangeArrowheads="1"/>
          </p:cNvSpPr>
          <p:nvPr/>
        </p:nvSpPr>
        <p:spPr bwMode="auto">
          <a:xfrm>
            <a:off x="3072943" y="2704452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32" name="4-Point Star 19"/>
          <p:cNvSpPr>
            <a:spLocks noChangeArrowheads="1"/>
          </p:cNvSpPr>
          <p:nvPr/>
        </p:nvSpPr>
        <p:spPr bwMode="auto">
          <a:xfrm>
            <a:off x="1867335" y="3209554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33" name="4-Point Star 19"/>
          <p:cNvSpPr>
            <a:spLocks noChangeArrowheads="1"/>
          </p:cNvSpPr>
          <p:nvPr/>
        </p:nvSpPr>
        <p:spPr bwMode="auto">
          <a:xfrm>
            <a:off x="3065005" y="2609202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34" name="4-Point Star 19"/>
          <p:cNvSpPr>
            <a:spLocks noChangeArrowheads="1"/>
          </p:cNvSpPr>
          <p:nvPr/>
        </p:nvSpPr>
        <p:spPr bwMode="auto">
          <a:xfrm>
            <a:off x="2906345" y="2879077"/>
            <a:ext cx="136525" cy="47625"/>
          </a:xfrm>
          <a:prstGeom prst="star4">
            <a:avLst>
              <a:gd name="adj" fmla="val 12500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35" name="4-Point Star 19"/>
          <p:cNvSpPr>
            <a:spLocks noChangeArrowheads="1"/>
          </p:cNvSpPr>
          <p:nvPr/>
        </p:nvSpPr>
        <p:spPr bwMode="auto">
          <a:xfrm>
            <a:off x="892610" y="2815854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136" name="4-Point Star 19"/>
          <p:cNvSpPr>
            <a:spLocks noChangeArrowheads="1"/>
          </p:cNvSpPr>
          <p:nvPr/>
        </p:nvSpPr>
        <p:spPr bwMode="auto">
          <a:xfrm>
            <a:off x="908485" y="2873004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37" name="4-Point Star 19"/>
          <p:cNvSpPr>
            <a:spLocks noChangeArrowheads="1"/>
          </p:cNvSpPr>
          <p:nvPr/>
        </p:nvSpPr>
        <p:spPr bwMode="auto">
          <a:xfrm>
            <a:off x="696205" y="2831729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38" name="4-Point Star 19"/>
          <p:cNvSpPr>
            <a:spLocks noChangeArrowheads="1"/>
          </p:cNvSpPr>
          <p:nvPr/>
        </p:nvSpPr>
        <p:spPr bwMode="auto">
          <a:xfrm>
            <a:off x="1716079" y="63632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39" name="4-Point Star 19"/>
          <p:cNvSpPr>
            <a:spLocks noChangeArrowheads="1"/>
          </p:cNvSpPr>
          <p:nvPr/>
        </p:nvSpPr>
        <p:spPr bwMode="auto">
          <a:xfrm>
            <a:off x="984685" y="2831729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40" name="4-Point Star 19"/>
          <p:cNvSpPr>
            <a:spLocks noChangeArrowheads="1"/>
          </p:cNvSpPr>
          <p:nvPr/>
        </p:nvSpPr>
        <p:spPr bwMode="auto">
          <a:xfrm>
            <a:off x="2063019" y="497203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41" name="4-Point Star 19"/>
          <p:cNvSpPr>
            <a:spLocks noChangeArrowheads="1"/>
          </p:cNvSpPr>
          <p:nvPr/>
        </p:nvSpPr>
        <p:spPr bwMode="auto">
          <a:xfrm>
            <a:off x="2164536" y="740786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42" name="4-Point Star 19"/>
          <p:cNvSpPr>
            <a:spLocks noChangeArrowheads="1"/>
          </p:cNvSpPr>
          <p:nvPr/>
        </p:nvSpPr>
        <p:spPr bwMode="auto">
          <a:xfrm>
            <a:off x="659693" y="2823792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43" name="4-Point Star 19"/>
          <p:cNvSpPr>
            <a:spLocks noChangeArrowheads="1"/>
          </p:cNvSpPr>
          <p:nvPr/>
        </p:nvSpPr>
        <p:spPr bwMode="auto">
          <a:xfrm>
            <a:off x="908485" y="2873004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44" name="4-Point Star 19"/>
          <p:cNvSpPr>
            <a:spLocks noChangeArrowheads="1"/>
          </p:cNvSpPr>
          <p:nvPr/>
        </p:nvSpPr>
        <p:spPr bwMode="auto">
          <a:xfrm>
            <a:off x="620005" y="2873004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45" name="4-Point Star 19"/>
          <p:cNvSpPr>
            <a:spLocks noChangeArrowheads="1"/>
          </p:cNvSpPr>
          <p:nvPr/>
        </p:nvSpPr>
        <p:spPr bwMode="auto">
          <a:xfrm>
            <a:off x="693295" y="2318242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46" name="4-Point Star 19"/>
          <p:cNvSpPr>
            <a:spLocks noChangeArrowheads="1"/>
          </p:cNvSpPr>
          <p:nvPr/>
        </p:nvSpPr>
        <p:spPr bwMode="auto">
          <a:xfrm>
            <a:off x="2215335" y="2390481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47" name="4-Point Star 19"/>
          <p:cNvSpPr>
            <a:spLocks noChangeArrowheads="1"/>
          </p:cNvSpPr>
          <p:nvPr/>
        </p:nvSpPr>
        <p:spPr bwMode="auto">
          <a:xfrm>
            <a:off x="932298" y="2820617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48" name="4-Point Star 19"/>
          <p:cNvSpPr>
            <a:spLocks noChangeArrowheads="1"/>
          </p:cNvSpPr>
          <p:nvPr/>
        </p:nvSpPr>
        <p:spPr bwMode="auto">
          <a:xfrm>
            <a:off x="864035" y="2877767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49" name="4-Point Star 19"/>
          <p:cNvSpPr>
            <a:spLocks noChangeArrowheads="1"/>
          </p:cNvSpPr>
          <p:nvPr/>
        </p:nvSpPr>
        <p:spPr bwMode="auto">
          <a:xfrm>
            <a:off x="272738" y="2479397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50" name="4-Point Star 19"/>
          <p:cNvSpPr>
            <a:spLocks noChangeArrowheads="1"/>
          </p:cNvSpPr>
          <p:nvPr/>
        </p:nvSpPr>
        <p:spPr bwMode="auto">
          <a:xfrm>
            <a:off x="696205" y="2873004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51" name="4-Point Star 19"/>
          <p:cNvSpPr>
            <a:spLocks noChangeArrowheads="1"/>
          </p:cNvSpPr>
          <p:nvPr/>
        </p:nvSpPr>
        <p:spPr bwMode="auto">
          <a:xfrm>
            <a:off x="1519673" y="3266704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52" name="4-Point Star 19"/>
          <p:cNvSpPr>
            <a:spLocks noChangeArrowheads="1"/>
          </p:cNvSpPr>
          <p:nvPr/>
        </p:nvSpPr>
        <p:spPr bwMode="auto">
          <a:xfrm>
            <a:off x="488508" y="2318242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53" name="4-Point Star 19"/>
          <p:cNvSpPr>
            <a:spLocks noChangeArrowheads="1"/>
          </p:cNvSpPr>
          <p:nvPr/>
        </p:nvSpPr>
        <p:spPr bwMode="auto">
          <a:xfrm>
            <a:off x="2078810" y="624813"/>
            <a:ext cx="136525" cy="46038"/>
          </a:xfrm>
          <a:prstGeom prst="star4">
            <a:avLst>
              <a:gd name="adj" fmla="val 12500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54" name="4-Point Star 19"/>
          <p:cNvSpPr>
            <a:spLocks noChangeArrowheads="1"/>
          </p:cNvSpPr>
          <p:nvPr/>
        </p:nvSpPr>
        <p:spPr bwMode="auto">
          <a:xfrm>
            <a:off x="3344225" y="320884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155" name="4-Point Star 19"/>
          <p:cNvSpPr>
            <a:spLocks noChangeArrowheads="1"/>
          </p:cNvSpPr>
          <p:nvPr/>
        </p:nvSpPr>
        <p:spPr bwMode="auto">
          <a:xfrm>
            <a:off x="2739658" y="3566464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56" name="4-Point Star 19"/>
          <p:cNvSpPr>
            <a:spLocks noChangeArrowheads="1"/>
          </p:cNvSpPr>
          <p:nvPr/>
        </p:nvSpPr>
        <p:spPr bwMode="auto">
          <a:xfrm>
            <a:off x="3360100" y="314852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57" name="4-Point Star 19"/>
          <p:cNvSpPr>
            <a:spLocks noChangeArrowheads="1"/>
          </p:cNvSpPr>
          <p:nvPr/>
        </p:nvSpPr>
        <p:spPr bwMode="auto">
          <a:xfrm>
            <a:off x="3950555" y="314852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58" name="4-Point Star 19"/>
          <p:cNvSpPr>
            <a:spLocks noChangeArrowheads="1"/>
          </p:cNvSpPr>
          <p:nvPr/>
        </p:nvSpPr>
        <p:spPr bwMode="auto">
          <a:xfrm>
            <a:off x="2811095" y="2885427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59" name="4-Point Star 19"/>
          <p:cNvSpPr>
            <a:spLocks noChangeArrowheads="1"/>
          </p:cNvSpPr>
          <p:nvPr/>
        </p:nvSpPr>
        <p:spPr bwMode="auto">
          <a:xfrm>
            <a:off x="1981635" y="3185742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60" name="4-Point Star 19"/>
          <p:cNvSpPr>
            <a:spLocks noChangeArrowheads="1"/>
          </p:cNvSpPr>
          <p:nvPr/>
        </p:nvSpPr>
        <p:spPr bwMode="auto">
          <a:xfrm>
            <a:off x="3995005" y="317074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61" name="4-Point Star 19"/>
          <p:cNvSpPr>
            <a:spLocks noChangeArrowheads="1"/>
          </p:cNvSpPr>
          <p:nvPr/>
        </p:nvSpPr>
        <p:spPr bwMode="auto">
          <a:xfrm>
            <a:off x="3363275" y="3448558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62" name="4-Point Star 19"/>
          <p:cNvSpPr>
            <a:spLocks noChangeArrowheads="1"/>
          </p:cNvSpPr>
          <p:nvPr/>
        </p:nvSpPr>
        <p:spPr bwMode="auto">
          <a:xfrm>
            <a:off x="2051485" y="3468317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63" name="4-Point Star 19"/>
          <p:cNvSpPr>
            <a:spLocks noChangeArrowheads="1"/>
          </p:cNvSpPr>
          <p:nvPr/>
        </p:nvSpPr>
        <p:spPr bwMode="auto">
          <a:xfrm>
            <a:off x="2866658" y="3055289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64" name="4-Point Star 19"/>
          <p:cNvSpPr>
            <a:spLocks noChangeArrowheads="1"/>
          </p:cNvSpPr>
          <p:nvPr/>
        </p:nvSpPr>
        <p:spPr bwMode="auto">
          <a:xfrm>
            <a:off x="1843523" y="3601667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65" name="4-Point Star 19"/>
          <p:cNvSpPr>
            <a:spLocks noChangeArrowheads="1"/>
          </p:cNvSpPr>
          <p:nvPr/>
        </p:nvSpPr>
        <p:spPr bwMode="auto">
          <a:xfrm>
            <a:off x="3578730" y="1741209"/>
            <a:ext cx="139700" cy="87313"/>
          </a:xfrm>
          <a:prstGeom prst="star4">
            <a:avLst>
              <a:gd name="adj" fmla="val 12500"/>
            </a:avLst>
          </a:prstGeom>
          <a:solidFill>
            <a:srgbClr val="FFFA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166" name="4-Point Star 19"/>
          <p:cNvSpPr>
            <a:spLocks noChangeArrowheads="1"/>
          </p:cNvSpPr>
          <p:nvPr/>
        </p:nvSpPr>
        <p:spPr bwMode="auto">
          <a:xfrm>
            <a:off x="3150525" y="1318444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167" name="4-Point Star 19"/>
          <p:cNvSpPr>
            <a:spLocks noChangeArrowheads="1"/>
          </p:cNvSpPr>
          <p:nvPr/>
        </p:nvSpPr>
        <p:spPr bwMode="auto">
          <a:xfrm>
            <a:off x="3121950" y="1215257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68" name="4-Point Star 19"/>
          <p:cNvSpPr>
            <a:spLocks noChangeArrowheads="1"/>
          </p:cNvSpPr>
          <p:nvPr/>
        </p:nvSpPr>
        <p:spPr bwMode="auto">
          <a:xfrm>
            <a:off x="3591430" y="1757084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69" name="4-Point Star 19"/>
          <p:cNvSpPr>
            <a:spLocks noChangeArrowheads="1"/>
          </p:cNvSpPr>
          <p:nvPr/>
        </p:nvSpPr>
        <p:spPr bwMode="auto">
          <a:xfrm>
            <a:off x="3140230" y="1676122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70" name="4-Point Star 19"/>
          <p:cNvSpPr>
            <a:spLocks noChangeArrowheads="1"/>
          </p:cNvSpPr>
          <p:nvPr/>
        </p:nvSpPr>
        <p:spPr bwMode="auto">
          <a:xfrm>
            <a:off x="1911785" y="889793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71" name="4-Point Star 19"/>
          <p:cNvSpPr>
            <a:spLocks noChangeArrowheads="1"/>
          </p:cNvSpPr>
          <p:nvPr/>
        </p:nvSpPr>
        <p:spPr bwMode="auto">
          <a:xfrm>
            <a:off x="3199738" y="1288282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72" name="4-Point Star 19"/>
          <p:cNvSpPr>
            <a:spLocks noChangeArrowheads="1"/>
          </p:cNvSpPr>
          <p:nvPr/>
        </p:nvSpPr>
        <p:spPr bwMode="auto">
          <a:xfrm>
            <a:off x="3087843" y="1665009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73" name="4-Point Star 19"/>
          <p:cNvSpPr>
            <a:spLocks noChangeArrowheads="1"/>
          </p:cNvSpPr>
          <p:nvPr/>
        </p:nvSpPr>
        <p:spPr bwMode="auto">
          <a:xfrm>
            <a:off x="1642197" y="258716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74" name="4-Point Star 19"/>
          <p:cNvSpPr>
            <a:spLocks noChangeArrowheads="1"/>
          </p:cNvSpPr>
          <p:nvPr/>
        </p:nvSpPr>
        <p:spPr bwMode="auto">
          <a:xfrm>
            <a:off x="937060" y="3495304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175" name="4-Point Star 19"/>
          <p:cNvSpPr>
            <a:spLocks noChangeArrowheads="1"/>
          </p:cNvSpPr>
          <p:nvPr/>
        </p:nvSpPr>
        <p:spPr bwMode="auto">
          <a:xfrm>
            <a:off x="908485" y="3557217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76" name="4-Point Star 19"/>
          <p:cNvSpPr>
            <a:spLocks noChangeArrowheads="1"/>
          </p:cNvSpPr>
          <p:nvPr/>
        </p:nvSpPr>
        <p:spPr bwMode="auto">
          <a:xfrm>
            <a:off x="1314880" y="333828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177" name="4-Point Star 19"/>
          <p:cNvSpPr>
            <a:spLocks noChangeArrowheads="1"/>
          </p:cNvSpPr>
          <p:nvPr/>
        </p:nvSpPr>
        <p:spPr bwMode="auto">
          <a:xfrm>
            <a:off x="1286305" y="327795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78" name="4-Point Star 19"/>
          <p:cNvSpPr>
            <a:spLocks noChangeArrowheads="1"/>
          </p:cNvSpPr>
          <p:nvPr/>
        </p:nvSpPr>
        <p:spPr bwMode="auto">
          <a:xfrm>
            <a:off x="1325993" y="318588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79" name="4-Point Star 19"/>
          <p:cNvSpPr>
            <a:spLocks noChangeArrowheads="1"/>
          </p:cNvSpPr>
          <p:nvPr/>
        </p:nvSpPr>
        <p:spPr bwMode="auto">
          <a:xfrm>
            <a:off x="656878" y="3205302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80" name="4-Point Star 19"/>
          <p:cNvSpPr>
            <a:spLocks noChangeArrowheads="1"/>
          </p:cNvSpPr>
          <p:nvPr/>
        </p:nvSpPr>
        <p:spPr bwMode="auto">
          <a:xfrm>
            <a:off x="759126" y="3225568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81" name="4-Point Star 19"/>
          <p:cNvSpPr>
            <a:spLocks noChangeArrowheads="1"/>
          </p:cNvSpPr>
          <p:nvPr/>
        </p:nvSpPr>
        <p:spPr bwMode="auto">
          <a:xfrm>
            <a:off x="2896820" y="3493439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82" name="4-Point Star 19"/>
          <p:cNvSpPr>
            <a:spLocks noChangeArrowheads="1"/>
          </p:cNvSpPr>
          <p:nvPr/>
        </p:nvSpPr>
        <p:spPr bwMode="auto">
          <a:xfrm>
            <a:off x="3677685" y="2715564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83" name="4-Point Star 19"/>
          <p:cNvSpPr>
            <a:spLocks noChangeArrowheads="1"/>
          </p:cNvSpPr>
          <p:nvPr/>
        </p:nvSpPr>
        <p:spPr bwMode="auto">
          <a:xfrm>
            <a:off x="3677685" y="2715564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84" name="4-Point Star 19"/>
          <p:cNvSpPr>
            <a:spLocks noChangeArrowheads="1"/>
          </p:cNvSpPr>
          <p:nvPr/>
        </p:nvSpPr>
        <p:spPr bwMode="auto">
          <a:xfrm>
            <a:off x="1987985" y="3053979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85" name="4-Point Star 19"/>
          <p:cNvSpPr>
            <a:spLocks noChangeArrowheads="1"/>
          </p:cNvSpPr>
          <p:nvPr/>
        </p:nvSpPr>
        <p:spPr bwMode="auto">
          <a:xfrm>
            <a:off x="3633235" y="2720327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86" name="4-Point Star 19"/>
          <p:cNvSpPr>
            <a:spLocks noChangeArrowheads="1"/>
          </p:cNvSpPr>
          <p:nvPr/>
        </p:nvSpPr>
        <p:spPr bwMode="auto">
          <a:xfrm>
            <a:off x="446484" y="3816887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87" name="4-Point Star 19"/>
          <p:cNvSpPr>
            <a:spLocks noChangeArrowheads="1"/>
          </p:cNvSpPr>
          <p:nvPr/>
        </p:nvSpPr>
        <p:spPr bwMode="auto">
          <a:xfrm>
            <a:off x="2914283" y="2728264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pic>
        <p:nvPicPr>
          <p:cNvPr id="189" name="Picture 18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74506">
            <a:off x="1560920" y="965243"/>
            <a:ext cx="1727258" cy="2680074"/>
          </a:xfrm>
          <a:prstGeom prst="rect">
            <a:avLst/>
          </a:prstGeom>
        </p:spPr>
      </p:pic>
      <p:sp>
        <p:nvSpPr>
          <p:cNvPr id="188" name="4-Point Star 23"/>
          <p:cNvSpPr>
            <a:spLocks noChangeArrowheads="1"/>
          </p:cNvSpPr>
          <p:nvPr/>
        </p:nvSpPr>
        <p:spPr bwMode="auto">
          <a:xfrm>
            <a:off x="5613157" y="1711936"/>
            <a:ext cx="155575" cy="163513"/>
          </a:xfrm>
          <a:prstGeom prst="star4">
            <a:avLst>
              <a:gd name="adj" fmla="val 12500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190" name="4-Point Star 24"/>
          <p:cNvSpPr>
            <a:spLocks noChangeArrowheads="1"/>
          </p:cNvSpPr>
          <p:nvPr/>
        </p:nvSpPr>
        <p:spPr bwMode="auto">
          <a:xfrm>
            <a:off x="8245303" y="3896460"/>
            <a:ext cx="155575" cy="163513"/>
          </a:xfrm>
          <a:prstGeom prst="star4">
            <a:avLst>
              <a:gd name="adj" fmla="val 12500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191" name="Oval 190"/>
          <p:cNvSpPr/>
          <p:nvPr/>
        </p:nvSpPr>
        <p:spPr bwMode="auto">
          <a:xfrm rot="10272418">
            <a:off x="5144310" y="237258"/>
            <a:ext cx="57150" cy="635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2" name="4-Point Star 19"/>
          <p:cNvSpPr>
            <a:spLocks noChangeArrowheads="1"/>
          </p:cNvSpPr>
          <p:nvPr/>
        </p:nvSpPr>
        <p:spPr bwMode="auto">
          <a:xfrm>
            <a:off x="2302211" y="3986439"/>
            <a:ext cx="139700" cy="87312"/>
          </a:xfrm>
          <a:prstGeom prst="star4">
            <a:avLst>
              <a:gd name="adj" fmla="val 12500"/>
            </a:avLst>
          </a:prstGeom>
          <a:solidFill>
            <a:srgbClr val="FFFA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193" name="4-Point Star 19"/>
          <p:cNvSpPr>
            <a:spLocks noChangeArrowheads="1"/>
          </p:cNvSpPr>
          <p:nvPr/>
        </p:nvSpPr>
        <p:spPr bwMode="auto">
          <a:xfrm>
            <a:off x="1787638" y="4211942"/>
            <a:ext cx="139700" cy="87312"/>
          </a:xfrm>
          <a:prstGeom prst="star4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194" name="4-Point Star 19"/>
          <p:cNvSpPr>
            <a:spLocks noChangeArrowheads="1"/>
          </p:cNvSpPr>
          <p:nvPr/>
        </p:nvSpPr>
        <p:spPr bwMode="auto">
          <a:xfrm>
            <a:off x="5344870" y="3389313"/>
            <a:ext cx="139700" cy="87312"/>
          </a:xfrm>
          <a:prstGeom prst="star4">
            <a:avLst>
              <a:gd name="adj" fmla="val 12500"/>
            </a:avLst>
          </a:prstGeom>
          <a:solidFill>
            <a:srgbClr val="FFFA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195" name="4-Point Star 19"/>
          <p:cNvSpPr>
            <a:spLocks noChangeArrowheads="1"/>
          </p:cNvSpPr>
          <p:nvPr/>
        </p:nvSpPr>
        <p:spPr bwMode="auto">
          <a:xfrm>
            <a:off x="2578424" y="4579619"/>
            <a:ext cx="139700" cy="87312"/>
          </a:xfrm>
          <a:prstGeom prst="star4">
            <a:avLst>
              <a:gd name="adj" fmla="val 12500"/>
            </a:avLst>
          </a:prstGeom>
          <a:solidFill>
            <a:srgbClr val="FFFA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196" name="4-Point Star 19"/>
          <p:cNvSpPr>
            <a:spLocks noChangeArrowheads="1"/>
          </p:cNvSpPr>
          <p:nvPr/>
        </p:nvSpPr>
        <p:spPr bwMode="auto">
          <a:xfrm>
            <a:off x="4560933" y="4165600"/>
            <a:ext cx="139700" cy="87313"/>
          </a:xfrm>
          <a:prstGeom prst="star4">
            <a:avLst>
              <a:gd name="adj" fmla="val 12500"/>
            </a:avLst>
          </a:prstGeom>
          <a:solidFill>
            <a:srgbClr val="FFFA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197" name="4-Point Star 19"/>
          <p:cNvSpPr>
            <a:spLocks noChangeArrowheads="1"/>
          </p:cNvSpPr>
          <p:nvPr/>
        </p:nvSpPr>
        <p:spPr bwMode="auto">
          <a:xfrm>
            <a:off x="4302690" y="2877737"/>
            <a:ext cx="139700" cy="87312"/>
          </a:xfrm>
          <a:prstGeom prst="star4">
            <a:avLst>
              <a:gd name="adj" fmla="val 12500"/>
            </a:avLst>
          </a:prstGeom>
          <a:solidFill>
            <a:srgbClr val="FFFA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198" name="4-Point Star 19"/>
          <p:cNvSpPr>
            <a:spLocks noChangeArrowheads="1"/>
          </p:cNvSpPr>
          <p:nvPr/>
        </p:nvSpPr>
        <p:spPr bwMode="auto">
          <a:xfrm>
            <a:off x="6298783" y="4763577"/>
            <a:ext cx="139700" cy="87312"/>
          </a:xfrm>
          <a:prstGeom prst="star4">
            <a:avLst>
              <a:gd name="adj" fmla="val 12500"/>
            </a:avLst>
          </a:prstGeom>
          <a:solidFill>
            <a:srgbClr val="FFFA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199" name="4-Point Star 19"/>
          <p:cNvSpPr>
            <a:spLocks noChangeArrowheads="1"/>
          </p:cNvSpPr>
          <p:nvPr/>
        </p:nvSpPr>
        <p:spPr bwMode="auto">
          <a:xfrm>
            <a:off x="3890408" y="4069369"/>
            <a:ext cx="139700" cy="87313"/>
          </a:xfrm>
          <a:prstGeom prst="star4">
            <a:avLst>
              <a:gd name="adj" fmla="val 12500"/>
            </a:avLst>
          </a:prstGeom>
          <a:solidFill>
            <a:srgbClr val="FFFA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200" name="4-Point Star 19"/>
          <p:cNvSpPr>
            <a:spLocks noChangeArrowheads="1"/>
          </p:cNvSpPr>
          <p:nvPr/>
        </p:nvSpPr>
        <p:spPr bwMode="auto">
          <a:xfrm>
            <a:off x="6356108" y="3276600"/>
            <a:ext cx="139700" cy="87313"/>
          </a:xfrm>
          <a:prstGeom prst="star4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201" name="4-Point Star 19"/>
          <p:cNvSpPr>
            <a:spLocks noChangeArrowheads="1"/>
          </p:cNvSpPr>
          <p:nvPr/>
        </p:nvSpPr>
        <p:spPr bwMode="auto">
          <a:xfrm>
            <a:off x="7315560" y="2508465"/>
            <a:ext cx="139700" cy="87313"/>
          </a:xfrm>
          <a:prstGeom prst="star4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202" name="4-Point Star 19"/>
          <p:cNvSpPr>
            <a:spLocks noChangeArrowheads="1"/>
          </p:cNvSpPr>
          <p:nvPr/>
        </p:nvSpPr>
        <p:spPr bwMode="auto">
          <a:xfrm>
            <a:off x="6872045" y="2844800"/>
            <a:ext cx="139700" cy="87313"/>
          </a:xfrm>
          <a:prstGeom prst="star4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203" name="4-Point Star 19"/>
          <p:cNvSpPr>
            <a:spLocks noChangeArrowheads="1"/>
          </p:cNvSpPr>
          <p:nvPr/>
        </p:nvSpPr>
        <p:spPr bwMode="auto">
          <a:xfrm>
            <a:off x="2932448" y="3949926"/>
            <a:ext cx="139700" cy="87313"/>
          </a:xfrm>
          <a:prstGeom prst="star4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204" name="4-Point Star 19"/>
          <p:cNvSpPr>
            <a:spLocks noChangeArrowheads="1"/>
          </p:cNvSpPr>
          <p:nvPr/>
        </p:nvSpPr>
        <p:spPr bwMode="auto">
          <a:xfrm>
            <a:off x="3084848" y="4102326"/>
            <a:ext cx="139700" cy="87313"/>
          </a:xfrm>
          <a:prstGeom prst="star4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205" name="4-Point Star 19"/>
          <p:cNvSpPr>
            <a:spLocks noChangeArrowheads="1"/>
          </p:cNvSpPr>
          <p:nvPr/>
        </p:nvSpPr>
        <p:spPr bwMode="auto">
          <a:xfrm>
            <a:off x="7473698" y="4258526"/>
            <a:ext cx="139700" cy="87313"/>
          </a:xfrm>
          <a:prstGeom prst="star4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206" name="4-Point Star 19"/>
          <p:cNvSpPr>
            <a:spLocks noChangeArrowheads="1"/>
          </p:cNvSpPr>
          <p:nvPr/>
        </p:nvSpPr>
        <p:spPr bwMode="auto">
          <a:xfrm>
            <a:off x="7000795" y="4560888"/>
            <a:ext cx="139700" cy="87312"/>
          </a:xfrm>
          <a:prstGeom prst="star4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207" name="4-Point Star 19"/>
          <p:cNvSpPr>
            <a:spLocks noChangeArrowheads="1"/>
          </p:cNvSpPr>
          <p:nvPr/>
        </p:nvSpPr>
        <p:spPr bwMode="auto">
          <a:xfrm>
            <a:off x="6588045" y="3730625"/>
            <a:ext cx="139700" cy="87313"/>
          </a:xfrm>
          <a:prstGeom prst="star4">
            <a:avLst>
              <a:gd name="adj" fmla="val 12500"/>
            </a:avLst>
          </a:prstGeom>
          <a:solidFill>
            <a:srgbClr val="FFFA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208" name="4-Point Star 19"/>
          <p:cNvSpPr>
            <a:spLocks noChangeArrowheads="1"/>
          </p:cNvSpPr>
          <p:nvPr/>
        </p:nvSpPr>
        <p:spPr bwMode="auto">
          <a:xfrm>
            <a:off x="8087663" y="3590082"/>
            <a:ext cx="139700" cy="87312"/>
          </a:xfrm>
          <a:prstGeom prst="star4">
            <a:avLst>
              <a:gd name="adj" fmla="val 12500"/>
            </a:avLst>
          </a:prstGeom>
          <a:solidFill>
            <a:srgbClr val="FFFA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209" name="4-Point Star 19"/>
          <p:cNvSpPr>
            <a:spLocks noChangeArrowheads="1"/>
          </p:cNvSpPr>
          <p:nvPr/>
        </p:nvSpPr>
        <p:spPr bwMode="auto">
          <a:xfrm>
            <a:off x="4560933" y="4165600"/>
            <a:ext cx="139700" cy="87313"/>
          </a:xfrm>
          <a:prstGeom prst="star4">
            <a:avLst>
              <a:gd name="adj" fmla="val 12500"/>
            </a:avLst>
          </a:prstGeom>
          <a:solidFill>
            <a:srgbClr val="FFFA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210" name="4-Point Star 19"/>
          <p:cNvSpPr>
            <a:spLocks noChangeArrowheads="1"/>
          </p:cNvSpPr>
          <p:nvPr/>
        </p:nvSpPr>
        <p:spPr bwMode="auto">
          <a:xfrm>
            <a:off x="7089695" y="3798888"/>
            <a:ext cx="139700" cy="87312"/>
          </a:xfrm>
          <a:prstGeom prst="star4">
            <a:avLst>
              <a:gd name="adj" fmla="val 12500"/>
            </a:avLst>
          </a:prstGeom>
          <a:solidFill>
            <a:srgbClr val="FFFA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211" name="4-Point Star 19"/>
          <p:cNvSpPr>
            <a:spLocks noChangeArrowheads="1"/>
          </p:cNvSpPr>
          <p:nvPr/>
        </p:nvSpPr>
        <p:spPr bwMode="auto">
          <a:xfrm>
            <a:off x="8637886" y="3939381"/>
            <a:ext cx="139700" cy="87313"/>
          </a:xfrm>
          <a:prstGeom prst="star4">
            <a:avLst>
              <a:gd name="adj" fmla="val 12500"/>
            </a:avLst>
          </a:prstGeom>
          <a:solidFill>
            <a:srgbClr val="FFFA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212" name="4-Point Star 19"/>
          <p:cNvSpPr>
            <a:spLocks noChangeArrowheads="1"/>
          </p:cNvSpPr>
          <p:nvPr/>
        </p:nvSpPr>
        <p:spPr bwMode="auto">
          <a:xfrm>
            <a:off x="6549783" y="1930400"/>
            <a:ext cx="139700" cy="87313"/>
          </a:xfrm>
          <a:prstGeom prst="star4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213" name="4-Point Star 19"/>
          <p:cNvSpPr>
            <a:spLocks noChangeArrowheads="1"/>
          </p:cNvSpPr>
          <p:nvPr/>
        </p:nvSpPr>
        <p:spPr bwMode="auto">
          <a:xfrm>
            <a:off x="209208" y="4541953"/>
            <a:ext cx="139700" cy="87312"/>
          </a:xfrm>
          <a:prstGeom prst="star4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214" name="4-Point Star 19"/>
          <p:cNvSpPr>
            <a:spLocks noChangeArrowheads="1"/>
          </p:cNvSpPr>
          <p:nvPr/>
        </p:nvSpPr>
        <p:spPr bwMode="auto">
          <a:xfrm>
            <a:off x="7489308" y="1573952"/>
            <a:ext cx="139700" cy="87313"/>
          </a:xfrm>
          <a:prstGeom prst="star4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215" name="4-Point Star 19"/>
          <p:cNvSpPr>
            <a:spLocks noChangeArrowheads="1"/>
          </p:cNvSpPr>
          <p:nvPr/>
        </p:nvSpPr>
        <p:spPr bwMode="auto">
          <a:xfrm>
            <a:off x="6549783" y="1930400"/>
            <a:ext cx="139700" cy="87313"/>
          </a:xfrm>
          <a:prstGeom prst="star4">
            <a:avLst>
              <a:gd name="adj" fmla="val 12500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216" name="4-Point Star 19"/>
          <p:cNvSpPr>
            <a:spLocks noChangeArrowheads="1"/>
          </p:cNvSpPr>
          <p:nvPr/>
        </p:nvSpPr>
        <p:spPr bwMode="auto">
          <a:xfrm>
            <a:off x="7764383" y="4233863"/>
            <a:ext cx="139700" cy="87312"/>
          </a:xfrm>
          <a:prstGeom prst="star4">
            <a:avLst>
              <a:gd name="adj" fmla="val 12500"/>
            </a:avLst>
          </a:prstGeom>
          <a:solidFill>
            <a:srgbClr val="FFFA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217" name="4-Point Star 19"/>
          <p:cNvSpPr>
            <a:spLocks noChangeArrowheads="1"/>
          </p:cNvSpPr>
          <p:nvPr/>
        </p:nvSpPr>
        <p:spPr bwMode="auto">
          <a:xfrm>
            <a:off x="7977030" y="1225248"/>
            <a:ext cx="139700" cy="87312"/>
          </a:xfrm>
          <a:prstGeom prst="star4">
            <a:avLst>
              <a:gd name="adj" fmla="val 12500"/>
            </a:avLst>
          </a:prstGeom>
          <a:solidFill>
            <a:srgbClr val="FFFA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218" name="4-Point Star 19"/>
          <p:cNvSpPr>
            <a:spLocks noChangeArrowheads="1"/>
          </p:cNvSpPr>
          <p:nvPr/>
        </p:nvSpPr>
        <p:spPr bwMode="auto">
          <a:xfrm>
            <a:off x="7473698" y="4843463"/>
            <a:ext cx="139700" cy="87312"/>
          </a:xfrm>
          <a:prstGeom prst="star4">
            <a:avLst>
              <a:gd name="adj" fmla="val 12500"/>
            </a:avLst>
          </a:prstGeom>
          <a:solidFill>
            <a:srgbClr val="FFFA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219" name="4-Point Star 19"/>
          <p:cNvSpPr>
            <a:spLocks noChangeArrowheads="1"/>
          </p:cNvSpPr>
          <p:nvPr/>
        </p:nvSpPr>
        <p:spPr bwMode="auto">
          <a:xfrm>
            <a:off x="7979308" y="4179071"/>
            <a:ext cx="139700" cy="87312"/>
          </a:xfrm>
          <a:prstGeom prst="star4">
            <a:avLst>
              <a:gd name="adj" fmla="val 12500"/>
            </a:avLst>
          </a:prstGeom>
          <a:solidFill>
            <a:srgbClr val="FFFA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220" name="4-Point Star 19"/>
          <p:cNvSpPr>
            <a:spLocks noChangeArrowheads="1"/>
          </p:cNvSpPr>
          <p:nvPr/>
        </p:nvSpPr>
        <p:spPr bwMode="auto">
          <a:xfrm>
            <a:off x="7764383" y="4233863"/>
            <a:ext cx="139700" cy="87312"/>
          </a:xfrm>
          <a:prstGeom prst="star4">
            <a:avLst>
              <a:gd name="adj" fmla="val 12500"/>
            </a:avLst>
          </a:prstGeom>
          <a:solidFill>
            <a:srgbClr val="FFFA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221" name="4-Point Star 19"/>
          <p:cNvSpPr>
            <a:spLocks noChangeArrowheads="1"/>
          </p:cNvSpPr>
          <p:nvPr/>
        </p:nvSpPr>
        <p:spPr bwMode="auto">
          <a:xfrm>
            <a:off x="7990248" y="4407671"/>
            <a:ext cx="139700" cy="87312"/>
          </a:xfrm>
          <a:prstGeom prst="star4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222" name="4-Point Star 19"/>
          <p:cNvSpPr>
            <a:spLocks noChangeArrowheads="1"/>
          </p:cNvSpPr>
          <p:nvPr/>
        </p:nvSpPr>
        <p:spPr bwMode="auto">
          <a:xfrm>
            <a:off x="7473698" y="4843463"/>
            <a:ext cx="139700" cy="87312"/>
          </a:xfrm>
          <a:prstGeom prst="star4">
            <a:avLst>
              <a:gd name="adj" fmla="val 12500"/>
            </a:avLst>
          </a:prstGeom>
          <a:solidFill>
            <a:srgbClr val="FFFA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223" name="4-Point Star 19"/>
          <p:cNvSpPr>
            <a:spLocks noChangeArrowheads="1"/>
          </p:cNvSpPr>
          <p:nvPr/>
        </p:nvSpPr>
        <p:spPr bwMode="auto">
          <a:xfrm>
            <a:off x="5711583" y="2616200"/>
            <a:ext cx="139700" cy="87313"/>
          </a:xfrm>
          <a:prstGeom prst="star4">
            <a:avLst>
              <a:gd name="adj" fmla="val 12500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224" name="4-Point Star 19"/>
          <p:cNvSpPr>
            <a:spLocks noChangeArrowheads="1"/>
          </p:cNvSpPr>
          <p:nvPr/>
        </p:nvSpPr>
        <p:spPr bwMode="auto">
          <a:xfrm>
            <a:off x="4007935" y="1331047"/>
            <a:ext cx="139700" cy="87313"/>
          </a:xfrm>
          <a:prstGeom prst="star4">
            <a:avLst>
              <a:gd name="adj" fmla="val 12500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225" name="4-Point Star 19"/>
          <p:cNvSpPr>
            <a:spLocks noChangeArrowheads="1"/>
          </p:cNvSpPr>
          <p:nvPr/>
        </p:nvSpPr>
        <p:spPr bwMode="auto">
          <a:xfrm>
            <a:off x="4801676" y="2744416"/>
            <a:ext cx="139700" cy="87313"/>
          </a:xfrm>
          <a:prstGeom prst="star4">
            <a:avLst>
              <a:gd name="adj" fmla="val 12500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226" name="4-Point Star 19"/>
          <p:cNvSpPr>
            <a:spLocks noChangeArrowheads="1"/>
          </p:cNvSpPr>
          <p:nvPr/>
        </p:nvSpPr>
        <p:spPr bwMode="auto">
          <a:xfrm>
            <a:off x="4598756" y="3149912"/>
            <a:ext cx="139700" cy="87313"/>
          </a:xfrm>
          <a:prstGeom prst="star4">
            <a:avLst>
              <a:gd name="adj" fmla="val 12500"/>
            </a:avLst>
          </a:prstGeom>
          <a:solidFill>
            <a:srgbClr val="FFFA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227" name="4-Point Star 19"/>
          <p:cNvSpPr>
            <a:spLocks noChangeArrowheads="1"/>
          </p:cNvSpPr>
          <p:nvPr/>
        </p:nvSpPr>
        <p:spPr bwMode="auto">
          <a:xfrm>
            <a:off x="4783416" y="575468"/>
            <a:ext cx="139700" cy="87313"/>
          </a:xfrm>
          <a:prstGeom prst="star4">
            <a:avLst>
              <a:gd name="adj" fmla="val 12500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228" name="4-Point Star 19"/>
          <p:cNvSpPr>
            <a:spLocks noChangeArrowheads="1"/>
          </p:cNvSpPr>
          <p:nvPr/>
        </p:nvSpPr>
        <p:spPr bwMode="auto">
          <a:xfrm>
            <a:off x="7072232" y="4070642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229" name="4-Point Star 19"/>
          <p:cNvSpPr>
            <a:spLocks noChangeArrowheads="1"/>
          </p:cNvSpPr>
          <p:nvPr/>
        </p:nvSpPr>
        <p:spPr bwMode="auto">
          <a:xfrm>
            <a:off x="5413133" y="4183180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230" name="4-Point Star 19"/>
          <p:cNvSpPr>
            <a:spLocks noChangeArrowheads="1"/>
          </p:cNvSpPr>
          <p:nvPr/>
        </p:nvSpPr>
        <p:spPr bwMode="auto">
          <a:xfrm>
            <a:off x="7801418" y="3900626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31" name="4-Point Star 19"/>
          <p:cNvSpPr>
            <a:spLocks noChangeArrowheads="1"/>
          </p:cNvSpPr>
          <p:nvPr/>
        </p:nvSpPr>
        <p:spPr bwMode="auto">
          <a:xfrm>
            <a:off x="7982483" y="4037783"/>
            <a:ext cx="136525" cy="46038"/>
          </a:xfrm>
          <a:prstGeom prst="star4">
            <a:avLst>
              <a:gd name="adj" fmla="val 12500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232" name="4-Point Star 19"/>
          <p:cNvSpPr>
            <a:spLocks noChangeArrowheads="1"/>
          </p:cNvSpPr>
          <p:nvPr/>
        </p:nvSpPr>
        <p:spPr bwMode="auto">
          <a:xfrm>
            <a:off x="6292608" y="3338513"/>
            <a:ext cx="136525" cy="46037"/>
          </a:xfrm>
          <a:prstGeom prst="star4">
            <a:avLst>
              <a:gd name="adj" fmla="val 12500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233" name="4-Point Star 19"/>
          <p:cNvSpPr>
            <a:spLocks noChangeArrowheads="1"/>
          </p:cNvSpPr>
          <p:nvPr/>
        </p:nvSpPr>
        <p:spPr bwMode="auto">
          <a:xfrm>
            <a:off x="4087080" y="4722789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34" name="4-Point Star 19"/>
          <p:cNvSpPr>
            <a:spLocks noChangeArrowheads="1"/>
          </p:cNvSpPr>
          <p:nvPr/>
        </p:nvSpPr>
        <p:spPr bwMode="auto">
          <a:xfrm>
            <a:off x="7218283" y="433387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35" name="4-Point Star 19"/>
          <p:cNvSpPr>
            <a:spLocks noChangeArrowheads="1"/>
          </p:cNvSpPr>
          <p:nvPr/>
        </p:nvSpPr>
        <p:spPr bwMode="auto">
          <a:xfrm>
            <a:off x="8659812" y="323722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36" name="4-Point Star 19"/>
          <p:cNvSpPr>
            <a:spLocks noChangeArrowheads="1"/>
          </p:cNvSpPr>
          <p:nvPr/>
        </p:nvSpPr>
        <p:spPr bwMode="auto">
          <a:xfrm>
            <a:off x="7218283" y="421640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37" name="4-Point Star 19"/>
          <p:cNvSpPr>
            <a:spLocks noChangeArrowheads="1"/>
          </p:cNvSpPr>
          <p:nvPr/>
        </p:nvSpPr>
        <p:spPr bwMode="auto">
          <a:xfrm>
            <a:off x="7294483" y="447357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38" name="4-Point Star 19"/>
          <p:cNvSpPr>
            <a:spLocks noChangeArrowheads="1"/>
          </p:cNvSpPr>
          <p:nvPr/>
        </p:nvSpPr>
        <p:spPr bwMode="auto">
          <a:xfrm>
            <a:off x="7294483" y="439737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39" name="4-Point Star 19"/>
          <p:cNvSpPr>
            <a:spLocks noChangeArrowheads="1"/>
          </p:cNvSpPr>
          <p:nvPr/>
        </p:nvSpPr>
        <p:spPr bwMode="auto">
          <a:xfrm>
            <a:off x="7173833" y="421640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40" name="4-Point Star 19"/>
          <p:cNvSpPr>
            <a:spLocks noChangeArrowheads="1"/>
          </p:cNvSpPr>
          <p:nvPr/>
        </p:nvSpPr>
        <p:spPr bwMode="auto">
          <a:xfrm>
            <a:off x="4360908" y="4170363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41" name="4-Point Star 19"/>
          <p:cNvSpPr>
            <a:spLocks noChangeArrowheads="1"/>
          </p:cNvSpPr>
          <p:nvPr/>
        </p:nvSpPr>
        <p:spPr bwMode="auto">
          <a:xfrm>
            <a:off x="7609330" y="3822839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42" name="4-Point Star 19"/>
          <p:cNvSpPr>
            <a:spLocks noChangeArrowheads="1"/>
          </p:cNvSpPr>
          <p:nvPr/>
        </p:nvSpPr>
        <p:spPr bwMode="auto">
          <a:xfrm>
            <a:off x="7218283" y="433387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43" name="4-Point Star 19"/>
          <p:cNvSpPr>
            <a:spLocks noChangeArrowheads="1"/>
          </p:cNvSpPr>
          <p:nvPr/>
        </p:nvSpPr>
        <p:spPr bwMode="auto">
          <a:xfrm>
            <a:off x="7065883" y="433387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44" name="4-Point Star 19"/>
          <p:cNvSpPr>
            <a:spLocks noChangeArrowheads="1"/>
          </p:cNvSpPr>
          <p:nvPr/>
        </p:nvSpPr>
        <p:spPr bwMode="auto">
          <a:xfrm>
            <a:off x="6460882" y="4524940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45" name="4-Point Star 19"/>
          <p:cNvSpPr>
            <a:spLocks noChangeArrowheads="1"/>
          </p:cNvSpPr>
          <p:nvPr/>
        </p:nvSpPr>
        <p:spPr bwMode="auto">
          <a:xfrm>
            <a:off x="7262733" y="4376738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46" name="4-Point Star 19"/>
          <p:cNvSpPr>
            <a:spLocks noChangeArrowheads="1"/>
          </p:cNvSpPr>
          <p:nvPr/>
        </p:nvSpPr>
        <p:spPr bwMode="auto">
          <a:xfrm>
            <a:off x="3161488" y="4811122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47" name="4-Point Star 19"/>
          <p:cNvSpPr>
            <a:spLocks noChangeArrowheads="1"/>
          </p:cNvSpPr>
          <p:nvPr/>
        </p:nvSpPr>
        <p:spPr bwMode="auto">
          <a:xfrm>
            <a:off x="4489495" y="4170363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48" name="4-Point Star 19"/>
          <p:cNvSpPr>
            <a:spLocks noChangeArrowheads="1"/>
          </p:cNvSpPr>
          <p:nvPr/>
        </p:nvSpPr>
        <p:spPr bwMode="auto">
          <a:xfrm>
            <a:off x="8709323" y="4368305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49" name="4-Point Star 19"/>
          <p:cNvSpPr>
            <a:spLocks noChangeArrowheads="1"/>
          </p:cNvSpPr>
          <p:nvPr/>
        </p:nvSpPr>
        <p:spPr bwMode="auto">
          <a:xfrm>
            <a:off x="6924423" y="4830763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50" name="4-Point Star 19"/>
          <p:cNvSpPr>
            <a:spLocks noChangeArrowheads="1"/>
          </p:cNvSpPr>
          <p:nvPr/>
        </p:nvSpPr>
        <p:spPr bwMode="auto">
          <a:xfrm>
            <a:off x="8669338" y="3611074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51" name="4-Point Star 19"/>
          <p:cNvSpPr>
            <a:spLocks noChangeArrowheads="1"/>
          </p:cNvSpPr>
          <p:nvPr/>
        </p:nvSpPr>
        <p:spPr bwMode="auto">
          <a:xfrm>
            <a:off x="6741062" y="4193074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52" name="4-Point Star 19"/>
          <p:cNvSpPr>
            <a:spLocks noChangeArrowheads="1"/>
          </p:cNvSpPr>
          <p:nvPr/>
        </p:nvSpPr>
        <p:spPr bwMode="auto">
          <a:xfrm>
            <a:off x="7180010" y="4754563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53" name="4-Point Star 19"/>
          <p:cNvSpPr>
            <a:spLocks noChangeArrowheads="1"/>
          </p:cNvSpPr>
          <p:nvPr/>
        </p:nvSpPr>
        <p:spPr bwMode="auto">
          <a:xfrm>
            <a:off x="7270670" y="4227513"/>
            <a:ext cx="136525" cy="46037"/>
          </a:xfrm>
          <a:prstGeom prst="star4">
            <a:avLst>
              <a:gd name="adj" fmla="val 12500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54" name="4-Point Star 19"/>
          <p:cNvSpPr>
            <a:spLocks noChangeArrowheads="1"/>
          </p:cNvSpPr>
          <p:nvPr/>
        </p:nvSpPr>
        <p:spPr bwMode="auto">
          <a:xfrm>
            <a:off x="735000" y="4829262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255" name="4-Point Star 19"/>
          <p:cNvSpPr>
            <a:spLocks noChangeArrowheads="1"/>
          </p:cNvSpPr>
          <p:nvPr/>
        </p:nvSpPr>
        <p:spPr bwMode="auto">
          <a:xfrm>
            <a:off x="5350973" y="4384854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56" name="4-Point Star 19"/>
          <p:cNvSpPr>
            <a:spLocks noChangeArrowheads="1"/>
          </p:cNvSpPr>
          <p:nvPr/>
        </p:nvSpPr>
        <p:spPr bwMode="auto">
          <a:xfrm>
            <a:off x="7982483" y="4190183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57" name="4-Point Star 19"/>
          <p:cNvSpPr>
            <a:spLocks noChangeArrowheads="1"/>
          </p:cNvSpPr>
          <p:nvPr/>
        </p:nvSpPr>
        <p:spPr bwMode="auto">
          <a:xfrm>
            <a:off x="750875" y="4768937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58" name="4-Point Star 19"/>
          <p:cNvSpPr>
            <a:spLocks noChangeArrowheads="1"/>
          </p:cNvSpPr>
          <p:nvPr/>
        </p:nvSpPr>
        <p:spPr bwMode="auto">
          <a:xfrm>
            <a:off x="7473698" y="477837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59" name="4-Point Star 19"/>
          <p:cNvSpPr>
            <a:spLocks noChangeArrowheads="1"/>
          </p:cNvSpPr>
          <p:nvPr/>
        </p:nvSpPr>
        <p:spPr bwMode="auto">
          <a:xfrm>
            <a:off x="1267865" y="4748361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60" name="4-Point Star 19"/>
          <p:cNvSpPr>
            <a:spLocks noChangeArrowheads="1"/>
          </p:cNvSpPr>
          <p:nvPr/>
        </p:nvSpPr>
        <p:spPr bwMode="auto">
          <a:xfrm>
            <a:off x="863850" y="4611497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61" name="4-Point Star 19"/>
          <p:cNvSpPr>
            <a:spLocks noChangeArrowheads="1"/>
          </p:cNvSpPr>
          <p:nvPr/>
        </p:nvSpPr>
        <p:spPr bwMode="auto">
          <a:xfrm>
            <a:off x="7578645" y="4465638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62" name="4-Point Star 19"/>
          <p:cNvSpPr>
            <a:spLocks noChangeArrowheads="1"/>
          </p:cNvSpPr>
          <p:nvPr/>
        </p:nvSpPr>
        <p:spPr bwMode="auto">
          <a:xfrm>
            <a:off x="5350973" y="4384854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63" name="4-Point Star 19"/>
          <p:cNvSpPr>
            <a:spLocks noChangeArrowheads="1"/>
          </p:cNvSpPr>
          <p:nvPr/>
        </p:nvSpPr>
        <p:spPr bwMode="auto">
          <a:xfrm>
            <a:off x="5198573" y="4384854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64" name="4-Point Star 19"/>
          <p:cNvSpPr>
            <a:spLocks noChangeArrowheads="1"/>
          </p:cNvSpPr>
          <p:nvPr/>
        </p:nvSpPr>
        <p:spPr bwMode="auto">
          <a:xfrm>
            <a:off x="1312315" y="4770586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65" name="4-Point Star 19"/>
          <p:cNvSpPr>
            <a:spLocks noChangeArrowheads="1"/>
          </p:cNvSpPr>
          <p:nvPr/>
        </p:nvSpPr>
        <p:spPr bwMode="auto">
          <a:xfrm>
            <a:off x="1344065" y="4748361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66" name="4-Point Star 19"/>
          <p:cNvSpPr>
            <a:spLocks noChangeArrowheads="1"/>
          </p:cNvSpPr>
          <p:nvPr/>
        </p:nvSpPr>
        <p:spPr bwMode="auto">
          <a:xfrm>
            <a:off x="774687" y="4834025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67" name="4-Point Star 19"/>
          <p:cNvSpPr>
            <a:spLocks noChangeArrowheads="1"/>
          </p:cNvSpPr>
          <p:nvPr/>
        </p:nvSpPr>
        <p:spPr bwMode="auto">
          <a:xfrm>
            <a:off x="5306523" y="4389617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68" name="4-Point Star 19"/>
          <p:cNvSpPr>
            <a:spLocks noChangeArrowheads="1"/>
          </p:cNvSpPr>
          <p:nvPr/>
        </p:nvSpPr>
        <p:spPr bwMode="auto">
          <a:xfrm>
            <a:off x="1254635" y="4383313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69" name="4-Point Star 19"/>
          <p:cNvSpPr>
            <a:spLocks noChangeArrowheads="1"/>
          </p:cNvSpPr>
          <p:nvPr/>
        </p:nvSpPr>
        <p:spPr bwMode="auto">
          <a:xfrm>
            <a:off x="5274773" y="4384854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70" name="4-Point Star 19"/>
          <p:cNvSpPr>
            <a:spLocks noChangeArrowheads="1"/>
          </p:cNvSpPr>
          <p:nvPr/>
        </p:nvSpPr>
        <p:spPr bwMode="auto">
          <a:xfrm>
            <a:off x="4794018" y="4584082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71" name="4-Point Star 19"/>
          <p:cNvSpPr>
            <a:spLocks noChangeArrowheads="1"/>
          </p:cNvSpPr>
          <p:nvPr/>
        </p:nvSpPr>
        <p:spPr bwMode="auto">
          <a:xfrm>
            <a:off x="7974545" y="4136208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72" name="4-Point Star 19"/>
          <p:cNvSpPr>
            <a:spLocks noChangeArrowheads="1"/>
          </p:cNvSpPr>
          <p:nvPr/>
        </p:nvSpPr>
        <p:spPr bwMode="auto">
          <a:xfrm>
            <a:off x="1401477" y="4602034"/>
            <a:ext cx="136525" cy="46037"/>
          </a:xfrm>
          <a:prstGeom prst="star4">
            <a:avLst>
              <a:gd name="adj" fmla="val 12500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73" name="4-Point Star 19"/>
          <p:cNvSpPr>
            <a:spLocks noChangeArrowheads="1"/>
          </p:cNvSpPr>
          <p:nvPr/>
        </p:nvSpPr>
        <p:spPr bwMode="auto">
          <a:xfrm>
            <a:off x="5446470" y="3816468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274" name="4-Point Star 19"/>
          <p:cNvSpPr>
            <a:spLocks noChangeArrowheads="1"/>
          </p:cNvSpPr>
          <p:nvPr/>
        </p:nvSpPr>
        <p:spPr bwMode="auto">
          <a:xfrm>
            <a:off x="6511845" y="3678238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75" name="4-Point Star 19"/>
          <p:cNvSpPr>
            <a:spLocks noChangeArrowheads="1"/>
          </p:cNvSpPr>
          <p:nvPr/>
        </p:nvSpPr>
        <p:spPr bwMode="auto">
          <a:xfrm>
            <a:off x="2753223" y="4429351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76" name="4-Point Star 19"/>
          <p:cNvSpPr>
            <a:spLocks noChangeArrowheads="1"/>
          </p:cNvSpPr>
          <p:nvPr/>
        </p:nvSpPr>
        <p:spPr bwMode="auto">
          <a:xfrm>
            <a:off x="6511845" y="3560763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77" name="4-Point Star 19"/>
          <p:cNvSpPr>
            <a:spLocks noChangeArrowheads="1"/>
          </p:cNvSpPr>
          <p:nvPr/>
        </p:nvSpPr>
        <p:spPr bwMode="auto">
          <a:xfrm>
            <a:off x="3806870" y="3817938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78" name="4-Point Star 19"/>
          <p:cNvSpPr>
            <a:spLocks noChangeArrowheads="1"/>
          </p:cNvSpPr>
          <p:nvPr/>
        </p:nvSpPr>
        <p:spPr bwMode="auto">
          <a:xfrm>
            <a:off x="6334261" y="3796993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79" name="4-Point Star 19"/>
          <p:cNvSpPr>
            <a:spLocks noChangeArrowheads="1"/>
          </p:cNvSpPr>
          <p:nvPr/>
        </p:nvSpPr>
        <p:spPr bwMode="auto">
          <a:xfrm>
            <a:off x="5417895" y="3560763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80" name="4-Point Star 19"/>
          <p:cNvSpPr>
            <a:spLocks noChangeArrowheads="1"/>
          </p:cNvSpPr>
          <p:nvPr/>
        </p:nvSpPr>
        <p:spPr bwMode="auto">
          <a:xfrm>
            <a:off x="6507083" y="3468688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81" name="4-Point Star 19"/>
          <p:cNvSpPr>
            <a:spLocks noChangeArrowheads="1"/>
          </p:cNvSpPr>
          <p:nvPr/>
        </p:nvSpPr>
        <p:spPr bwMode="auto">
          <a:xfrm>
            <a:off x="6144970" y="3794919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82" name="4-Point Star 19"/>
          <p:cNvSpPr>
            <a:spLocks noChangeArrowheads="1"/>
          </p:cNvSpPr>
          <p:nvPr/>
        </p:nvSpPr>
        <p:spPr bwMode="auto">
          <a:xfrm>
            <a:off x="4885303" y="388070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83" name="4-Point Star 19"/>
          <p:cNvSpPr>
            <a:spLocks noChangeArrowheads="1"/>
          </p:cNvSpPr>
          <p:nvPr/>
        </p:nvSpPr>
        <p:spPr bwMode="auto">
          <a:xfrm>
            <a:off x="6740445" y="360362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84" name="4-Point Star 19"/>
          <p:cNvSpPr>
            <a:spLocks noChangeArrowheads="1"/>
          </p:cNvSpPr>
          <p:nvPr/>
        </p:nvSpPr>
        <p:spPr bwMode="auto">
          <a:xfrm>
            <a:off x="6772195" y="358140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85" name="4-Point Star 19"/>
          <p:cNvSpPr>
            <a:spLocks noChangeArrowheads="1"/>
          </p:cNvSpPr>
          <p:nvPr/>
        </p:nvSpPr>
        <p:spPr bwMode="auto">
          <a:xfrm>
            <a:off x="3902120" y="3846513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86" name="4-Point Star 19"/>
          <p:cNvSpPr>
            <a:spLocks noChangeArrowheads="1"/>
          </p:cNvSpPr>
          <p:nvPr/>
        </p:nvSpPr>
        <p:spPr bwMode="auto">
          <a:xfrm>
            <a:off x="4378890" y="3095224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87" name="4-Point Star 19"/>
          <p:cNvSpPr>
            <a:spLocks noChangeArrowheads="1"/>
          </p:cNvSpPr>
          <p:nvPr/>
        </p:nvSpPr>
        <p:spPr bwMode="auto">
          <a:xfrm>
            <a:off x="6703932" y="4006056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88" name="4-Point Star 19"/>
          <p:cNvSpPr>
            <a:spLocks noChangeArrowheads="1"/>
          </p:cNvSpPr>
          <p:nvPr/>
        </p:nvSpPr>
        <p:spPr bwMode="auto">
          <a:xfrm>
            <a:off x="6252375" y="3568052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89" name="4-Point Star 19"/>
          <p:cNvSpPr>
            <a:spLocks noChangeArrowheads="1"/>
          </p:cNvSpPr>
          <p:nvPr/>
        </p:nvSpPr>
        <p:spPr bwMode="auto">
          <a:xfrm>
            <a:off x="7123378" y="3225769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90" name="4-Point Star 19"/>
          <p:cNvSpPr>
            <a:spLocks noChangeArrowheads="1"/>
          </p:cNvSpPr>
          <p:nvPr/>
        </p:nvSpPr>
        <p:spPr bwMode="auto">
          <a:xfrm>
            <a:off x="7381795" y="3471863"/>
            <a:ext cx="136525" cy="46037"/>
          </a:xfrm>
          <a:prstGeom prst="star4">
            <a:avLst>
              <a:gd name="adj" fmla="val 12500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91" name="4-Point Star 19"/>
          <p:cNvSpPr>
            <a:spLocks noChangeArrowheads="1"/>
          </p:cNvSpPr>
          <p:nvPr/>
        </p:nvSpPr>
        <p:spPr bwMode="auto">
          <a:xfrm>
            <a:off x="2767348" y="4086451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292" name="4-Point Star 19"/>
          <p:cNvSpPr>
            <a:spLocks noChangeArrowheads="1"/>
          </p:cNvSpPr>
          <p:nvPr/>
        </p:nvSpPr>
        <p:spPr bwMode="auto">
          <a:xfrm>
            <a:off x="6573595" y="337185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93" name="4-Point Star 19"/>
          <p:cNvSpPr>
            <a:spLocks noChangeArrowheads="1"/>
          </p:cNvSpPr>
          <p:nvPr/>
        </p:nvSpPr>
        <p:spPr bwMode="auto">
          <a:xfrm>
            <a:off x="5554420" y="3360738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94" name="4-Point Star 19"/>
          <p:cNvSpPr>
            <a:spLocks noChangeArrowheads="1"/>
          </p:cNvSpPr>
          <p:nvPr/>
        </p:nvSpPr>
        <p:spPr bwMode="auto">
          <a:xfrm>
            <a:off x="6573595" y="325437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95" name="4-Point Star 19"/>
          <p:cNvSpPr>
            <a:spLocks noChangeArrowheads="1"/>
          </p:cNvSpPr>
          <p:nvPr/>
        </p:nvSpPr>
        <p:spPr bwMode="auto">
          <a:xfrm>
            <a:off x="3676095" y="2857531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96" name="4-Point Star 19"/>
          <p:cNvSpPr>
            <a:spLocks noChangeArrowheads="1"/>
          </p:cNvSpPr>
          <p:nvPr/>
        </p:nvSpPr>
        <p:spPr bwMode="auto">
          <a:xfrm>
            <a:off x="6649795" y="325437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97" name="4-Point Star 19"/>
          <p:cNvSpPr>
            <a:spLocks noChangeArrowheads="1"/>
          </p:cNvSpPr>
          <p:nvPr/>
        </p:nvSpPr>
        <p:spPr bwMode="auto">
          <a:xfrm>
            <a:off x="6529145" y="325437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98" name="4-Point Star 19"/>
          <p:cNvSpPr>
            <a:spLocks noChangeArrowheads="1"/>
          </p:cNvSpPr>
          <p:nvPr/>
        </p:nvSpPr>
        <p:spPr bwMode="auto">
          <a:xfrm>
            <a:off x="5524980" y="335280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99" name="4-Point Star 19"/>
          <p:cNvSpPr>
            <a:spLocks noChangeArrowheads="1"/>
          </p:cNvSpPr>
          <p:nvPr/>
        </p:nvSpPr>
        <p:spPr bwMode="auto">
          <a:xfrm>
            <a:off x="7937906" y="470852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00" name="4-Point Star 19"/>
          <p:cNvSpPr>
            <a:spLocks noChangeArrowheads="1"/>
          </p:cNvSpPr>
          <p:nvPr/>
        </p:nvSpPr>
        <p:spPr bwMode="auto">
          <a:xfrm>
            <a:off x="6229108" y="3351213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01" name="4-Point Star 19"/>
          <p:cNvSpPr>
            <a:spLocks noChangeArrowheads="1"/>
          </p:cNvSpPr>
          <p:nvPr/>
        </p:nvSpPr>
        <p:spPr bwMode="auto">
          <a:xfrm>
            <a:off x="4163101" y="1104039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02" name="4-Point Star 19"/>
          <p:cNvSpPr>
            <a:spLocks noChangeArrowheads="1"/>
          </p:cNvSpPr>
          <p:nvPr/>
        </p:nvSpPr>
        <p:spPr bwMode="auto">
          <a:xfrm>
            <a:off x="8072530" y="4153694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03" name="4-Point Star 19"/>
          <p:cNvSpPr>
            <a:spLocks noChangeArrowheads="1"/>
          </p:cNvSpPr>
          <p:nvPr/>
        </p:nvSpPr>
        <p:spPr bwMode="auto">
          <a:xfrm>
            <a:off x="5970345" y="3359150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04" name="4-Point Star 19"/>
          <p:cNvSpPr>
            <a:spLocks noChangeArrowheads="1"/>
          </p:cNvSpPr>
          <p:nvPr/>
        </p:nvSpPr>
        <p:spPr bwMode="auto">
          <a:xfrm>
            <a:off x="4231363" y="1231925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05" name="4-Point Star 19"/>
          <p:cNvSpPr>
            <a:spLocks noChangeArrowheads="1"/>
          </p:cNvSpPr>
          <p:nvPr/>
        </p:nvSpPr>
        <p:spPr bwMode="auto">
          <a:xfrm>
            <a:off x="4835219" y="5015824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06" name="4-Point Star 19"/>
          <p:cNvSpPr>
            <a:spLocks noChangeArrowheads="1"/>
          </p:cNvSpPr>
          <p:nvPr/>
        </p:nvSpPr>
        <p:spPr bwMode="auto">
          <a:xfrm>
            <a:off x="5554420" y="3402013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07" name="4-Point Star 19"/>
          <p:cNvSpPr>
            <a:spLocks noChangeArrowheads="1"/>
          </p:cNvSpPr>
          <p:nvPr/>
        </p:nvSpPr>
        <p:spPr bwMode="auto">
          <a:xfrm>
            <a:off x="6567408" y="341312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08" name="4-Point Star 19"/>
          <p:cNvSpPr>
            <a:spLocks noChangeArrowheads="1"/>
          </p:cNvSpPr>
          <p:nvPr/>
        </p:nvSpPr>
        <p:spPr bwMode="auto">
          <a:xfrm>
            <a:off x="5803658" y="3517378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09" name="4-Point Star 19"/>
          <p:cNvSpPr>
            <a:spLocks noChangeArrowheads="1"/>
          </p:cNvSpPr>
          <p:nvPr/>
        </p:nvSpPr>
        <p:spPr bwMode="auto">
          <a:xfrm>
            <a:off x="7213703" y="2887632"/>
            <a:ext cx="136525" cy="46037"/>
          </a:xfrm>
          <a:prstGeom prst="star4">
            <a:avLst>
              <a:gd name="adj" fmla="val 12500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10" name="4-Point Star 19"/>
          <p:cNvSpPr>
            <a:spLocks noChangeArrowheads="1"/>
          </p:cNvSpPr>
          <p:nvPr/>
        </p:nvSpPr>
        <p:spPr bwMode="auto">
          <a:xfrm>
            <a:off x="6406908" y="208280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311" name="4-Point Star 19"/>
          <p:cNvSpPr>
            <a:spLocks noChangeArrowheads="1"/>
          </p:cNvSpPr>
          <p:nvPr/>
        </p:nvSpPr>
        <p:spPr bwMode="auto">
          <a:xfrm>
            <a:off x="6565658" y="220027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12" name="4-Point Star 19"/>
          <p:cNvSpPr>
            <a:spLocks noChangeArrowheads="1"/>
          </p:cNvSpPr>
          <p:nvPr/>
        </p:nvSpPr>
        <p:spPr bwMode="auto">
          <a:xfrm>
            <a:off x="6489458" y="215900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13" name="4-Point Star 19"/>
          <p:cNvSpPr>
            <a:spLocks noChangeArrowheads="1"/>
          </p:cNvSpPr>
          <p:nvPr/>
        </p:nvSpPr>
        <p:spPr bwMode="auto">
          <a:xfrm>
            <a:off x="6565658" y="208280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14" name="4-Point Star 19"/>
          <p:cNvSpPr>
            <a:spLocks noChangeArrowheads="1"/>
          </p:cNvSpPr>
          <p:nvPr/>
        </p:nvSpPr>
        <p:spPr bwMode="auto">
          <a:xfrm>
            <a:off x="8728075" y="1597448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15" name="4-Point Star 19"/>
          <p:cNvSpPr>
            <a:spLocks noChangeArrowheads="1"/>
          </p:cNvSpPr>
          <p:nvPr/>
        </p:nvSpPr>
        <p:spPr bwMode="auto">
          <a:xfrm>
            <a:off x="6641858" y="208280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16" name="4-Point Star 19"/>
          <p:cNvSpPr>
            <a:spLocks noChangeArrowheads="1"/>
          </p:cNvSpPr>
          <p:nvPr/>
        </p:nvSpPr>
        <p:spPr bwMode="auto">
          <a:xfrm>
            <a:off x="6452945" y="2151063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17" name="4-Point Star 19"/>
          <p:cNvSpPr>
            <a:spLocks noChangeArrowheads="1"/>
          </p:cNvSpPr>
          <p:nvPr/>
        </p:nvSpPr>
        <p:spPr bwMode="auto">
          <a:xfrm>
            <a:off x="6565658" y="220027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18" name="4-Point Star 19"/>
          <p:cNvSpPr>
            <a:spLocks noChangeArrowheads="1"/>
          </p:cNvSpPr>
          <p:nvPr/>
        </p:nvSpPr>
        <p:spPr bwMode="auto">
          <a:xfrm>
            <a:off x="6305308" y="2360613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19" name="4-Point Star 19"/>
          <p:cNvSpPr>
            <a:spLocks noChangeArrowheads="1"/>
          </p:cNvSpPr>
          <p:nvPr/>
        </p:nvSpPr>
        <p:spPr bwMode="auto">
          <a:xfrm>
            <a:off x="6016383" y="1636478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20" name="4-Point Star 19"/>
          <p:cNvSpPr>
            <a:spLocks noChangeArrowheads="1"/>
          </p:cNvSpPr>
          <p:nvPr/>
        </p:nvSpPr>
        <p:spPr bwMode="auto">
          <a:xfrm>
            <a:off x="6589470" y="169227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21" name="4-Point Star 19"/>
          <p:cNvSpPr>
            <a:spLocks noChangeArrowheads="1"/>
          </p:cNvSpPr>
          <p:nvPr/>
        </p:nvSpPr>
        <p:spPr bwMode="auto">
          <a:xfrm>
            <a:off x="6689483" y="181927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22" name="4-Point Star 19"/>
          <p:cNvSpPr>
            <a:spLocks noChangeArrowheads="1"/>
          </p:cNvSpPr>
          <p:nvPr/>
        </p:nvSpPr>
        <p:spPr bwMode="auto">
          <a:xfrm>
            <a:off x="6452945" y="2212975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23" name="4-Point Star 19"/>
          <p:cNvSpPr>
            <a:spLocks noChangeArrowheads="1"/>
          </p:cNvSpPr>
          <p:nvPr/>
        </p:nvSpPr>
        <p:spPr bwMode="auto">
          <a:xfrm>
            <a:off x="7268645" y="1443777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24" name="4-Point Star 19"/>
          <p:cNvSpPr>
            <a:spLocks noChangeArrowheads="1"/>
          </p:cNvSpPr>
          <p:nvPr/>
        </p:nvSpPr>
        <p:spPr bwMode="auto">
          <a:xfrm>
            <a:off x="4997737" y="4009098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325" name="4-Point Star 19"/>
          <p:cNvSpPr>
            <a:spLocks noChangeArrowheads="1"/>
          </p:cNvSpPr>
          <p:nvPr/>
        </p:nvSpPr>
        <p:spPr bwMode="auto">
          <a:xfrm>
            <a:off x="3730670" y="3983038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26" name="4-Point Star 19"/>
          <p:cNvSpPr>
            <a:spLocks noChangeArrowheads="1"/>
          </p:cNvSpPr>
          <p:nvPr/>
        </p:nvSpPr>
        <p:spPr bwMode="auto">
          <a:xfrm>
            <a:off x="3549160" y="433387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27" name="4-Point Star 19"/>
          <p:cNvSpPr>
            <a:spLocks noChangeArrowheads="1"/>
          </p:cNvSpPr>
          <p:nvPr/>
        </p:nvSpPr>
        <p:spPr bwMode="auto">
          <a:xfrm>
            <a:off x="3730670" y="3865563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28" name="4-Point Star 19"/>
          <p:cNvSpPr>
            <a:spLocks noChangeArrowheads="1"/>
          </p:cNvSpPr>
          <p:nvPr/>
        </p:nvSpPr>
        <p:spPr bwMode="auto">
          <a:xfrm>
            <a:off x="7548208" y="4017544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29" name="4-Point Star 19"/>
          <p:cNvSpPr>
            <a:spLocks noChangeArrowheads="1"/>
          </p:cNvSpPr>
          <p:nvPr/>
        </p:nvSpPr>
        <p:spPr bwMode="auto">
          <a:xfrm>
            <a:off x="4557758" y="4176713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30" name="4-Point Star 19"/>
          <p:cNvSpPr>
            <a:spLocks noChangeArrowheads="1"/>
          </p:cNvSpPr>
          <p:nvPr/>
        </p:nvSpPr>
        <p:spPr bwMode="auto">
          <a:xfrm>
            <a:off x="4378890" y="3277787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31" name="4-Point Star 19"/>
          <p:cNvSpPr>
            <a:spLocks noChangeArrowheads="1"/>
          </p:cNvSpPr>
          <p:nvPr/>
        </p:nvSpPr>
        <p:spPr bwMode="auto">
          <a:xfrm>
            <a:off x="3730670" y="3983038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32" name="4-Point Star 19"/>
          <p:cNvSpPr>
            <a:spLocks noChangeArrowheads="1"/>
          </p:cNvSpPr>
          <p:nvPr/>
        </p:nvSpPr>
        <p:spPr bwMode="auto">
          <a:xfrm>
            <a:off x="5417895" y="401808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33" name="4-Point Star 19"/>
          <p:cNvSpPr>
            <a:spLocks noChangeArrowheads="1"/>
          </p:cNvSpPr>
          <p:nvPr/>
        </p:nvSpPr>
        <p:spPr bwMode="auto">
          <a:xfrm>
            <a:off x="4462231" y="3538488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34" name="4-Point Star 19"/>
          <p:cNvSpPr>
            <a:spLocks noChangeArrowheads="1"/>
          </p:cNvSpPr>
          <p:nvPr/>
        </p:nvSpPr>
        <p:spPr bwMode="auto">
          <a:xfrm>
            <a:off x="7416720" y="3627438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35" name="4-Point Star 19"/>
          <p:cNvSpPr>
            <a:spLocks noChangeArrowheads="1"/>
          </p:cNvSpPr>
          <p:nvPr/>
        </p:nvSpPr>
        <p:spPr bwMode="auto">
          <a:xfrm>
            <a:off x="7277020" y="377825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36" name="4-Point Star 19"/>
          <p:cNvSpPr>
            <a:spLocks noChangeArrowheads="1"/>
          </p:cNvSpPr>
          <p:nvPr/>
        </p:nvSpPr>
        <p:spPr bwMode="auto">
          <a:xfrm>
            <a:off x="5417895" y="4183180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37" name="4-Point Star 19"/>
          <p:cNvSpPr>
            <a:spLocks noChangeArrowheads="1"/>
          </p:cNvSpPr>
          <p:nvPr/>
        </p:nvSpPr>
        <p:spPr bwMode="auto">
          <a:xfrm>
            <a:off x="3163430" y="3874294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38" name="4-Point Star 19"/>
          <p:cNvSpPr>
            <a:spLocks noChangeArrowheads="1"/>
          </p:cNvSpPr>
          <p:nvPr/>
        </p:nvSpPr>
        <p:spPr bwMode="auto">
          <a:xfrm>
            <a:off x="4265381" y="3633738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39" name="4-Point Star 19"/>
          <p:cNvSpPr>
            <a:spLocks noChangeArrowheads="1"/>
          </p:cNvSpPr>
          <p:nvPr/>
        </p:nvSpPr>
        <p:spPr bwMode="auto">
          <a:xfrm>
            <a:off x="3501759" y="5011635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40" name="4-Point Star 19"/>
          <p:cNvSpPr>
            <a:spLocks noChangeArrowheads="1"/>
          </p:cNvSpPr>
          <p:nvPr/>
        </p:nvSpPr>
        <p:spPr bwMode="auto">
          <a:xfrm>
            <a:off x="3761555" y="390842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41" name="4-Point Star 19"/>
          <p:cNvSpPr>
            <a:spLocks noChangeArrowheads="1"/>
          </p:cNvSpPr>
          <p:nvPr/>
        </p:nvSpPr>
        <p:spPr bwMode="auto">
          <a:xfrm>
            <a:off x="4541017" y="418782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42" name="4-Point Star 19"/>
          <p:cNvSpPr>
            <a:spLocks noChangeArrowheads="1"/>
          </p:cNvSpPr>
          <p:nvPr/>
        </p:nvSpPr>
        <p:spPr bwMode="auto">
          <a:xfrm>
            <a:off x="5771908" y="282892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343" name="4-Point Star 19"/>
          <p:cNvSpPr>
            <a:spLocks noChangeArrowheads="1"/>
          </p:cNvSpPr>
          <p:nvPr/>
        </p:nvSpPr>
        <p:spPr bwMode="auto">
          <a:xfrm>
            <a:off x="5787783" y="288607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44" name="4-Point Star 19"/>
          <p:cNvSpPr>
            <a:spLocks noChangeArrowheads="1"/>
          </p:cNvSpPr>
          <p:nvPr/>
        </p:nvSpPr>
        <p:spPr bwMode="auto">
          <a:xfrm>
            <a:off x="4748778" y="2180824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45" name="4-Point Star 19"/>
          <p:cNvSpPr>
            <a:spLocks noChangeArrowheads="1"/>
          </p:cNvSpPr>
          <p:nvPr/>
        </p:nvSpPr>
        <p:spPr bwMode="auto">
          <a:xfrm>
            <a:off x="5863983" y="276860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46" name="4-Point Star 19"/>
          <p:cNvSpPr>
            <a:spLocks noChangeArrowheads="1"/>
          </p:cNvSpPr>
          <p:nvPr/>
        </p:nvSpPr>
        <p:spPr bwMode="auto">
          <a:xfrm>
            <a:off x="5771908" y="2605088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47" name="4-Point Star 19"/>
          <p:cNvSpPr>
            <a:spLocks noChangeArrowheads="1"/>
          </p:cNvSpPr>
          <p:nvPr/>
        </p:nvSpPr>
        <p:spPr bwMode="auto">
          <a:xfrm>
            <a:off x="5675070" y="2836863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48" name="4-Point Star 19"/>
          <p:cNvSpPr>
            <a:spLocks noChangeArrowheads="1"/>
          </p:cNvSpPr>
          <p:nvPr/>
        </p:nvSpPr>
        <p:spPr bwMode="auto">
          <a:xfrm>
            <a:off x="4559868" y="2298299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49" name="4-Point Star 19"/>
          <p:cNvSpPr>
            <a:spLocks noChangeArrowheads="1"/>
          </p:cNvSpPr>
          <p:nvPr/>
        </p:nvSpPr>
        <p:spPr bwMode="auto">
          <a:xfrm>
            <a:off x="5635383" y="289560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50" name="4-Point Star 19"/>
          <p:cNvSpPr>
            <a:spLocks noChangeArrowheads="1"/>
          </p:cNvSpPr>
          <p:nvPr/>
        </p:nvSpPr>
        <p:spPr bwMode="auto">
          <a:xfrm>
            <a:off x="5908433" y="279082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51" name="4-Point Star 19"/>
          <p:cNvSpPr>
            <a:spLocks noChangeArrowheads="1"/>
          </p:cNvSpPr>
          <p:nvPr/>
        </p:nvSpPr>
        <p:spPr bwMode="auto">
          <a:xfrm>
            <a:off x="6040195" y="265747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52" name="4-Point Star 19"/>
          <p:cNvSpPr>
            <a:spLocks noChangeArrowheads="1"/>
          </p:cNvSpPr>
          <p:nvPr/>
        </p:nvSpPr>
        <p:spPr bwMode="auto">
          <a:xfrm>
            <a:off x="5987808" y="2844800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53" name="4-Point Star 19"/>
          <p:cNvSpPr>
            <a:spLocks noChangeArrowheads="1"/>
          </p:cNvSpPr>
          <p:nvPr/>
        </p:nvSpPr>
        <p:spPr bwMode="auto">
          <a:xfrm>
            <a:off x="5700470" y="316865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54" name="4-Point Star 19"/>
          <p:cNvSpPr>
            <a:spLocks noChangeArrowheads="1"/>
          </p:cNvSpPr>
          <p:nvPr/>
        </p:nvSpPr>
        <p:spPr bwMode="auto">
          <a:xfrm>
            <a:off x="5787783" y="284480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55" name="4-Point Star 19"/>
          <p:cNvSpPr>
            <a:spLocks noChangeArrowheads="1"/>
          </p:cNvSpPr>
          <p:nvPr/>
        </p:nvSpPr>
        <p:spPr bwMode="auto">
          <a:xfrm>
            <a:off x="4878156" y="234950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56" name="4-Point Star 19"/>
          <p:cNvSpPr>
            <a:spLocks noChangeArrowheads="1"/>
          </p:cNvSpPr>
          <p:nvPr/>
        </p:nvSpPr>
        <p:spPr bwMode="auto">
          <a:xfrm>
            <a:off x="4862281" y="3165104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57" name="4-Point Star 19"/>
          <p:cNvSpPr>
            <a:spLocks noChangeArrowheads="1"/>
          </p:cNvSpPr>
          <p:nvPr/>
        </p:nvSpPr>
        <p:spPr bwMode="auto">
          <a:xfrm>
            <a:off x="4333288" y="1501317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58" name="4-Point Star 19"/>
          <p:cNvSpPr>
            <a:spLocks noChangeArrowheads="1"/>
          </p:cNvSpPr>
          <p:nvPr/>
        </p:nvSpPr>
        <p:spPr bwMode="auto">
          <a:xfrm>
            <a:off x="4554816" y="428146"/>
            <a:ext cx="136525" cy="46038"/>
          </a:xfrm>
          <a:prstGeom prst="star4">
            <a:avLst>
              <a:gd name="adj" fmla="val 12500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59" name="4-Point Star 19"/>
          <p:cNvSpPr>
            <a:spLocks noChangeArrowheads="1"/>
          </p:cNvSpPr>
          <p:nvPr/>
        </p:nvSpPr>
        <p:spPr bwMode="auto">
          <a:xfrm>
            <a:off x="7948530" y="1632381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360" name="4-Point Star 19"/>
          <p:cNvSpPr>
            <a:spLocks noChangeArrowheads="1"/>
          </p:cNvSpPr>
          <p:nvPr/>
        </p:nvSpPr>
        <p:spPr bwMode="auto">
          <a:xfrm>
            <a:off x="6649795" y="284480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61" name="4-Point Star 19"/>
          <p:cNvSpPr>
            <a:spLocks noChangeArrowheads="1"/>
          </p:cNvSpPr>
          <p:nvPr/>
        </p:nvSpPr>
        <p:spPr bwMode="auto">
          <a:xfrm>
            <a:off x="6725995" y="276860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62" name="4-Point Star 19"/>
          <p:cNvSpPr>
            <a:spLocks noChangeArrowheads="1"/>
          </p:cNvSpPr>
          <p:nvPr/>
        </p:nvSpPr>
        <p:spPr bwMode="auto">
          <a:xfrm>
            <a:off x="6700758" y="301626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63" name="4-Point Star 19"/>
          <p:cNvSpPr>
            <a:spLocks noChangeArrowheads="1"/>
          </p:cNvSpPr>
          <p:nvPr/>
        </p:nvSpPr>
        <p:spPr bwMode="auto">
          <a:xfrm>
            <a:off x="7807417" y="352091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64" name="4-Point Star 19"/>
          <p:cNvSpPr>
            <a:spLocks noChangeArrowheads="1"/>
          </p:cNvSpPr>
          <p:nvPr/>
        </p:nvSpPr>
        <p:spPr bwMode="auto">
          <a:xfrm>
            <a:off x="4926063" y="174765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65" name="4-Point Star 19"/>
          <p:cNvSpPr>
            <a:spLocks noChangeArrowheads="1"/>
          </p:cNvSpPr>
          <p:nvPr/>
        </p:nvSpPr>
        <p:spPr bwMode="auto">
          <a:xfrm>
            <a:off x="6613283" y="2836863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66" name="4-Point Star 19"/>
          <p:cNvSpPr>
            <a:spLocks noChangeArrowheads="1"/>
          </p:cNvSpPr>
          <p:nvPr/>
        </p:nvSpPr>
        <p:spPr bwMode="auto">
          <a:xfrm>
            <a:off x="6846645" y="279082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67" name="4-Point Star 19"/>
          <p:cNvSpPr>
            <a:spLocks noChangeArrowheads="1"/>
          </p:cNvSpPr>
          <p:nvPr/>
        </p:nvSpPr>
        <p:spPr bwMode="auto">
          <a:xfrm>
            <a:off x="6845220" y="2266156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68" name="4-Point Star 19"/>
          <p:cNvSpPr>
            <a:spLocks noChangeArrowheads="1"/>
          </p:cNvSpPr>
          <p:nvPr/>
        </p:nvSpPr>
        <p:spPr bwMode="auto">
          <a:xfrm>
            <a:off x="6749808" y="2833688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69" name="4-Point Star 19"/>
          <p:cNvSpPr>
            <a:spLocks noChangeArrowheads="1"/>
          </p:cNvSpPr>
          <p:nvPr/>
        </p:nvSpPr>
        <p:spPr bwMode="auto">
          <a:xfrm>
            <a:off x="4006895" y="2570162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70" name="4-Point Star 19"/>
          <p:cNvSpPr>
            <a:spLocks noChangeArrowheads="1"/>
          </p:cNvSpPr>
          <p:nvPr/>
        </p:nvSpPr>
        <p:spPr bwMode="auto">
          <a:xfrm>
            <a:off x="3911767" y="2305734"/>
            <a:ext cx="136525" cy="46037"/>
          </a:xfrm>
          <a:prstGeom prst="star4">
            <a:avLst>
              <a:gd name="adj" fmla="val 12500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71" name="4-Point Star 19"/>
          <p:cNvSpPr>
            <a:spLocks noChangeArrowheads="1"/>
          </p:cNvSpPr>
          <p:nvPr/>
        </p:nvSpPr>
        <p:spPr bwMode="auto">
          <a:xfrm>
            <a:off x="7159383" y="214312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372" name="4-Point Star 19"/>
          <p:cNvSpPr>
            <a:spLocks noChangeArrowheads="1"/>
          </p:cNvSpPr>
          <p:nvPr/>
        </p:nvSpPr>
        <p:spPr bwMode="auto">
          <a:xfrm>
            <a:off x="4378890" y="1628404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73" name="4-Point Star 19"/>
          <p:cNvSpPr>
            <a:spLocks noChangeArrowheads="1"/>
          </p:cNvSpPr>
          <p:nvPr/>
        </p:nvSpPr>
        <p:spPr bwMode="auto">
          <a:xfrm>
            <a:off x="6846645" y="193040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74" name="4-Point Star 19"/>
          <p:cNvSpPr>
            <a:spLocks noChangeArrowheads="1"/>
          </p:cNvSpPr>
          <p:nvPr/>
        </p:nvSpPr>
        <p:spPr bwMode="auto">
          <a:xfrm>
            <a:off x="7175258" y="208280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75" name="4-Point Star 19"/>
          <p:cNvSpPr>
            <a:spLocks noChangeArrowheads="1"/>
          </p:cNvSpPr>
          <p:nvPr/>
        </p:nvSpPr>
        <p:spPr bwMode="auto">
          <a:xfrm>
            <a:off x="4663589" y="1897619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76" name="4-Point Star 19"/>
          <p:cNvSpPr>
            <a:spLocks noChangeArrowheads="1"/>
          </p:cNvSpPr>
          <p:nvPr/>
        </p:nvSpPr>
        <p:spPr bwMode="auto">
          <a:xfrm>
            <a:off x="8038583" y="1421552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77" name="4-Point Star 19"/>
          <p:cNvSpPr>
            <a:spLocks noChangeArrowheads="1"/>
          </p:cNvSpPr>
          <p:nvPr/>
        </p:nvSpPr>
        <p:spPr bwMode="auto">
          <a:xfrm>
            <a:off x="6341820" y="152694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78" name="4-Point Star 19"/>
          <p:cNvSpPr>
            <a:spLocks noChangeArrowheads="1"/>
          </p:cNvSpPr>
          <p:nvPr/>
        </p:nvSpPr>
        <p:spPr bwMode="auto">
          <a:xfrm>
            <a:off x="7962383" y="1539027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79" name="4-Point Star 19"/>
          <p:cNvSpPr>
            <a:spLocks noChangeArrowheads="1"/>
          </p:cNvSpPr>
          <p:nvPr/>
        </p:nvSpPr>
        <p:spPr bwMode="auto">
          <a:xfrm>
            <a:off x="7022858" y="220027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80" name="4-Point Star 19"/>
          <p:cNvSpPr>
            <a:spLocks noChangeArrowheads="1"/>
          </p:cNvSpPr>
          <p:nvPr/>
        </p:nvSpPr>
        <p:spPr bwMode="auto">
          <a:xfrm>
            <a:off x="4200570" y="1963967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81" name="4-Point Star 19"/>
          <p:cNvSpPr>
            <a:spLocks noChangeArrowheads="1"/>
          </p:cNvSpPr>
          <p:nvPr/>
        </p:nvSpPr>
        <p:spPr bwMode="auto">
          <a:xfrm>
            <a:off x="3988454" y="195580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82" name="4-Point Star 19"/>
          <p:cNvSpPr>
            <a:spLocks noChangeArrowheads="1"/>
          </p:cNvSpPr>
          <p:nvPr/>
        </p:nvSpPr>
        <p:spPr bwMode="auto">
          <a:xfrm>
            <a:off x="4333643" y="1703205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83" name="4-Point Star 19"/>
          <p:cNvSpPr>
            <a:spLocks noChangeArrowheads="1"/>
          </p:cNvSpPr>
          <p:nvPr/>
        </p:nvSpPr>
        <p:spPr bwMode="auto">
          <a:xfrm>
            <a:off x="7094295" y="1741488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84" name="4-Point Star 19"/>
          <p:cNvSpPr>
            <a:spLocks noChangeArrowheads="1"/>
          </p:cNvSpPr>
          <p:nvPr/>
        </p:nvSpPr>
        <p:spPr bwMode="auto">
          <a:xfrm>
            <a:off x="7268920" y="1677988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85" name="4-Point Star 19"/>
          <p:cNvSpPr>
            <a:spLocks noChangeArrowheads="1"/>
          </p:cNvSpPr>
          <p:nvPr/>
        </p:nvSpPr>
        <p:spPr bwMode="auto">
          <a:xfrm>
            <a:off x="5263908" y="1527689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86" name="4-Point Star 19"/>
          <p:cNvSpPr>
            <a:spLocks noChangeArrowheads="1"/>
          </p:cNvSpPr>
          <p:nvPr/>
        </p:nvSpPr>
        <p:spPr bwMode="auto">
          <a:xfrm>
            <a:off x="7434347" y="2242844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87" name="4-Point Star 19"/>
          <p:cNvSpPr>
            <a:spLocks noChangeArrowheads="1"/>
          </p:cNvSpPr>
          <p:nvPr/>
        </p:nvSpPr>
        <p:spPr bwMode="auto">
          <a:xfrm>
            <a:off x="7091120" y="210502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88" name="4-Point Star 19"/>
          <p:cNvSpPr>
            <a:spLocks noChangeArrowheads="1"/>
          </p:cNvSpPr>
          <p:nvPr/>
        </p:nvSpPr>
        <p:spPr bwMode="auto">
          <a:xfrm>
            <a:off x="6949833" y="142851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89" name="4-Point Star 19"/>
          <p:cNvSpPr>
            <a:spLocks noChangeArrowheads="1"/>
          </p:cNvSpPr>
          <p:nvPr/>
        </p:nvSpPr>
        <p:spPr bwMode="auto">
          <a:xfrm>
            <a:off x="5863983" y="189547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90" name="4-Point Star 19"/>
          <p:cNvSpPr>
            <a:spLocks noChangeArrowheads="1"/>
          </p:cNvSpPr>
          <p:nvPr/>
        </p:nvSpPr>
        <p:spPr bwMode="auto">
          <a:xfrm>
            <a:off x="5863983" y="177800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91" name="4-Point Star 19"/>
          <p:cNvSpPr>
            <a:spLocks noChangeArrowheads="1"/>
          </p:cNvSpPr>
          <p:nvPr/>
        </p:nvSpPr>
        <p:spPr bwMode="auto">
          <a:xfrm>
            <a:off x="5940183" y="185420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92" name="4-Point Star 19"/>
          <p:cNvSpPr>
            <a:spLocks noChangeArrowheads="1"/>
          </p:cNvSpPr>
          <p:nvPr/>
        </p:nvSpPr>
        <p:spPr bwMode="auto">
          <a:xfrm>
            <a:off x="5594108" y="1560513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93" name="4-Point Star 19"/>
          <p:cNvSpPr>
            <a:spLocks noChangeArrowheads="1"/>
          </p:cNvSpPr>
          <p:nvPr/>
        </p:nvSpPr>
        <p:spPr bwMode="auto">
          <a:xfrm>
            <a:off x="6160845" y="177800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94" name="4-Point Star 19"/>
          <p:cNvSpPr>
            <a:spLocks noChangeArrowheads="1"/>
          </p:cNvSpPr>
          <p:nvPr/>
        </p:nvSpPr>
        <p:spPr bwMode="auto">
          <a:xfrm>
            <a:off x="5863983" y="189547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95" name="4-Point Star 19"/>
          <p:cNvSpPr>
            <a:spLocks noChangeArrowheads="1"/>
          </p:cNvSpPr>
          <p:nvPr/>
        </p:nvSpPr>
        <p:spPr bwMode="auto">
          <a:xfrm>
            <a:off x="6052895" y="189547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96" name="4-Point Star 19"/>
          <p:cNvSpPr>
            <a:spLocks noChangeArrowheads="1"/>
          </p:cNvSpPr>
          <p:nvPr/>
        </p:nvSpPr>
        <p:spPr bwMode="auto">
          <a:xfrm>
            <a:off x="6016383" y="177800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97" name="4-Point Star 19"/>
          <p:cNvSpPr>
            <a:spLocks noChangeArrowheads="1"/>
          </p:cNvSpPr>
          <p:nvPr/>
        </p:nvSpPr>
        <p:spPr bwMode="auto">
          <a:xfrm>
            <a:off x="5400433" y="2057400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98" name="4-Point Star 19"/>
          <p:cNvSpPr>
            <a:spLocks noChangeArrowheads="1"/>
          </p:cNvSpPr>
          <p:nvPr/>
        </p:nvSpPr>
        <p:spPr bwMode="auto">
          <a:xfrm>
            <a:off x="6160845" y="1900238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99" name="4-Point Star 19"/>
          <p:cNvSpPr>
            <a:spLocks noChangeArrowheads="1"/>
          </p:cNvSpPr>
          <p:nvPr/>
        </p:nvSpPr>
        <p:spPr bwMode="auto">
          <a:xfrm>
            <a:off x="5856045" y="2112963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00" name="4-Point Star 19"/>
          <p:cNvSpPr>
            <a:spLocks noChangeArrowheads="1"/>
          </p:cNvSpPr>
          <p:nvPr/>
        </p:nvSpPr>
        <p:spPr bwMode="auto">
          <a:xfrm>
            <a:off x="5390908" y="1911350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01" name="4-Point Star 19"/>
          <p:cNvSpPr>
            <a:spLocks noChangeArrowheads="1"/>
          </p:cNvSpPr>
          <p:nvPr/>
        </p:nvSpPr>
        <p:spPr bwMode="auto">
          <a:xfrm>
            <a:off x="6121158" y="140946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02" name="4-Point Star 19"/>
          <p:cNvSpPr>
            <a:spLocks noChangeArrowheads="1"/>
          </p:cNvSpPr>
          <p:nvPr/>
        </p:nvSpPr>
        <p:spPr bwMode="auto">
          <a:xfrm>
            <a:off x="6821408" y="442912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403" name="4-Point Star 19"/>
          <p:cNvSpPr>
            <a:spLocks noChangeArrowheads="1"/>
          </p:cNvSpPr>
          <p:nvPr/>
        </p:nvSpPr>
        <p:spPr bwMode="auto">
          <a:xfrm>
            <a:off x="8283901" y="3598069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04" name="4-Point Star 19"/>
          <p:cNvSpPr>
            <a:spLocks noChangeArrowheads="1"/>
          </p:cNvSpPr>
          <p:nvPr/>
        </p:nvSpPr>
        <p:spPr bwMode="auto">
          <a:xfrm>
            <a:off x="6761083" y="444500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05" name="4-Point Star 19"/>
          <p:cNvSpPr>
            <a:spLocks noChangeArrowheads="1"/>
          </p:cNvSpPr>
          <p:nvPr/>
        </p:nvSpPr>
        <p:spPr bwMode="auto">
          <a:xfrm>
            <a:off x="4056108" y="414020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06" name="4-Point Star 19"/>
          <p:cNvSpPr>
            <a:spLocks noChangeArrowheads="1"/>
          </p:cNvSpPr>
          <p:nvPr/>
        </p:nvSpPr>
        <p:spPr bwMode="auto">
          <a:xfrm>
            <a:off x="6913483" y="444500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07" name="4-Point Star 19"/>
          <p:cNvSpPr>
            <a:spLocks noChangeArrowheads="1"/>
          </p:cNvSpPr>
          <p:nvPr/>
        </p:nvSpPr>
        <p:spPr bwMode="auto">
          <a:xfrm>
            <a:off x="3761555" y="4322267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08" name="4-Point Star 19"/>
          <p:cNvSpPr>
            <a:spLocks noChangeArrowheads="1"/>
          </p:cNvSpPr>
          <p:nvPr/>
        </p:nvSpPr>
        <p:spPr bwMode="auto">
          <a:xfrm>
            <a:off x="4011658" y="414020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09" name="4-Point Star 19"/>
          <p:cNvSpPr>
            <a:spLocks noChangeArrowheads="1"/>
          </p:cNvSpPr>
          <p:nvPr/>
        </p:nvSpPr>
        <p:spPr bwMode="auto">
          <a:xfrm>
            <a:off x="6597407" y="5011635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10" name="4-Point Star 19"/>
          <p:cNvSpPr>
            <a:spLocks noChangeArrowheads="1"/>
          </p:cNvSpPr>
          <p:nvPr/>
        </p:nvSpPr>
        <p:spPr bwMode="auto">
          <a:xfrm>
            <a:off x="8669338" y="417357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11" name="4-Point Star 19"/>
          <p:cNvSpPr>
            <a:spLocks noChangeArrowheads="1"/>
          </p:cNvSpPr>
          <p:nvPr/>
        </p:nvSpPr>
        <p:spPr bwMode="auto">
          <a:xfrm>
            <a:off x="6684883" y="448627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12" name="4-Point Star 19"/>
          <p:cNvSpPr>
            <a:spLocks noChangeArrowheads="1"/>
          </p:cNvSpPr>
          <p:nvPr/>
        </p:nvSpPr>
        <p:spPr bwMode="auto">
          <a:xfrm>
            <a:off x="4200570" y="3856038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13" name="4-Point Star 19"/>
          <p:cNvSpPr>
            <a:spLocks noChangeArrowheads="1"/>
          </p:cNvSpPr>
          <p:nvPr/>
        </p:nvSpPr>
        <p:spPr bwMode="auto">
          <a:xfrm>
            <a:off x="6861095" y="4433888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14" name="4-Point Star 19"/>
          <p:cNvSpPr>
            <a:spLocks noChangeArrowheads="1"/>
          </p:cNvSpPr>
          <p:nvPr/>
        </p:nvSpPr>
        <p:spPr bwMode="auto">
          <a:xfrm>
            <a:off x="6233387" y="4410869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15" name="4-Point Star 19"/>
          <p:cNvSpPr>
            <a:spLocks noChangeArrowheads="1"/>
          </p:cNvSpPr>
          <p:nvPr/>
        </p:nvSpPr>
        <p:spPr bwMode="auto">
          <a:xfrm>
            <a:off x="7341043" y="3983176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16" name="4-Point Star 19"/>
          <p:cNvSpPr>
            <a:spLocks noChangeArrowheads="1"/>
          </p:cNvSpPr>
          <p:nvPr/>
        </p:nvSpPr>
        <p:spPr bwMode="auto">
          <a:xfrm>
            <a:off x="6402523" y="4213576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17" name="4-Point Star 19"/>
          <p:cNvSpPr>
            <a:spLocks noChangeArrowheads="1"/>
          </p:cNvSpPr>
          <p:nvPr/>
        </p:nvSpPr>
        <p:spPr bwMode="auto">
          <a:xfrm>
            <a:off x="8454379" y="4312859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18" name="4-Point Star 19"/>
          <p:cNvSpPr>
            <a:spLocks noChangeArrowheads="1"/>
          </p:cNvSpPr>
          <p:nvPr/>
        </p:nvSpPr>
        <p:spPr bwMode="auto">
          <a:xfrm>
            <a:off x="3971970" y="416242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19" name="4-Point Star 19"/>
          <p:cNvSpPr>
            <a:spLocks noChangeArrowheads="1"/>
          </p:cNvSpPr>
          <p:nvPr/>
        </p:nvSpPr>
        <p:spPr bwMode="auto">
          <a:xfrm>
            <a:off x="3912633" y="4452938"/>
            <a:ext cx="136525" cy="46037"/>
          </a:xfrm>
          <a:prstGeom prst="star4">
            <a:avLst>
              <a:gd name="adj" fmla="val 12500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20" name="4-Point Star 19"/>
          <p:cNvSpPr>
            <a:spLocks noChangeArrowheads="1"/>
          </p:cNvSpPr>
          <p:nvPr/>
        </p:nvSpPr>
        <p:spPr bwMode="auto">
          <a:xfrm>
            <a:off x="7325168" y="3052901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421" name="4-Point Star 19"/>
          <p:cNvSpPr>
            <a:spLocks noChangeArrowheads="1"/>
          </p:cNvSpPr>
          <p:nvPr/>
        </p:nvSpPr>
        <p:spPr bwMode="auto">
          <a:xfrm>
            <a:off x="6837283" y="357187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22" name="4-Point Star 19"/>
          <p:cNvSpPr>
            <a:spLocks noChangeArrowheads="1"/>
          </p:cNvSpPr>
          <p:nvPr/>
        </p:nvSpPr>
        <p:spPr bwMode="auto">
          <a:xfrm>
            <a:off x="6281495" y="1527689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23" name="4-Point Star 19"/>
          <p:cNvSpPr>
            <a:spLocks noChangeArrowheads="1"/>
          </p:cNvSpPr>
          <p:nvPr/>
        </p:nvSpPr>
        <p:spPr bwMode="auto">
          <a:xfrm>
            <a:off x="6837283" y="345440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24" name="4-Point Star 19"/>
          <p:cNvSpPr>
            <a:spLocks noChangeArrowheads="1"/>
          </p:cNvSpPr>
          <p:nvPr/>
        </p:nvSpPr>
        <p:spPr bwMode="auto">
          <a:xfrm>
            <a:off x="272737" y="4907756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25" name="4-Point Star 19"/>
          <p:cNvSpPr>
            <a:spLocks noChangeArrowheads="1"/>
          </p:cNvSpPr>
          <p:nvPr/>
        </p:nvSpPr>
        <p:spPr bwMode="auto">
          <a:xfrm>
            <a:off x="6913483" y="345440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26" name="4-Point Star 19"/>
          <p:cNvSpPr>
            <a:spLocks noChangeArrowheads="1"/>
          </p:cNvSpPr>
          <p:nvPr/>
        </p:nvSpPr>
        <p:spPr bwMode="auto">
          <a:xfrm>
            <a:off x="4827162" y="3428256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27" name="4-Point Star 19"/>
          <p:cNvSpPr>
            <a:spLocks noChangeArrowheads="1"/>
          </p:cNvSpPr>
          <p:nvPr/>
        </p:nvSpPr>
        <p:spPr bwMode="auto">
          <a:xfrm>
            <a:off x="5349633" y="3525838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28" name="4-Point Star 19"/>
          <p:cNvSpPr>
            <a:spLocks noChangeArrowheads="1"/>
          </p:cNvSpPr>
          <p:nvPr/>
        </p:nvSpPr>
        <p:spPr bwMode="auto">
          <a:xfrm>
            <a:off x="3046911" y="4343626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29" name="4-Point Star 19"/>
          <p:cNvSpPr>
            <a:spLocks noChangeArrowheads="1"/>
          </p:cNvSpPr>
          <p:nvPr/>
        </p:nvSpPr>
        <p:spPr bwMode="auto">
          <a:xfrm>
            <a:off x="6684883" y="435339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30" name="4-Point Star 19"/>
          <p:cNvSpPr>
            <a:spLocks noChangeArrowheads="1"/>
          </p:cNvSpPr>
          <p:nvPr/>
        </p:nvSpPr>
        <p:spPr bwMode="auto">
          <a:xfrm>
            <a:off x="6957933" y="347662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31" name="4-Point Star 19"/>
          <p:cNvSpPr>
            <a:spLocks noChangeArrowheads="1"/>
          </p:cNvSpPr>
          <p:nvPr/>
        </p:nvSpPr>
        <p:spPr bwMode="auto">
          <a:xfrm>
            <a:off x="5330583" y="2906713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32" name="4-Point Star 19"/>
          <p:cNvSpPr>
            <a:spLocks noChangeArrowheads="1"/>
          </p:cNvSpPr>
          <p:nvPr/>
        </p:nvSpPr>
        <p:spPr bwMode="auto">
          <a:xfrm>
            <a:off x="5417895" y="312420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33" name="4-Point Star 19"/>
          <p:cNvSpPr>
            <a:spLocks noChangeArrowheads="1"/>
          </p:cNvSpPr>
          <p:nvPr/>
        </p:nvSpPr>
        <p:spPr bwMode="auto">
          <a:xfrm>
            <a:off x="5384558" y="3290888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34" name="4-Point Star 19"/>
          <p:cNvSpPr>
            <a:spLocks noChangeArrowheads="1"/>
          </p:cNvSpPr>
          <p:nvPr/>
        </p:nvSpPr>
        <p:spPr bwMode="auto">
          <a:xfrm>
            <a:off x="5643320" y="330517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35" name="4-Point Star 19"/>
          <p:cNvSpPr>
            <a:spLocks noChangeArrowheads="1"/>
          </p:cNvSpPr>
          <p:nvPr/>
        </p:nvSpPr>
        <p:spPr bwMode="auto">
          <a:xfrm>
            <a:off x="7008733" y="3660775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36" name="4-Point Star 19"/>
          <p:cNvSpPr>
            <a:spLocks noChangeArrowheads="1"/>
          </p:cNvSpPr>
          <p:nvPr/>
        </p:nvSpPr>
        <p:spPr bwMode="auto">
          <a:xfrm>
            <a:off x="6770608" y="3500438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37" name="4-Point Star 19"/>
          <p:cNvSpPr>
            <a:spLocks noChangeArrowheads="1"/>
          </p:cNvSpPr>
          <p:nvPr/>
        </p:nvSpPr>
        <p:spPr bwMode="auto">
          <a:xfrm>
            <a:off x="5819533" y="3173413"/>
            <a:ext cx="136525" cy="46037"/>
          </a:xfrm>
          <a:prstGeom prst="star4">
            <a:avLst>
              <a:gd name="adj" fmla="val 12500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38" name="4-Point Star 19"/>
          <p:cNvSpPr>
            <a:spLocks noChangeArrowheads="1"/>
          </p:cNvSpPr>
          <p:nvPr/>
        </p:nvSpPr>
        <p:spPr bwMode="auto">
          <a:xfrm rot="20700000">
            <a:off x="5002438" y="260032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439" name="4-Point Star 19"/>
          <p:cNvSpPr>
            <a:spLocks noChangeArrowheads="1"/>
          </p:cNvSpPr>
          <p:nvPr/>
        </p:nvSpPr>
        <p:spPr bwMode="auto">
          <a:xfrm>
            <a:off x="7022858" y="265747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40" name="4-Point Star 19"/>
          <p:cNvSpPr>
            <a:spLocks noChangeArrowheads="1"/>
          </p:cNvSpPr>
          <p:nvPr/>
        </p:nvSpPr>
        <p:spPr bwMode="auto">
          <a:xfrm rot="20700000">
            <a:off x="4942113" y="261620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41" name="4-Point Star 19"/>
          <p:cNvSpPr>
            <a:spLocks noChangeArrowheads="1"/>
          </p:cNvSpPr>
          <p:nvPr/>
        </p:nvSpPr>
        <p:spPr bwMode="auto">
          <a:xfrm rot="20700000">
            <a:off x="4989231" y="1020074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42" name="4-Point Star 19"/>
          <p:cNvSpPr>
            <a:spLocks noChangeArrowheads="1"/>
          </p:cNvSpPr>
          <p:nvPr/>
        </p:nvSpPr>
        <p:spPr bwMode="auto">
          <a:xfrm rot="20700000">
            <a:off x="4222486" y="245688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43" name="4-Point Star 19"/>
          <p:cNvSpPr>
            <a:spLocks noChangeArrowheads="1"/>
          </p:cNvSpPr>
          <p:nvPr/>
        </p:nvSpPr>
        <p:spPr bwMode="auto">
          <a:xfrm rot="20700000">
            <a:off x="3717084" y="1250492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44" name="4-Point Star 19"/>
          <p:cNvSpPr>
            <a:spLocks noChangeArrowheads="1"/>
          </p:cNvSpPr>
          <p:nvPr/>
        </p:nvSpPr>
        <p:spPr bwMode="auto">
          <a:xfrm rot="20700000">
            <a:off x="4973863" y="254000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45" name="4-Point Star 19"/>
          <p:cNvSpPr>
            <a:spLocks noChangeArrowheads="1"/>
          </p:cNvSpPr>
          <p:nvPr/>
        </p:nvSpPr>
        <p:spPr bwMode="auto">
          <a:xfrm rot="20700000">
            <a:off x="4751613" y="248920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46" name="4-Point Star 19"/>
          <p:cNvSpPr>
            <a:spLocks noChangeArrowheads="1"/>
          </p:cNvSpPr>
          <p:nvPr/>
        </p:nvSpPr>
        <p:spPr bwMode="auto">
          <a:xfrm>
            <a:off x="7022858" y="265747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47" name="4-Point Star 19"/>
          <p:cNvSpPr>
            <a:spLocks noChangeArrowheads="1"/>
          </p:cNvSpPr>
          <p:nvPr/>
        </p:nvSpPr>
        <p:spPr bwMode="auto">
          <a:xfrm>
            <a:off x="6870458" y="265747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48" name="4-Point Star 19"/>
          <p:cNvSpPr>
            <a:spLocks noChangeArrowheads="1"/>
          </p:cNvSpPr>
          <p:nvPr/>
        </p:nvSpPr>
        <p:spPr bwMode="auto">
          <a:xfrm rot="20700000">
            <a:off x="5138963" y="256222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49" name="4-Point Star 19"/>
          <p:cNvSpPr>
            <a:spLocks noChangeArrowheads="1"/>
          </p:cNvSpPr>
          <p:nvPr/>
        </p:nvSpPr>
        <p:spPr bwMode="auto">
          <a:xfrm rot="20700000">
            <a:off x="5165787" y="1292833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50" name="4-Point Star 19"/>
          <p:cNvSpPr>
            <a:spLocks noChangeArrowheads="1"/>
          </p:cNvSpPr>
          <p:nvPr/>
        </p:nvSpPr>
        <p:spPr bwMode="auto">
          <a:xfrm rot="20700000">
            <a:off x="5036000" y="814174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51" name="4-Point Star 19"/>
          <p:cNvSpPr>
            <a:spLocks noChangeArrowheads="1"/>
          </p:cNvSpPr>
          <p:nvPr/>
        </p:nvSpPr>
        <p:spPr bwMode="auto">
          <a:xfrm>
            <a:off x="6978408" y="2662238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52" name="4-Point Star 19"/>
          <p:cNvSpPr>
            <a:spLocks noChangeArrowheads="1"/>
          </p:cNvSpPr>
          <p:nvPr/>
        </p:nvSpPr>
        <p:spPr bwMode="auto">
          <a:xfrm rot="20700000">
            <a:off x="5018313" y="2700168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53" name="4-Point Star 19"/>
          <p:cNvSpPr>
            <a:spLocks noChangeArrowheads="1"/>
          </p:cNvSpPr>
          <p:nvPr/>
        </p:nvSpPr>
        <p:spPr bwMode="auto">
          <a:xfrm>
            <a:off x="7020254" y="241825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54" name="4-Point Star 19"/>
          <p:cNvSpPr>
            <a:spLocks noChangeArrowheads="1"/>
          </p:cNvSpPr>
          <p:nvPr/>
        </p:nvSpPr>
        <p:spPr bwMode="auto">
          <a:xfrm>
            <a:off x="8148555" y="1473631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55" name="4-Point Star 19"/>
          <p:cNvSpPr>
            <a:spLocks noChangeArrowheads="1"/>
          </p:cNvSpPr>
          <p:nvPr/>
        </p:nvSpPr>
        <p:spPr bwMode="auto">
          <a:xfrm rot="20700000">
            <a:off x="4556353" y="2525713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56" name="4-Point Star 19"/>
          <p:cNvSpPr>
            <a:spLocks noChangeArrowheads="1"/>
          </p:cNvSpPr>
          <p:nvPr/>
        </p:nvSpPr>
        <p:spPr bwMode="auto">
          <a:xfrm rot="20700000">
            <a:off x="4290580" y="251129"/>
            <a:ext cx="136525" cy="46037"/>
          </a:xfrm>
          <a:prstGeom prst="star4">
            <a:avLst>
              <a:gd name="adj" fmla="val 12500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57" name="4-Point Star 19"/>
          <p:cNvSpPr>
            <a:spLocks noChangeArrowheads="1"/>
          </p:cNvSpPr>
          <p:nvPr/>
        </p:nvSpPr>
        <p:spPr bwMode="auto">
          <a:xfrm>
            <a:off x="4977495" y="829468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458" name="4-Point Star 19"/>
          <p:cNvSpPr>
            <a:spLocks noChangeArrowheads="1"/>
          </p:cNvSpPr>
          <p:nvPr/>
        </p:nvSpPr>
        <p:spPr bwMode="auto">
          <a:xfrm>
            <a:off x="6244983" y="265747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59" name="4-Point Star 19"/>
          <p:cNvSpPr>
            <a:spLocks noChangeArrowheads="1"/>
          </p:cNvSpPr>
          <p:nvPr/>
        </p:nvSpPr>
        <p:spPr bwMode="auto">
          <a:xfrm>
            <a:off x="4943553" y="273050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60" name="4-Point Star 19"/>
          <p:cNvSpPr>
            <a:spLocks noChangeArrowheads="1"/>
          </p:cNvSpPr>
          <p:nvPr/>
        </p:nvSpPr>
        <p:spPr bwMode="auto">
          <a:xfrm>
            <a:off x="4258652" y="1393087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61" name="4-Point Star 19"/>
          <p:cNvSpPr>
            <a:spLocks noChangeArrowheads="1"/>
          </p:cNvSpPr>
          <p:nvPr/>
        </p:nvSpPr>
        <p:spPr bwMode="auto">
          <a:xfrm>
            <a:off x="6213233" y="2776538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62" name="4-Point Star 19"/>
          <p:cNvSpPr>
            <a:spLocks noChangeArrowheads="1"/>
          </p:cNvSpPr>
          <p:nvPr/>
        </p:nvSpPr>
        <p:spPr bwMode="auto">
          <a:xfrm>
            <a:off x="6057658" y="283210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63" name="4-Point Star 19"/>
          <p:cNvSpPr>
            <a:spLocks noChangeArrowheads="1"/>
          </p:cNvSpPr>
          <p:nvPr/>
        </p:nvSpPr>
        <p:spPr bwMode="auto">
          <a:xfrm>
            <a:off x="6200533" y="254000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64" name="4-Point Star 19"/>
          <p:cNvSpPr>
            <a:spLocks noChangeArrowheads="1"/>
          </p:cNvSpPr>
          <p:nvPr/>
        </p:nvSpPr>
        <p:spPr bwMode="auto">
          <a:xfrm>
            <a:off x="4707216" y="1148892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65" name="4-Point Star 19"/>
          <p:cNvSpPr>
            <a:spLocks noChangeArrowheads="1"/>
          </p:cNvSpPr>
          <p:nvPr/>
        </p:nvSpPr>
        <p:spPr bwMode="auto">
          <a:xfrm>
            <a:off x="1475645" y="441642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66" name="4-Point Star 19"/>
          <p:cNvSpPr>
            <a:spLocks noChangeArrowheads="1"/>
          </p:cNvSpPr>
          <p:nvPr/>
        </p:nvSpPr>
        <p:spPr bwMode="auto">
          <a:xfrm>
            <a:off x="6092583" y="265747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67" name="4-Point Star 19"/>
          <p:cNvSpPr>
            <a:spLocks noChangeArrowheads="1"/>
          </p:cNvSpPr>
          <p:nvPr/>
        </p:nvSpPr>
        <p:spPr bwMode="auto">
          <a:xfrm>
            <a:off x="6437070" y="282575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68" name="4-Point Star 19"/>
          <p:cNvSpPr>
            <a:spLocks noChangeArrowheads="1"/>
          </p:cNvSpPr>
          <p:nvPr/>
        </p:nvSpPr>
        <p:spPr bwMode="auto">
          <a:xfrm>
            <a:off x="6497395" y="261302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69" name="4-Point Star 19"/>
          <p:cNvSpPr>
            <a:spLocks noChangeArrowheads="1"/>
          </p:cNvSpPr>
          <p:nvPr/>
        </p:nvSpPr>
        <p:spPr bwMode="auto">
          <a:xfrm>
            <a:off x="6268795" y="2605088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70" name="4-Point Star 19"/>
          <p:cNvSpPr>
            <a:spLocks noChangeArrowheads="1"/>
          </p:cNvSpPr>
          <p:nvPr/>
        </p:nvSpPr>
        <p:spPr bwMode="auto">
          <a:xfrm>
            <a:off x="1735573" y="4009231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71" name="4-Point Star 19"/>
          <p:cNvSpPr>
            <a:spLocks noChangeArrowheads="1"/>
          </p:cNvSpPr>
          <p:nvPr/>
        </p:nvSpPr>
        <p:spPr bwMode="auto">
          <a:xfrm>
            <a:off x="5205978" y="2028424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72" name="4-Point Star 19"/>
          <p:cNvSpPr>
            <a:spLocks noChangeArrowheads="1"/>
          </p:cNvSpPr>
          <p:nvPr/>
        </p:nvSpPr>
        <p:spPr bwMode="auto">
          <a:xfrm>
            <a:off x="5908433" y="2513013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73" name="4-Point Star 19"/>
          <p:cNvSpPr>
            <a:spLocks noChangeArrowheads="1"/>
          </p:cNvSpPr>
          <p:nvPr/>
        </p:nvSpPr>
        <p:spPr bwMode="auto">
          <a:xfrm>
            <a:off x="4754841" y="1380667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74" name="4-Point Star 19"/>
          <p:cNvSpPr>
            <a:spLocks noChangeArrowheads="1"/>
          </p:cNvSpPr>
          <p:nvPr/>
        </p:nvSpPr>
        <p:spPr bwMode="auto">
          <a:xfrm>
            <a:off x="4783416" y="1272717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75" name="4-Point Star 19"/>
          <p:cNvSpPr>
            <a:spLocks noChangeArrowheads="1"/>
          </p:cNvSpPr>
          <p:nvPr/>
        </p:nvSpPr>
        <p:spPr bwMode="auto">
          <a:xfrm>
            <a:off x="6445008" y="2662238"/>
            <a:ext cx="136525" cy="46037"/>
          </a:xfrm>
          <a:prstGeom prst="star4">
            <a:avLst>
              <a:gd name="adj" fmla="val 12500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76" name="4-Point Star 19"/>
          <p:cNvSpPr>
            <a:spLocks noChangeArrowheads="1"/>
          </p:cNvSpPr>
          <p:nvPr/>
        </p:nvSpPr>
        <p:spPr bwMode="auto">
          <a:xfrm>
            <a:off x="6113220" y="234950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477" name="4-Point Star 19"/>
          <p:cNvSpPr>
            <a:spLocks noChangeArrowheads="1"/>
          </p:cNvSpPr>
          <p:nvPr/>
        </p:nvSpPr>
        <p:spPr bwMode="auto">
          <a:xfrm>
            <a:off x="5787783" y="240665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78" name="4-Point Star 19"/>
          <p:cNvSpPr>
            <a:spLocks noChangeArrowheads="1"/>
          </p:cNvSpPr>
          <p:nvPr/>
        </p:nvSpPr>
        <p:spPr bwMode="auto">
          <a:xfrm>
            <a:off x="6052895" y="2365375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79" name="4-Point Star 19"/>
          <p:cNvSpPr>
            <a:spLocks noChangeArrowheads="1"/>
          </p:cNvSpPr>
          <p:nvPr/>
        </p:nvSpPr>
        <p:spPr bwMode="auto">
          <a:xfrm>
            <a:off x="6129095" y="2289175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80" name="4-Point Star 19"/>
          <p:cNvSpPr>
            <a:spLocks noChangeArrowheads="1"/>
          </p:cNvSpPr>
          <p:nvPr/>
        </p:nvSpPr>
        <p:spPr bwMode="auto">
          <a:xfrm>
            <a:off x="4486554" y="1075867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81" name="4-Point Star 19"/>
          <p:cNvSpPr>
            <a:spLocks noChangeArrowheads="1"/>
          </p:cNvSpPr>
          <p:nvPr/>
        </p:nvSpPr>
        <p:spPr bwMode="auto">
          <a:xfrm>
            <a:off x="5863983" y="2289175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82" name="4-Point Star 19"/>
          <p:cNvSpPr>
            <a:spLocks noChangeArrowheads="1"/>
          </p:cNvSpPr>
          <p:nvPr/>
        </p:nvSpPr>
        <p:spPr bwMode="auto">
          <a:xfrm>
            <a:off x="6084645" y="2289175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83" name="4-Point Star 19"/>
          <p:cNvSpPr>
            <a:spLocks noChangeArrowheads="1"/>
          </p:cNvSpPr>
          <p:nvPr/>
        </p:nvSpPr>
        <p:spPr bwMode="auto">
          <a:xfrm>
            <a:off x="5643320" y="2210594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84" name="4-Point Star 19"/>
          <p:cNvSpPr>
            <a:spLocks noChangeArrowheads="1"/>
          </p:cNvSpPr>
          <p:nvPr/>
        </p:nvSpPr>
        <p:spPr bwMode="auto">
          <a:xfrm>
            <a:off x="5787783" y="240665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85" name="4-Point Star 19"/>
          <p:cNvSpPr>
            <a:spLocks noChangeArrowheads="1"/>
          </p:cNvSpPr>
          <p:nvPr/>
        </p:nvSpPr>
        <p:spPr bwMode="auto">
          <a:xfrm>
            <a:off x="5635383" y="240665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86" name="4-Point Star 19"/>
          <p:cNvSpPr>
            <a:spLocks noChangeArrowheads="1"/>
          </p:cNvSpPr>
          <p:nvPr/>
        </p:nvSpPr>
        <p:spPr bwMode="auto">
          <a:xfrm>
            <a:off x="5587758" y="1973263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87" name="4-Point Star 19"/>
          <p:cNvSpPr>
            <a:spLocks noChangeArrowheads="1"/>
          </p:cNvSpPr>
          <p:nvPr/>
        </p:nvSpPr>
        <p:spPr bwMode="auto">
          <a:xfrm>
            <a:off x="5940183" y="2289175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88" name="4-Point Star 19"/>
          <p:cNvSpPr>
            <a:spLocks noChangeArrowheads="1"/>
          </p:cNvSpPr>
          <p:nvPr/>
        </p:nvSpPr>
        <p:spPr bwMode="auto">
          <a:xfrm>
            <a:off x="5025630" y="74078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89" name="4-Point Star 19"/>
          <p:cNvSpPr>
            <a:spLocks noChangeArrowheads="1"/>
          </p:cNvSpPr>
          <p:nvPr/>
        </p:nvSpPr>
        <p:spPr bwMode="auto">
          <a:xfrm>
            <a:off x="5743333" y="240982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90" name="4-Point Star 19"/>
          <p:cNvSpPr>
            <a:spLocks noChangeArrowheads="1"/>
          </p:cNvSpPr>
          <p:nvPr/>
        </p:nvSpPr>
        <p:spPr bwMode="auto">
          <a:xfrm>
            <a:off x="5316295" y="2120900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91" name="4-Point Star 19"/>
          <p:cNvSpPr>
            <a:spLocks noChangeArrowheads="1"/>
          </p:cNvSpPr>
          <p:nvPr/>
        </p:nvSpPr>
        <p:spPr bwMode="auto">
          <a:xfrm>
            <a:off x="5711583" y="240665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92" name="4-Point Star 19"/>
          <p:cNvSpPr>
            <a:spLocks noChangeArrowheads="1"/>
          </p:cNvSpPr>
          <p:nvPr/>
        </p:nvSpPr>
        <p:spPr bwMode="auto">
          <a:xfrm>
            <a:off x="5400433" y="2321318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93" name="4-Point Star 19"/>
          <p:cNvSpPr>
            <a:spLocks noChangeArrowheads="1"/>
          </p:cNvSpPr>
          <p:nvPr/>
        </p:nvSpPr>
        <p:spPr bwMode="auto">
          <a:xfrm>
            <a:off x="6376745" y="1738313"/>
            <a:ext cx="136525" cy="44450"/>
          </a:xfrm>
          <a:prstGeom prst="star4">
            <a:avLst>
              <a:gd name="adj" fmla="val 12500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94" name="4-Point Star 19"/>
          <p:cNvSpPr>
            <a:spLocks noChangeArrowheads="1"/>
          </p:cNvSpPr>
          <p:nvPr/>
        </p:nvSpPr>
        <p:spPr bwMode="auto">
          <a:xfrm>
            <a:off x="8500008" y="4688658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95" name="4-Point Star 19"/>
          <p:cNvSpPr>
            <a:spLocks noChangeArrowheads="1"/>
          </p:cNvSpPr>
          <p:nvPr/>
        </p:nvSpPr>
        <p:spPr bwMode="auto">
          <a:xfrm>
            <a:off x="8500008" y="4688658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96" name="4-Point Star 19"/>
          <p:cNvSpPr>
            <a:spLocks noChangeArrowheads="1"/>
          </p:cNvSpPr>
          <p:nvPr/>
        </p:nvSpPr>
        <p:spPr bwMode="auto">
          <a:xfrm>
            <a:off x="8347608" y="4688658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97" name="4-Point Star 19"/>
          <p:cNvSpPr>
            <a:spLocks noChangeArrowheads="1"/>
          </p:cNvSpPr>
          <p:nvPr/>
        </p:nvSpPr>
        <p:spPr bwMode="auto">
          <a:xfrm>
            <a:off x="8455558" y="4693421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98" name="4-Point Star 19"/>
          <p:cNvSpPr>
            <a:spLocks noChangeArrowheads="1"/>
          </p:cNvSpPr>
          <p:nvPr/>
        </p:nvSpPr>
        <p:spPr bwMode="auto">
          <a:xfrm>
            <a:off x="8423808" y="4688658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99" name="4-Point Star 19"/>
          <p:cNvSpPr>
            <a:spLocks noChangeArrowheads="1"/>
          </p:cNvSpPr>
          <p:nvPr/>
        </p:nvSpPr>
        <p:spPr bwMode="auto">
          <a:xfrm>
            <a:off x="8563137" y="4916276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500" name="4-Point Star 19"/>
          <p:cNvSpPr>
            <a:spLocks noChangeArrowheads="1"/>
          </p:cNvSpPr>
          <p:nvPr/>
        </p:nvSpPr>
        <p:spPr bwMode="auto">
          <a:xfrm>
            <a:off x="1050735" y="3955767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501" name="4-Point Star 19"/>
          <p:cNvSpPr>
            <a:spLocks noChangeArrowheads="1"/>
          </p:cNvSpPr>
          <p:nvPr/>
        </p:nvSpPr>
        <p:spPr bwMode="auto">
          <a:xfrm>
            <a:off x="909185" y="4170357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502" name="4-Point Star 19"/>
          <p:cNvSpPr>
            <a:spLocks noChangeArrowheads="1"/>
          </p:cNvSpPr>
          <p:nvPr/>
        </p:nvSpPr>
        <p:spPr bwMode="auto">
          <a:xfrm>
            <a:off x="911378" y="4432559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503" name="4-Point Star 19"/>
          <p:cNvSpPr>
            <a:spLocks noChangeArrowheads="1"/>
          </p:cNvSpPr>
          <p:nvPr/>
        </p:nvSpPr>
        <p:spPr bwMode="auto">
          <a:xfrm>
            <a:off x="909185" y="4052882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504" name="4-Point Star 19"/>
          <p:cNvSpPr>
            <a:spLocks noChangeArrowheads="1"/>
          </p:cNvSpPr>
          <p:nvPr/>
        </p:nvSpPr>
        <p:spPr bwMode="auto">
          <a:xfrm>
            <a:off x="1329607" y="3854691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505" name="4-Point Star 19"/>
          <p:cNvSpPr>
            <a:spLocks noChangeArrowheads="1"/>
          </p:cNvSpPr>
          <p:nvPr/>
        </p:nvSpPr>
        <p:spPr bwMode="auto">
          <a:xfrm>
            <a:off x="985385" y="4052882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506" name="4-Point Star 19"/>
          <p:cNvSpPr>
            <a:spLocks noChangeArrowheads="1"/>
          </p:cNvSpPr>
          <p:nvPr/>
        </p:nvSpPr>
        <p:spPr bwMode="auto">
          <a:xfrm>
            <a:off x="1064667" y="421639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507" name="4-Point Star 19"/>
          <p:cNvSpPr>
            <a:spLocks noChangeArrowheads="1"/>
          </p:cNvSpPr>
          <p:nvPr/>
        </p:nvSpPr>
        <p:spPr bwMode="auto">
          <a:xfrm>
            <a:off x="971537" y="4643386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508" name="4-Point Star 19"/>
          <p:cNvSpPr>
            <a:spLocks noChangeArrowheads="1"/>
          </p:cNvSpPr>
          <p:nvPr/>
        </p:nvSpPr>
        <p:spPr bwMode="auto">
          <a:xfrm>
            <a:off x="909185" y="4170357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509" name="4-Point Star 19"/>
          <p:cNvSpPr>
            <a:spLocks noChangeArrowheads="1"/>
          </p:cNvSpPr>
          <p:nvPr/>
        </p:nvSpPr>
        <p:spPr bwMode="auto">
          <a:xfrm>
            <a:off x="4006895" y="385127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510" name="4-Point Star 19"/>
          <p:cNvSpPr>
            <a:spLocks noChangeArrowheads="1"/>
          </p:cNvSpPr>
          <p:nvPr/>
        </p:nvSpPr>
        <p:spPr bwMode="auto">
          <a:xfrm>
            <a:off x="1061320" y="3854691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511" name="4-Point Star 19"/>
          <p:cNvSpPr>
            <a:spLocks noChangeArrowheads="1"/>
          </p:cNvSpPr>
          <p:nvPr/>
        </p:nvSpPr>
        <p:spPr bwMode="auto">
          <a:xfrm>
            <a:off x="1093070" y="3832466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512" name="4-Point Star 19"/>
          <p:cNvSpPr>
            <a:spLocks noChangeArrowheads="1"/>
          </p:cNvSpPr>
          <p:nvPr/>
        </p:nvSpPr>
        <p:spPr bwMode="auto">
          <a:xfrm>
            <a:off x="7208758" y="3541713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513" name="4-Point Star 19"/>
          <p:cNvSpPr>
            <a:spLocks noChangeArrowheads="1"/>
          </p:cNvSpPr>
          <p:nvPr/>
        </p:nvSpPr>
        <p:spPr bwMode="auto">
          <a:xfrm>
            <a:off x="864735" y="4175120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514" name="4-Point Star 19"/>
          <p:cNvSpPr>
            <a:spLocks noChangeArrowheads="1"/>
          </p:cNvSpPr>
          <p:nvPr/>
        </p:nvSpPr>
        <p:spPr bwMode="auto">
          <a:xfrm>
            <a:off x="7875680" y="3291566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515" name="4-Point Star 19"/>
          <p:cNvSpPr>
            <a:spLocks noChangeArrowheads="1"/>
          </p:cNvSpPr>
          <p:nvPr/>
        </p:nvSpPr>
        <p:spPr bwMode="auto">
          <a:xfrm>
            <a:off x="832985" y="4170357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516" name="4-Point Star 19"/>
          <p:cNvSpPr>
            <a:spLocks noChangeArrowheads="1"/>
          </p:cNvSpPr>
          <p:nvPr/>
        </p:nvSpPr>
        <p:spPr bwMode="auto">
          <a:xfrm>
            <a:off x="1058608" y="4625955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517" name="4-Point Star 19"/>
          <p:cNvSpPr>
            <a:spLocks noChangeArrowheads="1"/>
          </p:cNvSpPr>
          <p:nvPr/>
        </p:nvSpPr>
        <p:spPr bwMode="auto">
          <a:xfrm>
            <a:off x="825047" y="4075107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518" name="4-Point Star 19"/>
          <p:cNvSpPr>
            <a:spLocks noChangeArrowheads="1"/>
          </p:cNvSpPr>
          <p:nvPr/>
        </p:nvSpPr>
        <p:spPr bwMode="auto">
          <a:xfrm>
            <a:off x="2828558" y="4843219"/>
            <a:ext cx="136525" cy="46037"/>
          </a:xfrm>
          <a:prstGeom prst="star4">
            <a:avLst>
              <a:gd name="adj" fmla="val 12500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519" name="4-Point Star 19"/>
          <p:cNvSpPr>
            <a:spLocks noChangeArrowheads="1"/>
          </p:cNvSpPr>
          <p:nvPr/>
        </p:nvSpPr>
        <p:spPr bwMode="auto">
          <a:xfrm>
            <a:off x="6244983" y="321945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520" name="4-Point Star 19"/>
          <p:cNvSpPr>
            <a:spLocks noChangeArrowheads="1"/>
          </p:cNvSpPr>
          <p:nvPr/>
        </p:nvSpPr>
        <p:spPr bwMode="auto">
          <a:xfrm>
            <a:off x="6497395" y="2932113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521" name="4-Point Star 19"/>
          <p:cNvSpPr>
            <a:spLocks noChangeArrowheads="1"/>
          </p:cNvSpPr>
          <p:nvPr/>
        </p:nvSpPr>
        <p:spPr bwMode="auto">
          <a:xfrm>
            <a:off x="6200533" y="292100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522" name="4-Point Star 19"/>
          <p:cNvSpPr>
            <a:spLocks noChangeArrowheads="1"/>
          </p:cNvSpPr>
          <p:nvPr/>
        </p:nvSpPr>
        <p:spPr bwMode="auto">
          <a:xfrm>
            <a:off x="6244983" y="321945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523" name="4-Point Star 19"/>
          <p:cNvSpPr>
            <a:spLocks noChangeArrowheads="1"/>
          </p:cNvSpPr>
          <p:nvPr/>
        </p:nvSpPr>
        <p:spPr bwMode="auto">
          <a:xfrm>
            <a:off x="6160845" y="294322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524" name="4-Point Star 19"/>
          <p:cNvSpPr>
            <a:spLocks noChangeArrowheads="1"/>
          </p:cNvSpPr>
          <p:nvPr/>
        </p:nvSpPr>
        <p:spPr bwMode="auto">
          <a:xfrm>
            <a:off x="6016383" y="4573086"/>
            <a:ext cx="139700" cy="87313"/>
          </a:xfrm>
          <a:prstGeom prst="star4">
            <a:avLst>
              <a:gd name="adj" fmla="val 12500"/>
            </a:avLst>
          </a:prstGeom>
          <a:solidFill>
            <a:srgbClr val="FFFA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525" name="4-Point Star 19"/>
          <p:cNvSpPr>
            <a:spLocks noChangeArrowheads="1"/>
          </p:cNvSpPr>
          <p:nvPr/>
        </p:nvSpPr>
        <p:spPr bwMode="auto">
          <a:xfrm>
            <a:off x="6016383" y="4573086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526" name="4-Point Star 19"/>
          <p:cNvSpPr>
            <a:spLocks noChangeArrowheads="1"/>
          </p:cNvSpPr>
          <p:nvPr/>
        </p:nvSpPr>
        <p:spPr bwMode="auto">
          <a:xfrm>
            <a:off x="5743332" y="4770054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527" name="4-Point Star 19"/>
          <p:cNvSpPr>
            <a:spLocks noChangeArrowheads="1"/>
          </p:cNvSpPr>
          <p:nvPr/>
        </p:nvSpPr>
        <p:spPr bwMode="auto">
          <a:xfrm>
            <a:off x="6016383" y="4528636"/>
            <a:ext cx="136525" cy="46038"/>
          </a:xfrm>
          <a:prstGeom prst="star4">
            <a:avLst>
              <a:gd name="adj" fmla="val 12500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528" name="4-Point Star 19"/>
          <p:cNvSpPr>
            <a:spLocks noChangeArrowheads="1"/>
          </p:cNvSpPr>
          <p:nvPr/>
        </p:nvSpPr>
        <p:spPr bwMode="auto">
          <a:xfrm>
            <a:off x="6016383" y="3699961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529" name="4-Point Star 19"/>
          <p:cNvSpPr>
            <a:spLocks noChangeArrowheads="1"/>
          </p:cNvSpPr>
          <p:nvPr/>
        </p:nvSpPr>
        <p:spPr bwMode="auto">
          <a:xfrm>
            <a:off x="6016383" y="3582486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530" name="4-Point Star 19"/>
          <p:cNvSpPr>
            <a:spLocks noChangeArrowheads="1"/>
          </p:cNvSpPr>
          <p:nvPr/>
        </p:nvSpPr>
        <p:spPr bwMode="auto">
          <a:xfrm>
            <a:off x="6016383" y="3699961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531" name="4-Point Star 19"/>
          <p:cNvSpPr>
            <a:spLocks noChangeArrowheads="1"/>
          </p:cNvSpPr>
          <p:nvPr/>
        </p:nvSpPr>
        <p:spPr bwMode="auto">
          <a:xfrm>
            <a:off x="5803658" y="4000618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532" name="4-Point Star 19"/>
          <p:cNvSpPr>
            <a:spLocks noChangeArrowheads="1"/>
          </p:cNvSpPr>
          <p:nvPr/>
        </p:nvSpPr>
        <p:spPr bwMode="auto">
          <a:xfrm>
            <a:off x="6060833" y="4317499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533" name="4-Point Star 19"/>
          <p:cNvSpPr>
            <a:spLocks noChangeArrowheads="1"/>
          </p:cNvSpPr>
          <p:nvPr/>
        </p:nvSpPr>
        <p:spPr bwMode="auto">
          <a:xfrm>
            <a:off x="5795720" y="4359681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534" name="4-Point Star 19"/>
          <p:cNvSpPr>
            <a:spLocks noChangeArrowheads="1"/>
          </p:cNvSpPr>
          <p:nvPr/>
        </p:nvSpPr>
        <p:spPr bwMode="auto">
          <a:xfrm>
            <a:off x="6016383" y="4093661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542" name="4-Point Star 19"/>
          <p:cNvSpPr>
            <a:spLocks noChangeArrowheads="1"/>
          </p:cNvSpPr>
          <p:nvPr/>
        </p:nvSpPr>
        <p:spPr bwMode="auto">
          <a:xfrm>
            <a:off x="3332732" y="4485482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543" name="4-Point Star 19"/>
          <p:cNvSpPr>
            <a:spLocks noChangeArrowheads="1"/>
          </p:cNvSpPr>
          <p:nvPr/>
        </p:nvSpPr>
        <p:spPr bwMode="auto">
          <a:xfrm>
            <a:off x="2348493" y="4098082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544" name="4-Point Star 19"/>
          <p:cNvSpPr>
            <a:spLocks noChangeArrowheads="1"/>
          </p:cNvSpPr>
          <p:nvPr/>
        </p:nvSpPr>
        <p:spPr bwMode="auto">
          <a:xfrm>
            <a:off x="2151643" y="4193332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545" name="4-Point Star 19"/>
          <p:cNvSpPr>
            <a:spLocks noChangeArrowheads="1"/>
          </p:cNvSpPr>
          <p:nvPr/>
        </p:nvSpPr>
        <p:spPr bwMode="auto">
          <a:xfrm>
            <a:off x="1612170" y="4394994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546" name="4-Point Star 19"/>
          <p:cNvSpPr>
            <a:spLocks noChangeArrowheads="1"/>
          </p:cNvSpPr>
          <p:nvPr/>
        </p:nvSpPr>
        <p:spPr bwMode="auto">
          <a:xfrm>
            <a:off x="1647817" y="4468019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547" name="4-Point Star 19"/>
          <p:cNvSpPr>
            <a:spLocks noChangeArrowheads="1"/>
          </p:cNvSpPr>
          <p:nvPr/>
        </p:nvSpPr>
        <p:spPr bwMode="auto">
          <a:xfrm>
            <a:off x="1994757" y="4710907"/>
            <a:ext cx="136525" cy="46037"/>
          </a:xfrm>
          <a:prstGeom prst="star4">
            <a:avLst>
              <a:gd name="adj" fmla="val 12500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548" name="4-Point Star 24"/>
          <p:cNvSpPr>
            <a:spLocks noChangeArrowheads="1"/>
          </p:cNvSpPr>
          <p:nvPr/>
        </p:nvSpPr>
        <p:spPr bwMode="auto">
          <a:xfrm>
            <a:off x="8503872" y="2281117"/>
            <a:ext cx="155575" cy="163513"/>
          </a:xfrm>
          <a:prstGeom prst="star4">
            <a:avLst>
              <a:gd name="adj" fmla="val 12500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549" name="4-Point Star 19"/>
          <p:cNvSpPr>
            <a:spLocks noChangeArrowheads="1"/>
          </p:cNvSpPr>
          <p:nvPr/>
        </p:nvSpPr>
        <p:spPr bwMode="auto">
          <a:xfrm>
            <a:off x="8896455" y="2324038"/>
            <a:ext cx="139700" cy="87313"/>
          </a:xfrm>
          <a:prstGeom prst="star4">
            <a:avLst>
              <a:gd name="adj" fmla="val 12500"/>
            </a:avLst>
          </a:prstGeom>
          <a:solidFill>
            <a:srgbClr val="FFFA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550" name="4-Point Star 19"/>
          <p:cNvSpPr>
            <a:spLocks noChangeArrowheads="1"/>
          </p:cNvSpPr>
          <p:nvPr/>
        </p:nvSpPr>
        <p:spPr bwMode="auto">
          <a:xfrm>
            <a:off x="8967892" y="2752962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551" name="4-Point Star 19"/>
          <p:cNvSpPr>
            <a:spLocks noChangeArrowheads="1"/>
          </p:cNvSpPr>
          <p:nvPr/>
        </p:nvSpPr>
        <p:spPr bwMode="auto">
          <a:xfrm>
            <a:off x="8927907" y="1995731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552" name="4-Point Star 19"/>
          <p:cNvSpPr>
            <a:spLocks noChangeArrowheads="1"/>
          </p:cNvSpPr>
          <p:nvPr/>
        </p:nvSpPr>
        <p:spPr bwMode="auto">
          <a:xfrm>
            <a:off x="8542470" y="1982726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553" name="4-Point Star 19"/>
          <p:cNvSpPr>
            <a:spLocks noChangeArrowheads="1"/>
          </p:cNvSpPr>
          <p:nvPr/>
        </p:nvSpPr>
        <p:spPr bwMode="auto">
          <a:xfrm>
            <a:off x="8927907" y="2558232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554" name="4-Point Star 19"/>
          <p:cNvSpPr>
            <a:spLocks noChangeArrowheads="1"/>
          </p:cNvSpPr>
          <p:nvPr/>
        </p:nvSpPr>
        <p:spPr bwMode="auto">
          <a:xfrm>
            <a:off x="8712948" y="2697516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58482" y="2399576"/>
            <a:ext cx="633705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 defTabSz="914400">
              <a:defRPr/>
            </a:pPr>
            <a:r>
              <a:rPr lang="en-US" sz="3200" kern="0" dirty="0" smtClean="0">
                <a:solidFill>
                  <a:schemeClr val="bg1"/>
                </a:solidFill>
              </a:rPr>
              <a:t>Core Flight Software</a:t>
            </a:r>
          </a:p>
          <a:p>
            <a:pPr lvl="0" algn="ctr" defTabSz="914400">
              <a:defRPr/>
            </a:pPr>
            <a:r>
              <a:rPr lang="en-US" sz="3200" kern="0" dirty="0" smtClean="0">
                <a:solidFill>
                  <a:schemeClr val="bg1"/>
                </a:solidFill>
              </a:rPr>
              <a:t>Autonomous Systems Operation</a:t>
            </a:r>
            <a:endParaRPr lang="en-US" sz="32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50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cFS</a:t>
            </a:r>
            <a:r>
              <a:rPr lang="en-US" dirty="0" smtClean="0"/>
              <a:t> for Orion (EFT-1) Diagnostics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203FAE-8E35-944F-ACE6-2929B151A52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204" y="5113006"/>
            <a:ext cx="2057400" cy="15430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29486" y="3382695"/>
            <a:ext cx="3223260" cy="199567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96126" y="4379581"/>
            <a:ext cx="711792" cy="4602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Data Playback Server</a:t>
            </a:r>
          </a:p>
        </p:txBody>
      </p:sp>
      <p:sp>
        <p:nvSpPr>
          <p:cNvPr id="8" name="Flowchart: Document 7"/>
          <p:cNvSpPr/>
          <p:nvPr/>
        </p:nvSpPr>
        <p:spPr>
          <a:xfrm>
            <a:off x="2121482" y="3476748"/>
            <a:ext cx="730481" cy="703757"/>
          </a:xfrm>
          <a:prstGeom prst="flowChartDocumen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Orion Telemetry Data</a:t>
            </a:r>
          </a:p>
        </p:txBody>
      </p:sp>
      <p:cxnSp>
        <p:nvCxnSpPr>
          <p:cNvPr id="9" name="Curved Connector 8"/>
          <p:cNvCxnSpPr>
            <a:stCxn id="8" idx="2"/>
            <a:endCxn id="7" idx="0"/>
          </p:cNvCxnSpPr>
          <p:nvPr/>
        </p:nvCxnSpPr>
        <p:spPr>
          <a:xfrm rot="16200000" flipH="1">
            <a:off x="2396571" y="4224130"/>
            <a:ext cx="245602" cy="65299"/>
          </a:xfrm>
          <a:prstGeom prst="curvedConnector3">
            <a:avLst>
              <a:gd name="adj1" fmla="val 50000"/>
            </a:avLst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145150" y="4331657"/>
            <a:ext cx="548640" cy="342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TLM Bridge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13455" y="4149948"/>
            <a:ext cx="1296438" cy="15103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50" dirty="0">
                <a:solidFill>
                  <a:schemeClr val="tx1"/>
                </a:solidFill>
              </a:rPr>
              <a:t>CFS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145150" y="5205769"/>
            <a:ext cx="548640" cy="342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Data Store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37703" y="4772061"/>
            <a:ext cx="472190" cy="3822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SBN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890574" y="3252394"/>
            <a:ext cx="1463" cy="3018644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>
            <a:stCxn id="7" idx="3"/>
            <a:endCxn id="10" idx="1"/>
          </p:cNvCxnSpPr>
          <p:nvPr/>
        </p:nvCxnSpPr>
        <p:spPr>
          <a:xfrm flipV="1">
            <a:off x="2907918" y="4503107"/>
            <a:ext cx="237232" cy="106587"/>
          </a:xfrm>
          <a:prstGeom prst="curvedConnector3">
            <a:avLst>
              <a:gd name="adj1" fmla="val 50000"/>
            </a:avLst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04920" y="3359433"/>
            <a:ext cx="59824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Linux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35452" y="339961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PPC 750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831736" y="4715847"/>
            <a:ext cx="2471241" cy="4946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VxWorks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898797" y="4126333"/>
            <a:ext cx="2288243" cy="5835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050" dirty="0">
                <a:solidFill>
                  <a:schemeClr val="tx1"/>
                </a:solidFill>
              </a:rPr>
              <a:t>Core Flight Executive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929526" y="3750386"/>
            <a:ext cx="548640" cy="3710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SBN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589553" y="3750386"/>
            <a:ext cx="548640" cy="3710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SCH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478202" y="3750386"/>
            <a:ext cx="548640" cy="3710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ACAWS FD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029678" y="3750386"/>
            <a:ext cx="548640" cy="3710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ACAWS DE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281318" y="4834094"/>
            <a:ext cx="54864" cy="548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281318" y="5028752"/>
            <a:ext cx="54864" cy="548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97866" y="4833598"/>
            <a:ext cx="54864" cy="548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97866" y="5028255"/>
            <a:ext cx="54864" cy="548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974570" y="4090322"/>
            <a:ext cx="54864" cy="548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369933" y="4090322"/>
            <a:ext cx="54864" cy="548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572829" y="4090322"/>
            <a:ext cx="54864" cy="548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825270" y="4090322"/>
            <a:ext cx="54864" cy="548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171573" y="4090322"/>
            <a:ext cx="54864" cy="548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407668" y="4090322"/>
            <a:ext cx="54864" cy="548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>
              <a:solidFill>
                <a:schemeClr val="tx1"/>
              </a:solidFill>
            </a:endParaRPr>
          </a:p>
        </p:txBody>
      </p:sp>
      <p:cxnSp>
        <p:nvCxnSpPr>
          <p:cNvPr id="34" name="Elbow Connector 33"/>
          <p:cNvCxnSpPr>
            <a:stCxn id="24" idx="3"/>
            <a:endCxn id="26" idx="1"/>
          </p:cNvCxnSpPr>
          <p:nvPr/>
        </p:nvCxnSpPr>
        <p:spPr>
          <a:xfrm flipV="1">
            <a:off x="4336182" y="4861030"/>
            <a:ext cx="1461685" cy="497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26" idx="3"/>
            <a:endCxn id="28" idx="2"/>
          </p:cNvCxnSpPr>
          <p:nvPr/>
        </p:nvCxnSpPr>
        <p:spPr>
          <a:xfrm flipV="1">
            <a:off x="5852731" y="4145186"/>
            <a:ext cx="149272" cy="715844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29" idx="2"/>
            <a:endCxn id="30" idx="2"/>
          </p:cNvCxnSpPr>
          <p:nvPr/>
        </p:nvCxnSpPr>
        <p:spPr>
          <a:xfrm rot="16200000" flipH="1">
            <a:off x="6498813" y="4043737"/>
            <a:ext cx="9525" cy="202897"/>
          </a:xfrm>
          <a:prstGeom prst="bentConnector3">
            <a:avLst>
              <a:gd name="adj1" fmla="val 180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31" idx="2"/>
            <a:endCxn id="32" idx="2"/>
          </p:cNvCxnSpPr>
          <p:nvPr/>
        </p:nvCxnSpPr>
        <p:spPr>
          <a:xfrm rot="16200000" flipH="1">
            <a:off x="7025853" y="3972034"/>
            <a:ext cx="9525" cy="346304"/>
          </a:xfrm>
          <a:prstGeom prst="bentConnector3">
            <a:avLst>
              <a:gd name="adj1" fmla="val 13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6238146" y="4090322"/>
            <a:ext cx="54864" cy="548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>
              <a:solidFill>
                <a:schemeClr val="tx1"/>
              </a:solidFill>
            </a:endParaRPr>
          </a:p>
        </p:txBody>
      </p:sp>
      <p:cxnSp>
        <p:nvCxnSpPr>
          <p:cNvPr id="39" name="Elbow Connector 38"/>
          <p:cNvCxnSpPr>
            <a:stCxn id="33" idx="2"/>
            <a:endCxn id="38" idx="2"/>
          </p:cNvCxnSpPr>
          <p:nvPr/>
        </p:nvCxnSpPr>
        <p:spPr>
          <a:xfrm rot="5400000">
            <a:off x="6850339" y="3560425"/>
            <a:ext cx="9525" cy="1169522"/>
          </a:xfrm>
          <a:prstGeom prst="bentConnector3">
            <a:avLst>
              <a:gd name="adj1" fmla="val 3476701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6106358" y="4090322"/>
            <a:ext cx="54864" cy="548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>
              <a:solidFill>
                <a:schemeClr val="tx1"/>
              </a:solidFill>
            </a:endParaRPr>
          </a:p>
        </p:txBody>
      </p:sp>
      <p:cxnSp>
        <p:nvCxnSpPr>
          <p:cNvPr id="41" name="Elbow Connector 40"/>
          <p:cNvCxnSpPr>
            <a:stCxn id="40" idx="2"/>
            <a:endCxn id="27" idx="3"/>
          </p:cNvCxnSpPr>
          <p:nvPr/>
        </p:nvCxnSpPr>
        <p:spPr>
          <a:xfrm rot="5400000">
            <a:off x="5538009" y="4459906"/>
            <a:ext cx="910502" cy="281060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27" idx="1"/>
            <a:endCxn id="25" idx="3"/>
          </p:cNvCxnSpPr>
          <p:nvPr/>
        </p:nvCxnSpPr>
        <p:spPr>
          <a:xfrm rot="10800000" flipV="1">
            <a:off x="4336183" y="5055687"/>
            <a:ext cx="1461685" cy="497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47" idx="2"/>
            <a:endCxn id="12" idx="3"/>
          </p:cNvCxnSpPr>
          <p:nvPr/>
        </p:nvCxnSpPr>
        <p:spPr>
          <a:xfrm rot="5400000">
            <a:off x="3786055" y="5089477"/>
            <a:ext cx="195477" cy="380007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10" idx="3"/>
            <a:endCxn id="45" idx="0"/>
          </p:cNvCxnSpPr>
          <p:nvPr/>
        </p:nvCxnSpPr>
        <p:spPr>
          <a:xfrm>
            <a:off x="3693790" y="4503108"/>
            <a:ext cx="383194" cy="241522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4049552" y="4744629"/>
            <a:ext cx="54864" cy="548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>
              <a:solidFill>
                <a:schemeClr val="tx1"/>
              </a:solidFill>
            </a:endParaRPr>
          </a:p>
        </p:txBody>
      </p:sp>
      <p:cxnSp>
        <p:nvCxnSpPr>
          <p:cNvPr id="46" name="Elbow Connector 45"/>
          <p:cNvCxnSpPr>
            <a:stCxn id="45" idx="2"/>
            <a:endCxn id="24" idx="1"/>
          </p:cNvCxnSpPr>
          <p:nvPr/>
        </p:nvCxnSpPr>
        <p:spPr>
          <a:xfrm rot="16200000" flipH="1">
            <a:off x="4148135" y="4728342"/>
            <a:ext cx="62033" cy="204334"/>
          </a:xfrm>
          <a:prstGeom prst="bentConnector2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4046365" y="5126878"/>
            <a:ext cx="54864" cy="548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>
              <a:solidFill>
                <a:schemeClr val="tx1"/>
              </a:solidFill>
            </a:endParaRPr>
          </a:p>
        </p:txBody>
      </p:sp>
      <p:cxnSp>
        <p:nvCxnSpPr>
          <p:cNvPr id="48" name="Elbow Connector 47"/>
          <p:cNvCxnSpPr>
            <a:stCxn id="47" idx="0"/>
            <a:endCxn id="25" idx="1"/>
          </p:cNvCxnSpPr>
          <p:nvPr/>
        </p:nvCxnSpPr>
        <p:spPr>
          <a:xfrm rot="5400000" flipH="1" flipV="1">
            <a:off x="4142211" y="4987771"/>
            <a:ext cx="70694" cy="207521"/>
          </a:xfrm>
          <a:prstGeom prst="bentConnector2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410127" y="4656644"/>
            <a:ext cx="11448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/>
              <a:t>TLM_Data_Msg</a:t>
            </a:r>
            <a:endParaRPr lang="en-US" sz="1050" dirty="0"/>
          </a:p>
        </p:txBody>
      </p:sp>
      <p:cxnSp>
        <p:nvCxnSpPr>
          <p:cNvPr id="50" name="Elbow Connector 49"/>
          <p:cNvCxnSpPr>
            <a:stCxn id="28" idx="0"/>
            <a:endCxn id="29" idx="0"/>
          </p:cNvCxnSpPr>
          <p:nvPr/>
        </p:nvCxnSpPr>
        <p:spPr>
          <a:xfrm rot="5400000" flipH="1" flipV="1">
            <a:off x="6199683" y="3892640"/>
            <a:ext cx="9525" cy="395363"/>
          </a:xfrm>
          <a:prstGeom prst="bentConnector3">
            <a:avLst>
              <a:gd name="adj1" fmla="val 3200000"/>
            </a:avLst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stCxn id="38" idx="0"/>
            <a:endCxn id="40" idx="0"/>
          </p:cNvCxnSpPr>
          <p:nvPr/>
        </p:nvCxnSpPr>
        <p:spPr>
          <a:xfrm rot="16200000" flipV="1">
            <a:off x="6199684" y="4024428"/>
            <a:ext cx="9525" cy="131788"/>
          </a:xfrm>
          <a:prstGeom prst="bentConnector3">
            <a:avLst>
              <a:gd name="adj1" fmla="val 779984"/>
            </a:avLst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6989252" y="3663873"/>
            <a:ext cx="123314" cy="5724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551766" y="3463154"/>
            <a:ext cx="155683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/>
              <a:t>FD_Test_Results_Msg</a:t>
            </a:r>
            <a:endParaRPr lang="en-US" sz="1050" dirty="0"/>
          </a:p>
        </p:txBody>
      </p:sp>
      <p:sp>
        <p:nvSpPr>
          <p:cNvPr id="54" name="TextBox 53"/>
          <p:cNvSpPr txBox="1"/>
          <p:nvPr/>
        </p:nvSpPr>
        <p:spPr>
          <a:xfrm>
            <a:off x="4563419" y="5016876"/>
            <a:ext cx="13195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/>
              <a:t>Diag_Results_Msg</a:t>
            </a:r>
            <a:endParaRPr lang="en-US" sz="1050" dirty="0"/>
          </a:p>
        </p:txBody>
      </p:sp>
      <p:cxnSp>
        <p:nvCxnSpPr>
          <p:cNvPr id="55" name="Curved Connector 54"/>
          <p:cNvCxnSpPr/>
          <p:nvPr/>
        </p:nvCxnSpPr>
        <p:spPr>
          <a:xfrm rot="16200000" flipH="1">
            <a:off x="667311" y="5215633"/>
            <a:ext cx="197284" cy="164385"/>
          </a:xfrm>
          <a:prstGeom prst="curvedConnector3">
            <a:avLst>
              <a:gd name="adj1" fmla="val 97619"/>
            </a:avLst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/>
          <p:nvPr/>
        </p:nvCxnSpPr>
        <p:spPr>
          <a:xfrm rot="16200000" flipH="1">
            <a:off x="645190" y="5544228"/>
            <a:ext cx="241521" cy="164383"/>
          </a:xfrm>
          <a:prstGeom prst="bentConnector3">
            <a:avLst>
              <a:gd name="adj1" fmla="val 96677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871273" y="5566989"/>
            <a:ext cx="10791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CFS Message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57557" y="5300117"/>
            <a:ext cx="8642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TLM Input </a:t>
            </a:r>
          </a:p>
        </p:txBody>
      </p:sp>
      <p:sp>
        <p:nvSpPr>
          <p:cNvPr id="59" name="Rectangle 58"/>
          <p:cNvSpPr/>
          <p:nvPr/>
        </p:nvSpPr>
        <p:spPr>
          <a:xfrm>
            <a:off x="404651" y="4938163"/>
            <a:ext cx="1464904" cy="12071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50" dirty="0">
                <a:solidFill>
                  <a:schemeClr val="tx1"/>
                </a:solidFill>
              </a:rPr>
              <a:t>Legend</a:t>
            </a:r>
          </a:p>
        </p:txBody>
      </p:sp>
      <p:sp>
        <p:nvSpPr>
          <p:cNvPr id="60" name="Rectangle 59"/>
          <p:cNvSpPr/>
          <p:nvPr/>
        </p:nvSpPr>
        <p:spPr>
          <a:xfrm>
            <a:off x="4632535" y="1719692"/>
            <a:ext cx="4430268" cy="154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2881" indent="-192881" eaLnBrk="0" hangingPunct="0">
              <a:spcBef>
                <a:spcPct val="20000"/>
              </a:spcBef>
              <a:buClr>
                <a:srgbClr val="00519B"/>
              </a:buClr>
              <a:buFont typeface="Wingdings" charset="2"/>
              <a:buChar char="Ø"/>
            </a:pPr>
            <a:r>
              <a:rPr lang="en-US" sz="1600" kern="0" dirty="0">
                <a:solidFill>
                  <a:srgbClr val="000000"/>
                </a:solidFill>
                <a:latin typeface="Arial Narrow"/>
                <a:ea typeface="ＭＳ Ｐゴシック"/>
              </a:rPr>
              <a:t>Advanced Caution &amp; Warning System (ACAWS)</a:t>
            </a:r>
          </a:p>
          <a:p>
            <a:pPr marL="417910" lvl="1" indent="-160735" eaLnBrk="0" hangingPunct="0">
              <a:spcBef>
                <a:spcPct val="20000"/>
              </a:spcBef>
              <a:buClr>
                <a:srgbClr val="004B97"/>
              </a:buClr>
              <a:buFont typeface="Wingdings" charset="2"/>
              <a:buChar char="§"/>
            </a:pPr>
            <a:r>
              <a:rPr lang="en-US" sz="1400" kern="0" dirty="0" smtClean="0">
                <a:solidFill>
                  <a:srgbClr val="4F4F4F"/>
                </a:solidFill>
                <a:latin typeface="Arial Narrow"/>
                <a:ea typeface="ＭＳ Ｐゴシック"/>
              </a:rPr>
              <a:t>ACAWS Fault Detector (FD) performs data filtering and testing</a:t>
            </a:r>
          </a:p>
          <a:p>
            <a:pPr marL="417910" lvl="1" indent="-160735" eaLnBrk="0" hangingPunct="0">
              <a:spcBef>
                <a:spcPct val="20000"/>
              </a:spcBef>
              <a:buClr>
                <a:srgbClr val="004B97"/>
              </a:buClr>
              <a:buFont typeface="Wingdings" charset="2"/>
              <a:buChar char="§"/>
            </a:pPr>
            <a:r>
              <a:rPr lang="en-US" sz="1400" kern="0" dirty="0" smtClean="0">
                <a:solidFill>
                  <a:srgbClr val="4F4F4F"/>
                </a:solidFill>
                <a:latin typeface="Arial Narrow"/>
                <a:ea typeface="ＭＳ Ｐゴシック"/>
              </a:rPr>
              <a:t>ACAWS Diagnostic Executive (DE) performs diagnostic reasoning</a:t>
            </a:r>
          </a:p>
          <a:p>
            <a:pPr marL="417910" lvl="1" indent="-160735" eaLnBrk="0" hangingPunct="0">
              <a:spcBef>
                <a:spcPct val="20000"/>
              </a:spcBef>
              <a:buClr>
                <a:srgbClr val="004B97"/>
              </a:buClr>
              <a:buFont typeface="Wingdings" charset="2"/>
              <a:buChar char="§"/>
            </a:pPr>
            <a:r>
              <a:rPr lang="en-US" sz="1400" kern="0" dirty="0" smtClean="0">
                <a:solidFill>
                  <a:srgbClr val="4F4F4F"/>
                </a:solidFill>
                <a:latin typeface="Arial Narrow"/>
                <a:ea typeface="ＭＳ Ｐゴシック"/>
              </a:rPr>
              <a:t>Executes with an Orion EM-1 Fault Model</a:t>
            </a:r>
            <a:endParaRPr lang="en-US" sz="1400" kern="0" dirty="0">
              <a:solidFill>
                <a:srgbClr val="4F4F4F"/>
              </a:solidFill>
              <a:latin typeface="Arial Narrow"/>
              <a:ea typeface="ＭＳ Ｐゴシック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24808" y="1719692"/>
            <a:ext cx="4306211" cy="137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2881" indent="-192881" eaLnBrk="0" hangingPunct="0">
              <a:spcBef>
                <a:spcPct val="20000"/>
              </a:spcBef>
              <a:buClr>
                <a:srgbClr val="00519B"/>
              </a:buClr>
              <a:buFont typeface="Wingdings" charset="2"/>
              <a:buChar char="Ø"/>
            </a:pPr>
            <a:r>
              <a:rPr lang="en-US" sz="1600" kern="0" dirty="0" smtClean="0">
                <a:solidFill>
                  <a:srgbClr val="000000"/>
                </a:solidFill>
                <a:latin typeface="Arial Narrow"/>
                <a:ea typeface="ＭＳ Ｐゴシック"/>
              </a:rPr>
              <a:t>Analysis &amp; Test Architecture</a:t>
            </a:r>
            <a:endParaRPr lang="en-US" sz="1600" kern="0" dirty="0">
              <a:solidFill>
                <a:srgbClr val="000000"/>
              </a:solidFill>
              <a:latin typeface="Arial Narrow"/>
              <a:ea typeface="ＭＳ Ｐゴシック"/>
            </a:endParaRPr>
          </a:p>
          <a:p>
            <a:pPr marL="417910" lvl="1" indent="-160735" eaLnBrk="0" hangingPunct="0">
              <a:spcBef>
                <a:spcPct val="20000"/>
              </a:spcBef>
              <a:buClr>
                <a:srgbClr val="004B97"/>
              </a:buClr>
              <a:buFont typeface="Wingdings" charset="2"/>
              <a:buChar char="§"/>
            </a:pPr>
            <a:r>
              <a:rPr lang="en-US" sz="1400" kern="0" dirty="0" smtClean="0">
                <a:solidFill>
                  <a:srgbClr val="4F4F4F"/>
                </a:solidFill>
                <a:latin typeface="Arial Narrow"/>
                <a:ea typeface="ＭＳ Ｐゴシック"/>
              </a:rPr>
              <a:t>Orion telemetry played back into cFS environment</a:t>
            </a:r>
            <a:endParaRPr lang="en-US" sz="1400" kern="0" dirty="0">
              <a:solidFill>
                <a:srgbClr val="4F4F4F"/>
              </a:solidFill>
              <a:latin typeface="Arial Narrow"/>
              <a:ea typeface="ＭＳ Ｐゴシック"/>
            </a:endParaRPr>
          </a:p>
          <a:p>
            <a:pPr marL="417910" lvl="1" indent="-160735" eaLnBrk="0" hangingPunct="0">
              <a:spcBef>
                <a:spcPct val="20000"/>
              </a:spcBef>
              <a:buClr>
                <a:srgbClr val="004B97"/>
              </a:buClr>
              <a:buFont typeface="Wingdings" charset="2"/>
              <a:buChar char="§"/>
            </a:pPr>
            <a:r>
              <a:rPr lang="en-US" sz="1400" kern="0" dirty="0" smtClean="0">
                <a:solidFill>
                  <a:srgbClr val="4F4F4F"/>
                </a:solidFill>
                <a:latin typeface="Arial Narrow"/>
                <a:ea typeface="ＭＳ Ｐゴシック"/>
              </a:rPr>
              <a:t>Data transmitted via Ethernet to PPC</a:t>
            </a:r>
          </a:p>
          <a:p>
            <a:pPr marL="417910" lvl="1" indent="-160735" eaLnBrk="0" hangingPunct="0">
              <a:spcBef>
                <a:spcPct val="20000"/>
              </a:spcBef>
              <a:buClr>
                <a:srgbClr val="004B97"/>
              </a:buClr>
              <a:buFont typeface="Wingdings" charset="2"/>
              <a:buChar char="§"/>
            </a:pPr>
            <a:r>
              <a:rPr lang="en-US" sz="1400" kern="0" dirty="0" smtClean="0">
                <a:solidFill>
                  <a:srgbClr val="4F4F4F"/>
                </a:solidFill>
                <a:latin typeface="Arial Narrow"/>
                <a:ea typeface="ＭＳ Ｐゴシック"/>
              </a:rPr>
              <a:t>Results returned and logged for functional verification</a:t>
            </a:r>
          </a:p>
          <a:p>
            <a:pPr marL="417910" lvl="1" indent="-160735" eaLnBrk="0" hangingPunct="0">
              <a:spcBef>
                <a:spcPct val="20000"/>
              </a:spcBef>
              <a:buClr>
                <a:srgbClr val="004B97"/>
              </a:buClr>
              <a:buFont typeface="Wingdings" charset="2"/>
              <a:buChar char="§"/>
            </a:pPr>
            <a:r>
              <a:rPr lang="en-US" sz="1400" kern="0" dirty="0" smtClean="0">
                <a:solidFill>
                  <a:srgbClr val="4F4F4F"/>
                </a:solidFill>
                <a:latin typeface="Arial Narrow"/>
                <a:ea typeface="ＭＳ Ｐゴシック"/>
              </a:rPr>
              <a:t>Performance data collected on Linux host</a:t>
            </a:r>
            <a:endParaRPr lang="en-US" sz="1400" kern="0" dirty="0">
              <a:solidFill>
                <a:srgbClr val="4F4F4F"/>
              </a:solidFill>
              <a:latin typeface="Arial Narrow"/>
              <a:ea typeface="ＭＳ Ｐゴシック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037506" y="3320491"/>
            <a:ext cx="2562170" cy="248891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213162" y="3635366"/>
            <a:ext cx="1082351" cy="430887"/>
          </a:xfrm>
          <a:prstGeom prst="rect">
            <a:avLst/>
          </a:prstGeom>
          <a:noFill/>
          <a:ln w="158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VxWorks SystemViewer</a:t>
            </a:r>
            <a:endParaRPr lang="en-US" sz="1100" dirty="0"/>
          </a:p>
        </p:txBody>
      </p:sp>
      <p:cxnSp>
        <p:nvCxnSpPr>
          <p:cNvPr id="64" name="Straight Arrow Connector 63"/>
          <p:cNvCxnSpPr>
            <a:stCxn id="63" idx="3"/>
          </p:cNvCxnSpPr>
          <p:nvPr/>
        </p:nvCxnSpPr>
        <p:spPr bwMode="auto">
          <a:xfrm flipV="1">
            <a:off x="4295513" y="3849972"/>
            <a:ext cx="979715" cy="8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stealth" w="med" len="med"/>
            <a:tailEnd type="stealth"/>
          </a:ln>
          <a:effectLst/>
        </p:spPr>
      </p:cxnSp>
      <p:cxnSp>
        <p:nvCxnSpPr>
          <p:cNvPr id="65" name="Straight Arrow Connector 64"/>
          <p:cNvCxnSpPr>
            <a:endCxn id="66" idx="1"/>
          </p:cNvCxnSpPr>
          <p:nvPr/>
        </p:nvCxnSpPr>
        <p:spPr bwMode="auto">
          <a:xfrm flipV="1">
            <a:off x="507284" y="5995637"/>
            <a:ext cx="376430" cy="12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stealth" w="med" len="med"/>
            <a:tailEnd type="stealth"/>
          </a:ln>
          <a:effectLst/>
        </p:spPr>
      </p:cxnSp>
      <p:sp>
        <p:nvSpPr>
          <p:cNvPr id="66" name="TextBox 65"/>
          <p:cNvSpPr txBox="1"/>
          <p:nvPr/>
        </p:nvSpPr>
        <p:spPr>
          <a:xfrm>
            <a:off x="883714" y="5868679"/>
            <a:ext cx="10791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Perf Data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962176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EFT-1 Fault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203FAE-8E35-944F-ACE6-2929B151A52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9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3279601"/>
              </p:ext>
            </p:extLst>
          </p:nvPr>
        </p:nvGraphicFramePr>
        <p:xfrm>
          <a:off x="4191000" y="1707046"/>
          <a:ext cx="4335463" cy="2438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70712">
                  <a:extLst>
                    <a:ext uri="{9D8B030D-6E8A-4147-A177-3AD203B41FA5}">
                      <a16:colId xmlns:a16="http://schemas.microsoft.com/office/drawing/2014/main" val="2542557952"/>
                    </a:ext>
                  </a:extLst>
                </a:gridCol>
                <a:gridCol w="1164751">
                  <a:extLst>
                    <a:ext uri="{9D8B030D-6E8A-4147-A177-3AD203B41FA5}">
                      <a16:colId xmlns:a16="http://schemas.microsoft.com/office/drawing/2014/main" val="29424047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Model Attribute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Value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93145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Failure Modes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5473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15615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Components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2971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75880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Tests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5372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1770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Failure Modes Per Component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1.84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84815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Tests Per Component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1.81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45962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Tests Per Failure Mode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0.98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0766688"/>
                  </a:ext>
                </a:extLst>
              </a:tr>
            </a:tbl>
          </a:graphicData>
        </a:graphic>
      </p:graphicFrame>
      <p:sp>
        <p:nvSpPr>
          <p:cNvPr id="10" name="Text Placeholder 4"/>
          <p:cNvSpPr txBox="1">
            <a:spLocks/>
          </p:cNvSpPr>
          <p:nvPr/>
        </p:nvSpPr>
        <p:spPr>
          <a:xfrm>
            <a:off x="533400" y="1707046"/>
            <a:ext cx="3008313" cy="351829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881" indent="-192881">
              <a:buClr>
                <a:srgbClr val="00519B"/>
              </a:buClr>
              <a:buFont typeface="Wingdings" charset="2"/>
              <a:buChar char="Ø"/>
            </a:pPr>
            <a:r>
              <a:rPr lang="en-US" sz="1800" smtClean="0">
                <a:solidFill>
                  <a:srgbClr val="000000"/>
                </a:solidFill>
              </a:rPr>
              <a:t>Orion Fault Model</a:t>
            </a:r>
          </a:p>
          <a:p>
            <a:pPr marL="417910" lvl="1" indent="-160735">
              <a:buClr>
                <a:srgbClr val="004B97"/>
              </a:buClr>
              <a:buFont typeface="Wingdings" charset="2"/>
              <a:buChar char="§"/>
            </a:pPr>
            <a:r>
              <a:rPr lang="en-US" sz="1575" smtClean="0"/>
              <a:t>Faults in Electrical Power System and connected electrical loads</a:t>
            </a:r>
          </a:p>
          <a:p>
            <a:pPr marL="417910" lvl="1" indent="-160735">
              <a:buClr>
                <a:srgbClr val="004B97"/>
              </a:buClr>
              <a:buFont typeface="Wingdings" charset="2"/>
              <a:buChar char="§"/>
            </a:pPr>
            <a:r>
              <a:rPr lang="en-US" sz="1575" smtClean="0"/>
              <a:t>Built with the TEAMS® modeling toolset</a:t>
            </a:r>
          </a:p>
          <a:p>
            <a:pPr marL="417910" lvl="1" indent="-160735">
              <a:buClr>
                <a:srgbClr val="004B97"/>
              </a:buClr>
              <a:buFont typeface="Wingdings" charset="2"/>
              <a:buChar char="§"/>
            </a:pPr>
            <a:r>
              <a:rPr lang="en-US" sz="1575" smtClean="0"/>
              <a:t>TEAMS® uses a dependency model that correlates faults and their propagation paths with tests that detect indications of a fault</a:t>
            </a:r>
            <a:endParaRPr lang="en-US" sz="1575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713" y="4353252"/>
            <a:ext cx="3810000" cy="2003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49616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ASO </a:t>
            </a:r>
            <a:r>
              <a:rPr lang="en-US" dirty="0" err="1" smtClean="0"/>
              <a:t>cFS</a:t>
            </a:r>
            <a:r>
              <a:rPr lang="en-US" dirty="0" smtClean="0"/>
              <a:t> </a:t>
            </a:r>
            <a:r>
              <a:rPr lang="en-US" dirty="0" smtClean="0"/>
              <a:t>Recent Past and Near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FY17</a:t>
            </a:r>
            <a:endParaRPr lang="en-US" sz="2400" dirty="0" smtClean="0"/>
          </a:p>
          <a:p>
            <a:pPr lvl="1"/>
            <a:r>
              <a:rPr lang="en-US" sz="2000" dirty="0" smtClean="0"/>
              <a:t>Voting, SBN, </a:t>
            </a:r>
            <a:r>
              <a:rPr lang="en-US" sz="2000" dirty="0" smtClean="0"/>
              <a:t>real-time OS + </a:t>
            </a:r>
            <a:r>
              <a:rPr lang="en-US" sz="2000" dirty="0" err="1" smtClean="0"/>
              <a:t>cFS</a:t>
            </a:r>
            <a:r>
              <a:rPr lang="en-US" sz="2000" dirty="0" smtClean="0"/>
              <a:t> integration</a:t>
            </a:r>
            <a:endParaRPr lang="en-US" sz="2000" dirty="0" smtClean="0"/>
          </a:p>
          <a:p>
            <a:r>
              <a:rPr lang="en-US" sz="2400" dirty="0" smtClean="0"/>
              <a:t>FY18</a:t>
            </a:r>
          </a:p>
          <a:p>
            <a:pPr lvl="1"/>
            <a:r>
              <a:rPr lang="en-US" sz="2000" dirty="0" smtClean="0"/>
              <a:t>CCDD: ASO supported </a:t>
            </a:r>
            <a:r>
              <a:rPr lang="en-US" sz="2000" dirty="0" err="1" smtClean="0"/>
              <a:t>iPAS</a:t>
            </a:r>
            <a:r>
              <a:rPr lang="en-US" sz="2000" dirty="0" smtClean="0"/>
              <a:t> integrated testing by feeding input to the CCDD process and integrating the configuration into autonomy apps.</a:t>
            </a:r>
          </a:p>
          <a:p>
            <a:pPr lvl="1"/>
            <a:r>
              <a:rPr lang="en-US" sz="2000" dirty="0" err="1" smtClean="0"/>
              <a:t>Protobetter</a:t>
            </a:r>
            <a:r>
              <a:rPr lang="en-US" sz="2000" dirty="0" smtClean="0"/>
              <a:t>: </a:t>
            </a:r>
            <a:r>
              <a:rPr lang="en-US" sz="2000" dirty="0" err="1" smtClean="0"/>
              <a:t>iPAS</a:t>
            </a:r>
            <a:r>
              <a:rPr lang="en-US" sz="2000" dirty="0" smtClean="0"/>
              <a:t> developed framework for data management for mix-platform SBN networks. ASO demonstrated with autonomy apps.</a:t>
            </a:r>
          </a:p>
          <a:p>
            <a:r>
              <a:rPr lang="en-US" sz="2400" dirty="0" smtClean="0"/>
              <a:t>FY19+</a:t>
            </a:r>
          </a:p>
          <a:p>
            <a:pPr lvl="1"/>
            <a:r>
              <a:rPr lang="en-US" sz="2000" dirty="0" smtClean="0"/>
              <a:t>EDS: demonstrate/integrate</a:t>
            </a:r>
            <a:r>
              <a:rPr lang="en-US" sz="2000" dirty="0" smtClean="0"/>
              <a:t>?</a:t>
            </a:r>
          </a:p>
          <a:p>
            <a:pPr lvl="1"/>
            <a:r>
              <a:rPr lang="en-US" sz="2000" dirty="0" smtClean="0"/>
              <a:t>Further real-time OS + </a:t>
            </a:r>
            <a:r>
              <a:rPr lang="en-US" sz="2000" dirty="0" err="1" smtClean="0"/>
              <a:t>cFS</a:t>
            </a:r>
            <a:r>
              <a:rPr lang="en-US" sz="2000" dirty="0" smtClean="0"/>
              <a:t> integration.</a:t>
            </a:r>
            <a:endParaRPr lang="en-US" sz="2000" dirty="0" smtClean="0"/>
          </a:p>
          <a:p>
            <a:pPr lvl="1"/>
            <a:r>
              <a:rPr lang="en-US" sz="2000" dirty="0" smtClean="0"/>
              <a:t>Voting 2.0 (distributed voting)?</a:t>
            </a:r>
          </a:p>
          <a:p>
            <a:pPr lvl="1"/>
            <a:r>
              <a:rPr lang="en-US" sz="2000" dirty="0" smtClean="0"/>
              <a:t>Autonomous commanding of </a:t>
            </a:r>
            <a:r>
              <a:rPr lang="en-US" sz="2000" dirty="0" err="1" smtClean="0"/>
              <a:t>cFS</a:t>
            </a:r>
            <a:r>
              <a:rPr lang="en-US" sz="2000" dirty="0" smtClean="0"/>
              <a:t>?</a:t>
            </a:r>
          </a:p>
          <a:p>
            <a:pPr lvl="1"/>
            <a:r>
              <a:rPr lang="en-US" sz="2000" dirty="0" err="1" smtClean="0"/>
              <a:t>Lua</a:t>
            </a:r>
            <a:r>
              <a:rPr lang="en-US" sz="2000" dirty="0" smtClean="0"/>
              <a:t> (and/or other embedded programming languages) for complex event-driven commanding scenarios? “LC++”!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203FAE-8E35-944F-ACE6-2929B151A52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801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8A665-9515-2D42-A09B-6E9D87B7B77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373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0" y="-16605"/>
            <a:ext cx="9155798" cy="51420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1485" y="5302986"/>
            <a:ext cx="9143999" cy="60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NASA ARC: G.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Aaseng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(presenter), J.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Frank, M.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Iatauro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C. Knight, R. Levinson, J.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Ossenfort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M. Scott, A. Sweet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NASA GRC: J. </a:t>
            </a:r>
            <a:r>
              <a:rPr lang="en-US" sz="1600" kern="0" dirty="0" err="1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Csank</a:t>
            </a:r>
            <a:r>
              <a:rPr lang="en-US" sz="1600" kern="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, J. </a:t>
            </a:r>
            <a:r>
              <a:rPr lang="en-US" sz="1600" kern="0" dirty="0" err="1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Soeder</a:t>
            </a:r>
            <a:endParaRPr lang="en-US" sz="1600" kern="0" dirty="0" smtClean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N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ASA JSC: D.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Carrejo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A. Loveless, T. </a:t>
            </a:r>
            <a:r>
              <a:rPr lang="en-US" sz="1600" kern="0" noProof="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N</a:t>
            </a:r>
            <a:r>
              <a:rPr lang="en-US" sz="1600" kern="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go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NASA MSFC: Z. Greenwood 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6484" y="269008"/>
            <a:ext cx="982266" cy="84050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" name="Isosceles Triangle 12"/>
          <p:cNvSpPr/>
          <p:nvPr/>
        </p:nvSpPr>
        <p:spPr bwMode="auto">
          <a:xfrm>
            <a:off x="7890669" y="163456"/>
            <a:ext cx="963612" cy="803275"/>
          </a:xfrm>
          <a:prstGeom prst="triangle">
            <a:avLst>
              <a:gd name="adj" fmla="val 49494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4" name="Group 131"/>
          <p:cNvGrpSpPr>
            <a:grpSpLocks/>
          </p:cNvGrpSpPr>
          <p:nvPr/>
        </p:nvGrpSpPr>
        <p:grpSpPr bwMode="auto">
          <a:xfrm>
            <a:off x="7829550" y="0"/>
            <a:ext cx="1238250" cy="996950"/>
            <a:chOff x="1197863" y="283464"/>
            <a:chExt cx="5039812" cy="4523232"/>
          </a:xfrm>
        </p:grpSpPr>
        <p:sp>
          <p:nvSpPr>
            <p:cNvPr id="15" name="Parallelogram 14"/>
            <p:cNvSpPr/>
            <p:nvPr/>
          </p:nvSpPr>
          <p:spPr>
            <a:xfrm>
              <a:off x="1197863" y="1219802"/>
              <a:ext cx="2209764" cy="3579689"/>
            </a:xfrm>
            <a:prstGeom prst="parallelogram">
              <a:avLst>
                <a:gd name="adj" fmla="val 87341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449856" y="4590618"/>
              <a:ext cx="3960773" cy="20887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Parallelogram 16"/>
            <p:cNvSpPr/>
            <p:nvPr/>
          </p:nvSpPr>
          <p:spPr>
            <a:xfrm flipH="1">
              <a:off x="3330091" y="838062"/>
              <a:ext cx="2384221" cy="3586894"/>
            </a:xfrm>
            <a:prstGeom prst="parallelogram">
              <a:avLst>
                <a:gd name="adj" fmla="val 87635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Isosceles Triangle 17"/>
            <p:cNvSpPr/>
            <p:nvPr/>
          </p:nvSpPr>
          <p:spPr>
            <a:xfrm>
              <a:off x="3330091" y="564363"/>
              <a:ext cx="297220" cy="295309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9" name="Group 37"/>
            <p:cNvGrpSpPr>
              <a:grpSpLocks/>
            </p:cNvGrpSpPr>
            <p:nvPr/>
          </p:nvGrpSpPr>
          <p:grpSpPr bwMode="auto">
            <a:xfrm>
              <a:off x="3123330" y="838062"/>
              <a:ext cx="2519905" cy="3968634"/>
              <a:chOff x="4150505" y="1066664"/>
              <a:chExt cx="2519899" cy="3962532"/>
            </a:xfrm>
          </p:grpSpPr>
          <p:sp>
            <p:nvSpPr>
              <p:cNvPr id="24" name="Parallelogram 23"/>
              <p:cNvSpPr/>
              <p:nvPr/>
            </p:nvSpPr>
            <p:spPr>
              <a:xfrm flipH="1">
                <a:off x="4279731" y="1447817"/>
                <a:ext cx="2390673" cy="3581379"/>
              </a:xfrm>
              <a:prstGeom prst="parallelogram">
                <a:avLst>
                  <a:gd name="adj" fmla="val 87635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" name="Isosceles Triangle 24"/>
              <p:cNvSpPr/>
              <p:nvPr/>
            </p:nvSpPr>
            <p:spPr>
              <a:xfrm>
                <a:off x="4150505" y="1066664"/>
                <a:ext cx="426444" cy="381153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20" name="Parallelogram 19"/>
            <p:cNvSpPr/>
            <p:nvPr/>
          </p:nvSpPr>
          <p:spPr>
            <a:xfrm flipH="1">
              <a:off x="3549775" y="1219802"/>
              <a:ext cx="2384221" cy="3579689"/>
            </a:xfrm>
            <a:prstGeom prst="parallelogram">
              <a:avLst>
                <a:gd name="adj" fmla="val 87635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Parallelogram 20"/>
            <p:cNvSpPr/>
            <p:nvPr/>
          </p:nvSpPr>
          <p:spPr>
            <a:xfrm flipH="1">
              <a:off x="3465780" y="564363"/>
              <a:ext cx="2390680" cy="3586894"/>
            </a:xfrm>
            <a:prstGeom prst="parallelogram">
              <a:avLst>
                <a:gd name="adj" fmla="val 87635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Isosceles Triangle 21"/>
            <p:cNvSpPr/>
            <p:nvPr/>
          </p:nvSpPr>
          <p:spPr>
            <a:xfrm>
              <a:off x="3472240" y="283464"/>
              <a:ext cx="284297" cy="295304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Parallelogram 22"/>
            <p:cNvSpPr/>
            <p:nvPr/>
          </p:nvSpPr>
          <p:spPr>
            <a:xfrm flipH="1">
              <a:off x="3846995" y="1219802"/>
              <a:ext cx="2390680" cy="3579689"/>
            </a:xfrm>
            <a:prstGeom prst="parallelogram">
              <a:avLst>
                <a:gd name="adj" fmla="val 87635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6" name="TextBox 3"/>
          <p:cNvSpPr txBox="1">
            <a:spLocks noChangeArrowheads="1"/>
          </p:cNvSpPr>
          <p:nvPr/>
        </p:nvSpPr>
        <p:spPr bwMode="auto">
          <a:xfrm>
            <a:off x="8172450" y="30162"/>
            <a:ext cx="44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chemeClr val="bg2"/>
                </a:solidFill>
                <a:latin typeface="Symbol" charset="2"/>
              </a:rPr>
              <a:t>A</a:t>
            </a:r>
          </a:p>
        </p:txBody>
      </p:sp>
      <p:sp>
        <p:nvSpPr>
          <p:cNvPr id="27" name="TextBox 3"/>
          <p:cNvSpPr txBox="1">
            <a:spLocks noChangeArrowheads="1"/>
          </p:cNvSpPr>
          <p:nvPr/>
        </p:nvSpPr>
        <p:spPr bwMode="auto">
          <a:xfrm>
            <a:off x="8302625" y="301625"/>
            <a:ext cx="5032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chemeClr val="bg2"/>
                </a:solidFill>
                <a:latin typeface="Symbol" charset="2"/>
              </a:rPr>
              <a:t>M</a:t>
            </a:r>
          </a:p>
        </p:txBody>
      </p:sp>
      <p:sp>
        <p:nvSpPr>
          <p:cNvPr id="28" name="Oval 27"/>
          <p:cNvSpPr/>
          <p:nvPr/>
        </p:nvSpPr>
        <p:spPr bwMode="auto">
          <a:xfrm>
            <a:off x="8631688" y="707560"/>
            <a:ext cx="255906" cy="272445"/>
          </a:xfrm>
          <a:prstGeom prst="ellipse">
            <a:avLst/>
          </a:prstGeom>
          <a:solidFill>
            <a:schemeClr val="tx1"/>
          </a:solidFill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TextBox 3"/>
          <p:cNvSpPr txBox="1">
            <a:spLocks noChangeArrowheads="1"/>
          </p:cNvSpPr>
          <p:nvPr/>
        </p:nvSpPr>
        <p:spPr bwMode="auto">
          <a:xfrm>
            <a:off x="8600086" y="647832"/>
            <a:ext cx="1775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500" dirty="0" smtClean="0">
                <a:ln w="22225">
                  <a:solidFill>
                    <a:srgbClr val="3366FF"/>
                  </a:solidFill>
                </a:ln>
                <a:solidFill>
                  <a:srgbClr val="3366FF"/>
                </a:solidFill>
                <a:latin typeface="Symbol" charset="2"/>
              </a:rPr>
              <a:t>S</a:t>
            </a:r>
            <a:endParaRPr lang="en-US" sz="1500" dirty="0">
              <a:ln w="22225">
                <a:solidFill>
                  <a:srgbClr val="3366FF"/>
                </a:solidFill>
              </a:ln>
              <a:solidFill>
                <a:srgbClr val="3366FF"/>
              </a:solidFill>
              <a:latin typeface="Symbol" charset="2"/>
            </a:endParaRPr>
          </a:p>
        </p:txBody>
      </p:sp>
      <p:sp>
        <p:nvSpPr>
          <p:cNvPr id="30" name="Arc 29"/>
          <p:cNvSpPr/>
          <p:nvPr/>
        </p:nvSpPr>
        <p:spPr bwMode="auto">
          <a:xfrm rot="19989870" flipV="1">
            <a:off x="8609013" y="799751"/>
            <a:ext cx="287003" cy="108015"/>
          </a:xfrm>
          <a:prstGeom prst="arc">
            <a:avLst>
              <a:gd name="adj1" fmla="val 9490632"/>
              <a:gd name="adj2" fmla="val 0"/>
            </a:avLst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TextBox 308"/>
          <p:cNvSpPr txBox="1">
            <a:spLocks noChangeArrowheads="1"/>
          </p:cNvSpPr>
          <p:nvPr/>
        </p:nvSpPr>
        <p:spPr bwMode="auto">
          <a:xfrm>
            <a:off x="8601075" y="750500"/>
            <a:ext cx="3545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i="1" dirty="0" smtClean="0">
                <a:solidFill>
                  <a:srgbClr val="FFFF00"/>
                </a:solidFill>
              </a:rPr>
              <a:t>10</a:t>
            </a:r>
            <a:endParaRPr lang="en-US" sz="1200" i="1" dirty="0">
              <a:solidFill>
                <a:srgbClr val="FFFF00"/>
              </a:solidFill>
            </a:endParaRP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203FAE-8E35-944F-ACE6-2929B151A52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40" name="TextBox 7"/>
          <p:cNvSpPr txBox="1">
            <a:spLocks noChangeArrowheads="1"/>
          </p:cNvSpPr>
          <p:nvPr/>
        </p:nvSpPr>
        <p:spPr bwMode="auto">
          <a:xfrm>
            <a:off x="5474787" y="78395"/>
            <a:ext cx="232075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tx2">
                    <a:lumMod val="40000"/>
                    <a:lumOff val="60000"/>
                  </a:schemeClr>
                </a:solidFill>
                <a:latin typeface="AppleGothic"/>
                <a:ea typeface="AppleGothic"/>
              </a:rPr>
              <a:t>Autonomous </a:t>
            </a:r>
          </a:p>
          <a:p>
            <a:pPr algn="ctr">
              <a:defRPr/>
            </a:pPr>
            <a:r>
              <a:rPr 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ppleGothic"/>
                <a:ea typeface="AppleGothic"/>
              </a:rPr>
              <a:t>Systems and</a:t>
            </a:r>
            <a:endParaRPr lang="en-US" sz="2800" dirty="0">
              <a:solidFill>
                <a:schemeClr val="tx2">
                  <a:lumMod val="40000"/>
                  <a:lumOff val="60000"/>
                </a:schemeClr>
              </a:solidFill>
              <a:latin typeface="AppleGothic"/>
              <a:ea typeface="AppleGothic"/>
            </a:endParaRPr>
          </a:p>
          <a:p>
            <a:pPr algn="ctr">
              <a:defRPr/>
            </a:pPr>
            <a:r>
              <a:rPr lang="en-US" sz="2800" dirty="0">
                <a:solidFill>
                  <a:schemeClr val="tx2">
                    <a:lumMod val="40000"/>
                    <a:lumOff val="60000"/>
                  </a:schemeClr>
                </a:solidFill>
                <a:latin typeface="AppleGothic"/>
                <a:ea typeface="AppleGothic"/>
              </a:rPr>
              <a:t>Operations</a:t>
            </a:r>
          </a:p>
        </p:txBody>
      </p:sp>
      <p:pic>
        <p:nvPicPr>
          <p:cNvPr id="34" name="Picture 33" descr="moontran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738" y="2177573"/>
            <a:ext cx="849490" cy="838692"/>
          </a:xfrm>
          <a:prstGeom prst="rect">
            <a:avLst/>
          </a:prstGeom>
        </p:spPr>
      </p:pic>
      <p:sp>
        <p:nvSpPr>
          <p:cNvPr id="35" name="4-Point Star 24"/>
          <p:cNvSpPr>
            <a:spLocks noChangeArrowheads="1"/>
          </p:cNvSpPr>
          <p:nvPr/>
        </p:nvSpPr>
        <p:spPr bwMode="auto">
          <a:xfrm>
            <a:off x="1527610" y="3579442"/>
            <a:ext cx="155575" cy="163512"/>
          </a:xfrm>
          <a:prstGeom prst="star4">
            <a:avLst>
              <a:gd name="adj" fmla="val 12500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36" name="4-Point Star 19"/>
          <p:cNvSpPr>
            <a:spLocks noChangeArrowheads="1"/>
          </p:cNvSpPr>
          <p:nvPr/>
        </p:nvSpPr>
        <p:spPr bwMode="auto">
          <a:xfrm>
            <a:off x="3146150" y="314050"/>
            <a:ext cx="139700" cy="87313"/>
          </a:xfrm>
          <a:prstGeom prst="star4">
            <a:avLst>
              <a:gd name="adj" fmla="val 12500"/>
            </a:avLst>
          </a:prstGeom>
          <a:solidFill>
            <a:srgbClr val="FFFA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37" name="4-Point Star 19"/>
          <p:cNvSpPr>
            <a:spLocks noChangeArrowheads="1"/>
          </p:cNvSpPr>
          <p:nvPr/>
        </p:nvSpPr>
        <p:spPr bwMode="auto">
          <a:xfrm>
            <a:off x="534646" y="1560513"/>
            <a:ext cx="139700" cy="87313"/>
          </a:xfrm>
          <a:prstGeom prst="star4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38" name="4-Point Star 19"/>
          <p:cNvSpPr>
            <a:spLocks noChangeArrowheads="1"/>
          </p:cNvSpPr>
          <p:nvPr/>
        </p:nvSpPr>
        <p:spPr bwMode="auto">
          <a:xfrm>
            <a:off x="3076118" y="2423464"/>
            <a:ext cx="139700" cy="87313"/>
          </a:xfrm>
          <a:prstGeom prst="star4">
            <a:avLst>
              <a:gd name="adj" fmla="val 12500"/>
            </a:avLst>
          </a:prstGeom>
          <a:solidFill>
            <a:srgbClr val="FFFA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39" name="4-Point Star 19"/>
          <p:cNvSpPr>
            <a:spLocks noChangeArrowheads="1"/>
          </p:cNvSpPr>
          <p:nvPr/>
        </p:nvSpPr>
        <p:spPr bwMode="auto">
          <a:xfrm>
            <a:off x="485084" y="1373852"/>
            <a:ext cx="139700" cy="87313"/>
          </a:xfrm>
          <a:prstGeom prst="star4">
            <a:avLst>
              <a:gd name="adj" fmla="val 12500"/>
            </a:avLst>
          </a:prstGeom>
          <a:solidFill>
            <a:srgbClr val="FFFA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41" name="4-Point Star 19"/>
          <p:cNvSpPr>
            <a:spLocks noChangeArrowheads="1"/>
          </p:cNvSpPr>
          <p:nvPr/>
        </p:nvSpPr>
        <p:spPr bwMode="auto">
          <a:xfrm>
            <a:off x="3072943" y="2499664"/>
            <a:ext cx="139700" cy="87313"/>
          </a:xfrm>
          <a:prstGeom prst="star4">
            <a:avLst>
              <a:gd name="adj" fmla="val 12500"/>
            </a:avLst>
          </a:prstGeom>
          <a:solidFill>
            <a:srgbClr val="FFFA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42" name="4-Point Star 19"/>
          <p:cNvSpPr>
            <a:spLocks noChangeArrowheads="1"/>
          </p:cNvSpPr>
          <p:nvPr/>
        </p:nvSpPr>
        <p:spPr bwMode="auto">
          <a:xfrm>
            <a:off x="3231693" y="2499664"/>
            <a:ext cx="139700" cy="87313"/>
          </a:xfrm>
          <a:prstGeom prst="star4">
            <a:avLst>
              <a:gd name="adj" fmla="val 12500"/>
            </a:avLst>
          </a:prstGeom>
          <a:solidFill>
            <a:srgbClr val="FFFA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43" name="4-Point Star 19"/>
          <p:cNvSpPr>
            <a:spLocks noChangeArrowheads="1"/>
          </p:cNvSpPr>
          <p:nvPr/>
        </p:nvSpPr>
        <p:spPr bwMode="auto">
          <a:xfrm>
            <a:off x="1746685" y="2809504"/>
            <a:ext cx="139700" cy="87313"/>
          </a:xfrm>
          <a:prstGeom prst="star4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44" name="4-Point Star 43"/>
          <p:cNvSpPr>
            <a:spLocks noChangeArrowheads="1"/>
          </p:cNvSpPr>
          <p:nvPr/>
        </p:nvSpPr>
        <p:spPr bwMode="auto">
          <a:xfrm>
            <a:off x="2901583" y="2629839"/>
            <a:ext cx="139700" cy="87313"/>
          </a:xfrm>
          <a:prstGeom prst="star4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45" name="4-Point Star 19"/>
          <p:cNvSpPr>
            <a:spLocks noChangeArrowheads="1"/>
          </p:cNvSpPr>
          <p:nvPr/>
        </p:nvSpPr>
        <p:spPr bwMode="auto">
          <a:xfrm>
            <a:off x="1577967" y="980005"/>
            <a:ext cx="139700" cy="87312"/>
          </a:xfrm>
          <a:prstGeom prst="star4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46" name="4-Point Star 19"/>
          <p:cNvSpPr>
            <a:spLocks noChangeArrowheads="1"/>
          </p:cNvSpPr>
          <p:nvPr/>
        </p:nvSpPr>
        <p:spPr bwMode="auto">
          <a:xfrm>
            <a:off x="589843" y="4030297"/>
            <a:ext cx="139700" cy="87312"/>
          </a:xfrm>
          <a:prstGeom prst="star4">
            <a:avLst>
              <a:gd name="adj" fmla="val 12500"/>
            </a:avLst>
          </a:prstGeom>
          <a:solidFill>
            <a:srgbClr val="FFFA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47" name="4-Point Star 19"/>
          <p:cNvSpPr>
            <a:spLocks noChangeArrowheads="1"/>
          </p:cNvSpPr>
          <p:nvPr/>
        </p:nvSpPr>
        <p:spPr bwMode="auto">
          <a:xfrm>
            <a:off x="2631708" y="554037"/>
            <a:ext cx="139700" cy="87313"/>
          </a:xfrm>
          <a:prstGeom prst="star4">
            <a:avLst>
              <a:gd name="adj" fmla="val 12500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48" name="4-Point Star 19"/>
          <p:cNvSpPr>
            <a:spLocks noChangeArrowheads="1"/>
          </p:cNvSpPr>
          <p:nvPr/>
        </p:nvSpPr>
        <p:spPr bwMode="auto">
          <a:xfrm>
            <a:off x="3399407" y="1065857"/>
            <a:ext cx="139700" cy="87313"/>
          </a:xfrm>
          <a:prstGeom prst="star4">
            <a:avLst>
              <a:gd name="adj" fmla="val 12500"/>
            </a:avLst>
          </a:prstGeom>
          <a:solidFill>
            <a:srgbClr val="FFFA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49" name="4-Point Star 19"/>
          <p:cNvSpPr>
            <a:spLocks noChangeArrowheads="1"/>
          </p:cNvSpPr>
          <p:nvPr/>
        </p:nvSpPr>
        <p:spPr bwMode="auto">
          <a:xfrm>
            <a:off x="2157848" y="699510"/>
            <a:ext cx="139700" cy="87313"/>
          </a:xfrm>
          <a:prstGeom prst="star4">
            <a:avLst>
              <a:gd name="adj" fmla="val 12500"/>
            </a:avLst>
          </a:prstGeom>
          <a:solidFill>
            <a:srgbClr val="FFFA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50" name="4-Point Star 24"/>
          <p:cNvSpPr>
            <a:spLocks noChangeArrowheads="1"/>
          </p:cNvSpPr>
          <p:nvPr/>
        </p:nvSpPr>
        <p:spPr bwMode="auto">
          <a:xfrm>
            <a:off x="1647817" y="543241"/>
            <a:ext cx="155575" cy="163512"/>
          </a:xfrm>
          <a:prstGeom prst="star4">
            <a:avLst>
              <a:gd name="adj" fmla="val 12500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51" name="4-Point Star 19"/>
          <p:cNvSpPr>
            <a:spLocks noChangeArrowheads="1"/>
          </p:cNvSpPr>
          <p:nvPr/>
        </p:nvSpPr>
        <p:spPr bwMode="auto">
          <a:xfrm>
            <a:off x="2828558" y="2496489"/>
            <a:ext cx="139700" cy="87313"/>
          </a:xfrm>
          <a:prstGeom prst="star4">
            <a:avLst>
              <a:gd name="adj" fmla="val 12500"/>
            </a:avLst>
          </a:prstGeom>
          <a:solidFill>
            <a:srgbClr val="FFFA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52" name="4-Point Star 19"/>
          <p:cNvSpPr>
            <a:spLocks noChangeArrowheads="1"/>
          </p:cNvSpPr>
          <p:nvPr/>
        </p:nvSpPr>
        <p:spPr bwMode="auto">
          <a:xfrm>
            <a:off x="2018148" y="2806329"/>
            <a:ext cx="139700" cy="87313"/>
          </a:xfrm>
          <a:prstGeom prst="star4">
            <a:avLst>
              <a:gd name="adj" fmla="val 12500"/>
            </a:avLst>
          </a:prstGeom>
          <a:solidFill>
            <a:srgbClr val="FFFA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53" name="4-Point Star 19"/>
          <p:cNvSpPr>
            <a:spLocks noChangeArrowheads="1"/>
          </p:cNvSpPr>
          <p:nvPr/>
        </p:nvSpPr>
        <p:spPr bwMode="auto">
          <a:xfrm>
            <a:off x="3536395" y="2028531"/>
            <a:ext cx="139700" cy="87313"/>
          </a:xfrm>
          <a:prstGeom prst="star4">
            <a:avLst>
              <a:gd name="adj" fmla="val 12500"/>
            </a:avLst>
          </a:prstGeom>
          <a:solidFill>
            <a:srgbClr val="FFFA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55" name="4-Point Star 19"/>
          <p:cNvSpPr>
            <a:spLocks noChangeArrowheads="1"/>
          </p:cNvSpPr>
          <p:nvPr/>
        </p:nvSpPr>
        <p:spPr bwMode="auto">
          <a:xfrm>
            <a:off x="139358" y="2857531"/>
            <a:ext cx="139700" cy="87312"/>
          </a:xfrm>
          <a:prstGeom prst="star4">
            <a:avLst>
              <a:gd name="adj" fmla="val 12500"/>
            </a:avLst>
          </a:prstGeom>
          <a:solidFill>
            <a:srgbClr val="FFFA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56" name="4-Point Star 19"/>
          <p:cNvSpPr>
            <a:spLocks noChangeArrowheads="1"/>
          </p:cNvSpPr>
          <p:nvPr/>
        </p:nvSpPr>
        <p:spPr bwMode="auto">
          <a:xfrm>
            <a:off x="3820558" y="3304943"/>
            <a:ext cx="139700" cy="87312"/>
          </a:xfrm>
          <a:prstGeom prst="star4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57" name="4-Point Star 19"/>
          <p:cNvSpPr>
            <a:spLocks noChangeArrowheads="1"/>
          </p:cNvSpPr>
          <p:nvPr/>
        </p:nvSpPr>
        <p:spPr bwMode="auto">
          <a:xfrm>
            <a:off x="2780485" y="2023769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58" name="4-Point Star 19"/>
          <p:cNvSpPr>
            <a:spLocks noChangeArrowheads="1"/>
          </p:cNvSpPr>
          <p:nvPr/>
        </p:nvSpPr>
        <p:spPr bwMode="auto">
          <a:xfrm>
            <a:off x="2439173" y="2368256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59" name="4-Point Star 19"/>
          <p:cNvSpPr>
            <a:spLocks noChangeArrowheads="1"/>
          </p:cNvSpPr>
          <p:nvPr/>
        </p:nvSpPr>
        <p:spPr bwMode="auto">
          <a:xfrm>
            <a:off x="1242920" y="2337292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60" name="4-Point Star 19"/>
          <p:cNvSpPr>
            <a:spLocks noChangeArrowheads="1"/>
          </p:cNvSpPr>
          <p:nvPr/>
        </p:nvSpPr>
        <p:spPr bwMode="auto">
          <a:xfrm>
            <a:off x="2018148" y="2741242"/>
            <a:ext cx="136525" cy="46037"/>
          </a:xfrm>
          <a:prstGeom prst="star4">
            <a:avLst>
              <a:gd name="adj" fmla="val 12500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61" name="4-Point Star 19"/>
          <p:cNvSpPr>
            <a:spLocks noChangeArrowheads="1"/>
          </p:cNvSpPr>
          <p:nvPr/>
        </p:nvSpPr>
        <p:spPr bwMode="auto">
          <a:xfrm>
            <a:off x="1919854" y="624813"/>
            <a:ext cx="136525" cy="46038"/>
          </a:xfrm>
          <a:prstGeom prst="star4">
            <a:avLst>
              <a:gd name="adj" fmla="val 12500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62" name="4-Point Star 19"/>
          <p:cNvSpPr>
            <a:spLocks noChangeArrowheads="1"/>
          </p:cNvSpPr>
          <p:nvPr/>
        </p:nvSpPr>
        <p:spPr bwMode="auto">
          <a:xfrm>
            <a:off x="665881" y="2051443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63" name="4-Point Star 19"/>
          <p:cNvSpPr>
            <a:spLocks noChangeArrowheads="1"/>
          </p:cNvSpPr>
          <p:nvPr/>
        </p:nvSpPr>
        <p:spPr bwMode="auto">
          <a:xfrm>
            <a:off x="3920192" y="474184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64" name="4-Point Star 19"/>
          <p:cNvSpPr>
            <a:spLocks noChangeArrowheads="1"/>
          </p:cNvSpPr>
          <p:nvPr/>
        </p:nvSpPr>
        <p:spPr bwMode="auto">
          <a:xfrm>
            <a:off x="3745947" y="1238275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65" name="4-Point Star 19"/>
          <p:cNvSpPr>
            <a:spLocks noChangeArrowheads="1"/>
          </p:cNvSpPr>
          <p:nvPr/>
        </p:nvSpPr>
        <p:spPr bwMode="auto">
          <a:xfrm>
            <a:off x="1163545" y="2372217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66" name="4-Point Star 19"/>
          <p:cNvSpPr>
            <a:spLocks noChangeArrowheads="1"/>
          </p:cNvSpPr>
          <p:nvPr/>
        </p:nvSpPr>
        <p:spPr bwMode="auto">
          <a:xfrm>
            <a:off x="2872560" y="2039644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67" name="4-Point Star 19"/>
          <p:cNvSpPr>
            <a:spLocks noChangeArrowheads="1"/>
          </p:cNvSpPr>
          <p:nvPr/>
        </p:nvSpPr>
        <p:spPr bwMode="auto">
          <a:xfrm>
            <a:off x="1239745" y="2372217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68" name="4-Point Star 19"/>
          <p:cNvSpPr>
            <a:spLocks noChangeArrowheads="1"/>
          </p:cNvSpPr>
          <p:nvPr/>
        </p:nvSpPr>
        <p:spPr bwMode="auto">
          <a:xfrm>
            <a:off x="1119095" y="2372217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69" name="4-Point Star 19"/>
          <p:cNvSpPr>
            <a:spLocks noChangeArrowheads="1"/>
          </p:cNvSpPr>
          <p:nvPr/>
        </p:nvSpPr>
        <p:spPr bwMode="auto">
          <a:xfrm>
            <a:off x="1087345" y="2326180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70" name="4-Point Star 19"/>
          <p:cNvSpPr>
            <a:spLocks noChangeArrowheads="1"/>
          </p:cNvSpPr>
          <p:nvPr/>
        </p:nvSpPr>
        <p:spPr bwMode="auto">
          <a:xfrm>
            <a:off x="2683648" y="2031706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71" name="4-Point Star 19"/>
          <p:cNvSpPr>
            <a:spLocks noChangeArrowheads="1"/>
          </p:cNvSpPr>
          <p:nvPr/>
        </p:nvSpPr>
        <p:spPr bwMode="auto">
          <a:xfrm>
            <a:off x="3630077" y="575468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72" name="4-Point Star 19"/>
          <p:cNvSpPr>
            <a:spLocks noChangeArrowheads="1"/>
          </p:cNvSpPr>
          <p:nvPr/>
        </p:nvSpPr>
        <p:spPr bwMode="auto">
          <a:xfrm>
            <a:off x="1137085" y="2720604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73" name="4-Point Star 19"/>
          <p:cNvSpPr>
            <a:spLocks noChangeArrowheads="1"/>
          </p:cNvSpPr>
          <p:nvPr/>
        </p:nvSpPr>
        <p:spPr bwMode="auto">
          <a:xfrm>
            <a:off x="2820173" y="2028531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74" name="4-Point Star 19"/>
          <p:cNvSpPr>
            <a:spLocks noChangeArrowheads="1"/>
          </p:cNvSpPr>
          <p:nvPr/>
        </p:nvSpPr>
        <p:spPr bwMode="auto">
          <a:xfrm>
            <a:off x="1215933" y="2326180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75" name="4-Point Star 19"/>
          <p:cNvSpPr>
            <a:spLocks noChangeArrowheads="1"/>
          </p:cNvSpPr>
          <p:nvPr/>
        </p:nvSpPr>
        <p:spPr bwMode="auto">
          <a:xfrm>
            <a:off x="3662407" y="224376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76" name="4-Point Star 19"/>
          <p:cNvSpPr>
            <a:spLocks noChangeArrowheads="1"/>
          </p:cNvSpPr>
          <p:nvPr/>
        </p:nvSpPr>
        <p:spPr bwMode="auto">
          <a:xfrm>
            <a:off x="2710099" y="727481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77" name="4-Point Star 19"/>
          <p:cNvSpPr>
            <a:spLocks noChangeArrowheads="1"/>
          </p:cNvSpPr>
          <p:nvPr/>
        </p:nvSpPr>
        <p:spPr bwMode="auto">
          <a:xfrm>
            <a:off x="204475" y="539748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78" name="4-Point Star 19"/>
          <p:cNvSpPr>
            <a:spLocks noChangeArrowheads="1"/>
          </p:cNvSpPr>
          <p:nvPr/>
        </p:nvSpPr>
        <p:spPr bwMode="auto">
          <a:xfrm>
            <a:off x="4153185" y="624222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79" name="4-Point Star 19"/>
          <p:cNvSpPr>
            <a:spLocks noChangeArrowheads="1"/>
          </p:cNvSpPr>
          <p:nvPr/>
        </p:nvSpPr>
        <p:spPr bwMode="auto">
          <a:xfrm>
            <a:off x="869508" y="2394442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80" name="4-Point Star 19"/>
          <p:cNvSpPr>
            <a:spLocks noChangeArrowheads="1"/>
          </p:cNvSpPr>
          <p:nvPr/>
        </p:nvSpPr>
        <p:spPr bwMode="auto">
          <a:xfrm>
            <a:off x="586506" y="2353539"/>
            <a:ext cx="136525" cy="46037"/>
          </a:xfrm>
          <a:prstGeom prst="star4">
            <a:avLst>
              <a:gd name="adj" fmla="val 12500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81" name="4-Point Star 19"/>
          <p:cNvSpPr>
            <a:spLocks noChangeArrowheads="1"/>
          </p:cNvSpPr>
          <p:nvPr/>
        </p:nvSpPr>
        <p:spPr bwMode="auto">
          <a:xfrm>
            <a:off x="3599895" y="2023769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82" name="4-Point Star 19"/>
          <p:cNvSpPr>
            <a:spLocks noChangeArrowheads="1"/>
          </p:cNvSpPr>
          <p:nvPr/>
        </p:nvSpPr>
        <p:spPr bwMode="auto">
          <a:xfrm>
            <a:off x="3615770" y="2080919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83" name="4-Point Star 19"/>
          <p:cNvSpPr>
            <a:spLocks noChangeArrowheads="1"/>
          </p:cNvSpPr>
          <p:nvPr/>
        </p:nvSpPr>
        <p:spPr bwMode="auto">
          <a:xfrm>
            <a:off x="3496777" y="1808163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84" name="4-Point Star 19"/>
          <p:cNvSpPr>
            <a:spLocks noChangeArrowheads="1"/>
          </p:cNvSpPr>
          <p:nvPr/>
        </p:nvSpPr>
        <p:spPr bwMode="auto">
          <a:xfrm>
            <a:off x="2755533" y="2660002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85" name="4-Point Star 19"/>
          <p:cNvSpPr>
            <a:spLocks noChangeArrowheads="1"/>
          </p:cNvSpPr>
          <p:nvPr/>
        </p:nvSpPr>
        <p:spPr bwMode="auto">
          <a:xfrm>
            <a:off x="3158990" y="1461304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86" name="4-Point Star 19"/>
          <p:cNvSpPr>
            <a:spLocks noChangeArrowheads="1"/>
          </p:cNvSpPr>
          <p:nvPr/>
        </p:nvSpPr>
        <p:spPr bwMode="auto">
          <a:xfrm>
            <a:off x="2831733" y="2660002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87" name="4-Point Star 19"/>
          <p:cNvSpPr>
            <a:spLocks noChangeArrowheads="1"/>
          </p:cNvSpPr>
          <p:nvPr/>
        </p:nvSpPr>
        <p:spPr bwMode="auto">
          <a:xfrm>
            <a:off x="2062598" y="2873004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88" name="4-Point Star 19"/>
          <p:cNvSpPr>
            <a:spLocks noChangeArrowheads="1"/>
          </p:cNvSpPr>
          <p:nvPr/>
        </p:nvSpPr>
        <p:spPr bwMode="auto">
          <a:xfrm>
            <a:off x="3503058" y="2031706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89" name="4-Point Star 19"/>
          <p:cNvSpPr>
            <a:spLocks noChangeArrowheads="1"/>
          </p:cNvSpPr>
          <p:nvPr/>
        </p:nvSpPr>
        <p:spPr bwMode="auto">
          <a:xfrm>
            <a:off x="3615770" y="2080919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90" name="4-Point Star 19"/>
          <p:cNvSpPr>
            <a:spLocks noChangeArrowheads="1"/>
          </p:cNvSpPr>
          <p:nvPr/>
        </p:nvSpPr>
        <p:spPr bwMode="auto">
          <a:xfrm>
            <a:off x="3783767" y="2257425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91" name="4-Point Star 19"/>
          <p:cNvSpPr>
            <a:spLocks noChangeArrowheads="1"/>
          </p:cNvSpPr>
          <p:nvPr/>
        </p:nvSpPr>
        <p:spPr bwMode="auto">
          <a:xfrm>
            <a:off x="2664778" y="3203774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92" name="4-Point Star 19"/>
          <p:cNvSpPr>
            <a:spLocks noChangeArrowheads="1"/>
          </p:cNvSpPr>
          <p:nvPr/>
        </p:nvSpPr>
        <p:spPr bwMode="auto">
          <a:xfrm>
            <a:off x="3264469" y="554037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93" name="4-Point Star 19"/>
          <p:cNvSpPr>
            <a:spLocks noChangeArrowheads="1"/>
          </p:cNvSpPr>
          <p:nvPr/>
        </p:nvSpPr>
        <p:spPr bwMode="auto">
          <a:xfrm>
            <a:off x="3571320" y="2583802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94" name="4-Point Star 19"/>
          <p:cNvSpPr>
            <a:spLocks noChangeArrowheads="1"/>
          </p:cNvSpPr>
          <p:nvPr/>
        </p:nvSpPr>
        <p:spPr bwMode="auto">
          <a:xfrm>
            <a:off x="3718430" y="1875486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95" name="4-Point Star 19"/>
          <p:cNvSpPr>
            <a:spLocks noChangeArrowheads="1"/>
          </p:cNvSpPr>
          <p:nvPr/>
        </p:nvSpPr>
        <p:spPr bwMode="auto">
          <a:xfrm>
            <a:off x="2888883" y="717767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96" name="4-Point Star 19"/>
          <p:cNvSpPr>
            <a:spLocks noChangeArrowheads="1"/>
          </p:cNvSpPr>
          <p:nvPr/>
        </p:nvSpPr>
        <p:spPr bwMode="auto">
          <a:xfrm>
            <a:off x="3503058" y="2093619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97" name="4-Point Star 19"/>
          <p:cNvSpPr>
            <a:spLocks noChangeArrowheads="1"/>
          </p:cNvSpPr>
          <p:nvPr/>
        </p:nvSpPr>
        <p:spPr bwMode="auto">
          <a:xfrm>
            <a:off x="2010210" y="2839667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98" name="4-Point Star 19"/>
          <p:cNvSpPr>
            <a:spLocks noChangeArrowheads="1"/>
          </p:cNvSpPr>
          <p:nvPr/>
        </p:nvSpPr>
        <p:spPr bwMode="auto">
          <a:xfrm>
            <a:off x="2771408" y="2961627"/>
            <a:ext cx="136525" cy="46037"/>
          </a:xfrm>
          <a:prstGeom prst="star4">
            <a:avLst>
              <a:gd name="adj" fmla="val 12500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99" name="4-Point Star 19"/>
          <p:cNvSpPr>
            <a:spLocks noChangeArrowheads="1"/>
          </p:cNvSpPr>
          <p:nvPr/>
        </p:nvSpPr>
        <p:spPr bwMode="auto">
          <a:xfrm>
            <a:off x="2888883" y="2502839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100" name="4-Point Star 19"/>
          <p:cNvSpPr>
            <a:spLocks noChangeArrowheads="1"/>
          </p:cNvSpPr>
          <p:nvPr/>
        </p:nvSpPr>
        <p:spPr bwMode="auto">
          <a:xfrm>
            <a:off x="908485" y="1682379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01" name="4-Point Star 19"/>
          <p:cNvSpPr>
            <a:spLocks noChangeArrowheads="1"/>
          </p:cNvSpPr>
          <p:nvPr/>
        </p:nvSpPr>
        <p:spPr bwMode="auto">
          <a:xfrm>
            <a:off x="2872560" y="99705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02" name="4-Point Star 19"/>
          <p:cNvSpPr>
            <a:spLocks noChangeArrowheads="1"/>
          </p:cNvSpPr>
          <p:nvPr/>
        </p:nvSpPr>
        <p:spPr bwMode="auto">
          <a:xfrm>
            <a:off x="2860308" y="2442514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03" name="4-Point Star 19"/>
          <p:cNvSpPr>
            <a:spLocks noChangeArrowheads="1"/>
          </p:cNvSpPr>
          <p:nvPr/>
        </p:nvSpPr>
        <p:spPr bwMode="auto">
          <a:xfrm>
            <a:off x="871973" y="1674442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04" name="4-Point Star 19"/>
          <p:cNvSpPr>
            <a:spLocks noChangeArrowheads="1"/>
          </p:cNvSpPr>
          <p:nvPr/>
        </p:nvSpPr>
        <p:spPr bwMode="auto">
          <a:xfrm>
            <a:off x="832285" y="1723654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05" name="4-Point Star 19"/>
          <p:cNvSpPr>
            <a:spLocks noChangeArrowheads="1"/>
          </p:cNvSpPr>
          <p:nvPr/>
        </p:nvSpPr>
        <p:spPr bwMode="auto">
          <a:xfrm>
            <a:off x="1105335" y="1628404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06" name="4-Point Star 19"/>
          <p:cNvSpPr>
            <a:spLocks noChangeArrowheads="1"/>
          </p:cNvSpPr>
          <p:nvPr/>
        </p:nvSpPr>
        <p:spPr bwMode="auto">
          <a:xfrm>
            <a:off x="1372035" y="1737942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07" name="4-Point Star 19"/>
          <p:cNvSpPr>
            <a:spLocks noChangeArrowheads="1"/>
          </p:cNvSpPr>
          <p:nvPr/>
        </p:nvSpPr>
        <p:spPr bwMode="auto">
          <a:xfrm>
            <a:off x="279058" y="1693863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08" name="4-Point Star 19"/>
          <p:cNvSpPr>
            <a:spLocks noChangeArrowheads="1"/>
          </p:cNvSpPr>
          <p:nvPr/>
        </p:nvSpPr>
        <p:spPr bwMode="auto">
          <a:xfrm>
            <a:off x="662073" y="1736354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09" name="4-Point Star 19"/>
          <p:cNvSpPr>
            <a:spLocks noChangeArrowheads="1"/>
          </p:cNvSpPr>
          <p:nvPr/>
        </p:nvSpPr>
        <p:spPr bwMode="auto">
          <a:xfrm>
            <a:off x="900548" y="1628404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10" name="4-Point Star 19"/>
          <p:cNvSpPr>
            <a:spLocks noChangeArrowheads="1"/>
          </p:cNvSpPr>
          <p:nvPr/>
        </p:nvSpPr>
        <p:spPr bwMode="auto">
          <a:xfrm>
            <a:off x="3912633" y="2242844"/>
            <a:ext cx="136525" cy="46037"/>
          </a:xfrm>
          <a:prstGeom prst="star4">
            <a:avLst>
              <a:gd name="adj" fmla="val 12500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11" name="4-Point Star 19"/>
          <p:cNvSpPr>
            <a:spLocks noChangeArrowheads="1"/>
          </p:cNvSpPr>
          <p:nvPr/>
        </p:nvSpPr>
        <p:spPr bwMode="auto">
          <a:xfrm>
            <a:off x="3091018" y="1787247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112" name="4-Point Star 19"/>
          <p:cNvSpPr>
            <a:spLocks noChangeArrowheads="1"/>
          </p:cNvSpPr>
          <p:nvPr/>
        </p:nvSpPr>
        <p:spPr bwMode="auto">
          <a:xfrm>
            <a:off x="3183093" y="1803122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13" name="4-Point Star 19"/>
          <p:cNvSpPr>
            <a:spLocks noChangeArrowheads="1"/>
          </p:cNvSpPr>
          <p:nvPr/>
        </p:nvSpPr>
        <p:spPr bwMode="auto">
          <a:xfrm>
            <a:off x="742106" y="131130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14" name="4-Point Star 19"/>
          <p:cNvSpPr>
            <a:spLocks noChangeArrowheads="1"/>
          </p:cNvSpPr>
          <p:nvPr/>
        </p:nvSpPr>
        <p:spPr bwMode="auto">
          <a:xfrm>
            <a:off x="3062443" y="1849159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15" name="4-Point Star 19"/>
          <p:cNvSpPr>
            <a:spLocks noChangeArrowheads="1"/>
          </p:cNvSpPr>
          <p:nvPr/>
        </p:nvSpPr>
        <p:spPr bwMode="auto">
          <a:xfrm>
            <a:off x="1224398" y="1574429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16" name="4-Point Star 19"/>
          <p:cNvSpPr>
            <a:spLocks noChangeArrowheads="1"/>
          </p:cNvSpPr>
          <p:nvPr/>
        </p:nvSpPr>
        <p:spPr bwMode="auto">
          <a:xfrm>
            <a:off x="656878" y="1327814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17" name="4-Point Star 19"/>
          <p:cNvSpPr>
            <a:spLocks noChangeArrowheads="1"/>
          </p:cNvSpPr>
          <p:nvPr/>
        </p:nvSpPr>
        <p:spPr bwMode="auto">
          <a:xfrm>
            <a:off x="1812946" y="325557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18" name="4-Point Star 19"/>
          <p:cNvSpPr>
            <a:spLocks noChangeArrowheads="1"/>
          </p:cNvSpPr>
          <p:nvPr/>
        </p:nvSpPr>
        <p:spPr bwMode="auto">
          <a:xfrm>
            <a:off x="2472510" y="2306344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119" name="4-Point Star 19"/>
          <p:cNvSpPr>
            <a:spLocks noChangeArrowheads="1"/>
          </p:cNvSpPr>
          <p:nvPr/>
        </p:nvSpPr>
        <p:spPr bwMode="auto">
          <a:xfrm>
            <a:off x="2488385" y="2363494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20" name="4-Point Star 19"/>
          <p:cNvSpPr>
            <a:spLocks noChangeArrowheads="1"/>
          </p:cNvSpPr>
          <p:nvPr/>
        </p:nvSpPr>
        <p:spPr bwMode="auto">
          <a:xfrm>
            <a:off x="420245" y="4387115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21" name="4-Point Star 19"/>
          <p:cNvSpPr>
            <a:spLocks noChangeArrowheads="1"/>
          </p:cNvSpPr>
          <p:nvPr/>
        </p:nvSpPr>
        <p:spPr bwMode="auto">
          <a:xfrm>
            <a:off x="1872098" y="3239717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22" name="4-Point Star 19"/>
          <p:cNvSpPr>
            <a:spLocks noChangeArrowheads="1"/>
          </p:cNvSpPr>
          <p:nvPr/>
        </p:nvSpPr>
        <p:spPr bwMode="auto">
          <a:xfrm>
            <a:off x="3071967" y="1153309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23" name="4-Point Star 19"/>
          <p:cNvSpPr>
            <a:spLocks noChangeArrowheads="1"/>
          </p:cNvSpPr>
          <p:nvPr/>
        </p:nvSpPr>
        <p:spPr bwMode="auto">
          <a:xfrm>
            <a:off x="3631648" y="2747314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24" name="4-Point Star 19"/>
          <p:cNvSpPr>
            <a:spLocks noChangeArrowheads="1"/>
          </p:cNvSpPr>
          <p:nvPr/>
        </p:nvSpPr>
        <p:spPr bwMode="auto">
          <a:xfrm>
            <a:off x="3187565" y="1472416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25" name="4-Point Star 19"/>
          <p:cNvSpPr>
            <a:spLocks noChangeArrowheads="1"/>
          </p:cNvSpPr>
          <p:nvPr/>
        </p:nvSpPr>
        <p:spPr bwMode="auto">
          <a:xfrm>
            <a:off x="2899995" y="2655239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26" name="4-Point Star 19"/>
          <p:cNvSpPr>
            <a:spLocks noChangeArrowheads="1"/>
          </p:cNvSpPr>
          <p:nvPr/>
        </p:nvSpPr>
        <p:spPr bwMode="auto">
          <a:xfrm>
            <a:off x="2488385" y="2363494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27" name="4-Point Star 19"/>
          <p:cNvSpPr>
            <a:spLocks noChangeArrowheads="1"/>
          </p:cNvSpPr>
          <p:nvPr/>
        </p:nvSpPr>
        <p:spPr bwMode="auto">
          <a:xfrm>
            <a:off x="3187565" y="1429554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28" name="4-Point Star 19"/>
          <p:cNvSpPr>
            <a:spLocks noChangeArrowheads="1"/>
          </p:cNvSpPr>
          <p:nvPr/>
        </p:nvSpPr>
        <p:spPr bwMode="auto">
          <a:xfrm>
            <a:off x="2512198" y="2309519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29" name="4-Point Star 19"/>
          <p:cNvSpPr>
            <a:spLocks noChangeArrowheads="1"/>
          </p:cNvSpPr>
          <p:nvPr/>
        </p:nvSpPr>
        <p:spPr bwMode="auto">
          <a:xfrm>
            <a:off x="2846020" y="2242844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30" name="4-Point Star 19"/>
          <p:cNvSpPr>
            <a:spLocks noChangeArrowheads="1"/>
          </p:cNvSpPr>
          <p:nvPr/>
        </p:nvSpPr>
        <p:spPr bwMode="auto">
          <a:xfrm>
            <a:off x="2925918" y="2157912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31" name="4-Point Star 19"/>
          <p:cNvSpPr>
            <a:spLocks noChangeArrowheads="1"/>
          </p:cNvSpPr>
          <p:nvPr/>
        </p:nvSpPr>
        <p:spPr bwMode="auto">
          <a:xfrm>
            <a:off x="3072943" y="2704452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32" name="4-Point Star 19"/>
          <p:cNvSpPr>
            <a:spLocks noChangeArrowheads="1"/>
          </p:cNvSpPr>
          <p:nvPr/>
        </p:nvSpPr>
        <p:spPr bwMode="auto">
          <a:xfrm>
            <a:off x="1867335" y="3209554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33" name="4-Point Star 19"/>
          <p:cNvSpPr>
            <a:spLocks noChangeArrowheads="1"/>
          </p:cNvSpPr>
          <p:nvPr/>
        </p:nvSpPr>
        <p:spPr bwMode="auto">
          <a:xfrm>
            <a:off x="3065005" y="2609202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34" name="4-Point Star 19"/>
          <p:cNvSpPr>
            <a:spLocks noChangeArrowheads="1"/>
          </p:cNvSpPr>
          <p:nvPr/>
        </p:nvSpPr>
        <p:spPr bwMode="auto">
          <a:xfrm>
            <a:off x="2906345" y="2879077"/>
            <a:ext cx="136525" cy="47625"/>
          </a:xfrm>
          <a:prstGeom prst="star4">
            <a:avLst>
              <a:gd name="adj" fmla="val 12500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35" name="4-Point Star 19"/>
          <p:cNvSpPr>
            <a:spLocks noChangeArrowheads="1"/>
          </p:cNvSpPr>
          <p:nvPr/>
        </p:nvSpPr>
        <p:spPr bwMode="auto">
          <a:xfrm>
            <a:off x="892610" y="2815854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136" name="4-Point Star 19"/>
          <p:cNvSpPr>
            <a:spLocks noChangeArrowheads="1"/>
          </p:cNvSpPr>
          <p:nvPr/>
        </p:nvSpPr>
        <p:spPr bwMode="auto">
          <a:xfrm>
            <a:off x="908485" y="2873004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37" name="4-Point Star 19"/>
          <p:cNvSpPr>
            <a:spLocks noChangeArrowheads="1"/>
          </p:cNvSpPr>
          <p:nvPr/>
        </p:nvSpPr>
        <p:spPr bwMode="auto">
          <a:xfrm>
            <a:off x="696205" y="2831729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38" name="4-Point Star 19"/>
          <p:cNvSpPr>
            <a:spLocks noChangeArrowheads="1"/>
          </p:cNvSpPr>
          <p:nvPr/>
        </p:nvSpPr>
        <p:spPr bwMode="auto">
          <a:xfrm>
            <a:off x="1716079" y="63632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39" name="4-Point Star 19"/>
          <p:cNvSpPr>
            <a:spLocks noChangeArrowheads="1"/>
          </p:cNvSpPr>
          <p:nvPr/>
        </p:nvSpPr>
        <p:spPr bwMode="auto">
          <a:xfrm>
            <a:off x="984685" y="2831729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40" name="4-Point Star 19"/>
          <p:cNvSpPr>
            <a:spLocks noChangeArrowheads="1"/>
          </p:cNvSpPr>
          <p:nvPr/>
        </p:nvSpPr>
        <p:spPr bwMode="auto">
          <a:xfrm>
            <a:off x="2063019" y="497203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41" name="4-Point Star 19"/>
          <p:cNvSpPr>
            <a:spLocks noChangeArrowheads="1"/>
          </p:cNvSpPr>
          <p:nvPr/>
        </p:nvSpPr>
        <p:spPr bwMode="auto">
          <a:xfrm>
            <a:off x="2164536" y="740786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42" name="4-Point Star 19"/>
          <p:cNvSpPr>
            <a:spLocks noChangeArrowheads="1"/>
          </p:cNvSpPr>
          <p:nvPr/>
        </p:nvSpPr>
        <p:spPr bwMode="auto">
          <a:xfrm>
            <a:off x="659693" y="2823792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43" name="4-Point Star 19"/>
          <p:cNvSpPr>
            <a:spLocks noChangeArrowheads="1"/>
          </p:cNvSpPr>
          <p:nvPr/>
        </p:nvSpPr>
        <p:spPr bwMode="auto">
          <a:xfrm>
            <a:off x="908485" y="2873004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44" name="4-Point Star 19"/>
          <p:cNvSpPr>
            <a:spLocks noChangeArrowheads="1"/>
          </p:cNvSpPr>
          <p:nvPr/>
        </p:nvSpPr>
        <p:spPr bwMode="auto">
          <a:xfrm>
            <a:off x="620005" y="2873004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45" name="4-Point Star 19"/>
          <p:cNvSpPr>
            <a:spLocks noChangeArrowheads="1"/>
          </p:cNvSpPr>
          <p:nvPr/>
        </p:nvSpPr>
        <p:spPr bwMode="auto">
          <a:xfrm>
            <a:off x="693295" y="2318242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46" name="4-Point Star 19"/>
          <p:cNvSpPr>
            <a:spLocks noChangeArrowheads="1"/>
          </p:cNvSpPr>
          <p:nvPr/>
        </p:nvSpPr>
        <p:spPr bwMode="auto">
          <a:xfrm>
            <a:off x="2215335" y="2390481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47" name="4-Point Star 19"/>
          <p:cNvSpPr>
            <a:spLocks noChangeArrowheads="1"/>
          </p:cNvSpPr>
          <p:nvPr/>
        </p:nvSpPr>
        <p:spPr bwMode="auto">
          <a:xfrm>
            <a:off x="932298" y="2820617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48" name="4-Point Star 19"/>
          <p:cNvSpPr>
            <a:spLocks noChangeArrowheads="1"/>
          </p:cNvSpPr>
          <p:nvPr/>
        </p:nvSpPr>
        <p:spPr bwMode="auto">
          <a:xfrm>
            <a:off x="864035" y="2877767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49" name="4-Point Star 19"/>
          <p:cNvSpPr>
            <a:spLocks noChangeArrowheads="1"/>
          </p:cNvSpPr>
          <p:nvPr/>
        </p:nvSpPr>
        <p:spPr bwMode="auto">
          <a:xfrm>
            <a:off x="272738" y="2479397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50" name="4-Point Star 19"/>
          <p:cNvSpPr>
            <a:spLocks noChangeArrowheads="1"/>
          </p:cNvSpPr>
          <p:nvPr/>
        </p:nvSpPr>
        <p:spPr bwMode="auto">
          <a:xfrm>
            <a:off x="696205" y="2873004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51" name="4-Point Star 19"/>
          <p:cNvSpPr>
            <a:spLocks noChangeArrowheads="1"/>
          </p:cNvSpPr>
          <p:nvPr/>
        </p:nvSpPr>
        <p:spPr bwMode="auto">
          <a:xfrm>
            <a:off x="1519673" y="3266704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52" name="4-Point Star 19"/>
          <p:cNvSpPr>
            <a:spLocks noChangeArrowheads="1"/>
          </p:cNvSpPr>
          <p:nvPr/>
        </p:nvSpPr>
        <p:spPr bwMode="auto">
          <a:xfrm>
            <a:off x="488508" y="2318242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53" name="4-Point Star 19"/>
          <p:cNvSpPr>
            <a:spLocks noChangeArrowheads="1"/>
          </p:cNvSpPr>
          <p:nvPr/>
        </p:nvSpPr>
        <p:spPr bwMode="auto">
          <a:xfrm>
            <a:off x="2078810" y="624813"/>
            <a:ext cx="136525" cy="46038"/>
          </a:xfrm>
          <a:prstGeom prst="star4">
            <a:avLst>
              <a:gd name="adj" fmla="val 12500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54" name="4-Point Star 19"/>
          <p:cNvSpPr>
            <a:spLocks noChangeArrowheads="1"/>
          </p:cNvSpPr>
          <p:nvPr/>
        </p:nvSpPr>
        <p:spPr bwMode="auto">
          <a:xfrm>
            <a:off x="3344225" y="320884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155" name="4-Point Star 19"/>
          <p:cNvSpPr>
            <a:spLocks noChangeArrowheads="1"/>
          </p:cNvSpPr>
          <p:nvPr/>
        </p:nvSpPr>
        <p:spPr bwMode="auto">
          <a:xfrm>
            <a:off x="2739658" y="3566464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56" name="4-Point Star 19"/>
          <p:cNvSpPr>
            <a:spLocks noChangeArrowheads="1"/>
          </p:cNvSpPr>
          <p:nvPr/>
        </p:nvSpPr>
        <p:spPr bwMode="auto">
          <a:xfrm>
            <a:off x="3360100" y="314852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57" name="4-Point Star 19"/>
          <p:cNvSpPr>
            <a:spLocks noChangeArrowheads="1"/>
          </p:cNvSpPr>
          <p:nvPr/>
        </p:nvSpPr>
        <p:spPr bwMode="auto">
          <a:xfrm>
            <a:off x="3950555" y="314852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58" name="4-Point Star 19"/>
          <p:cNvSpPr>
            <a:spLocks noChangeArrowheads="1"/>
          </p:cNvSpPr>
          <p:nvPr/>
        </p:nvSpPr>
        <p:spPr bwMode="auto">
          <a:xfrm>
            <a:off x="2811095" y="2885427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59" name="4-Point Star 19"/>
          <p:cNvSpPr>
            <a:spLocks noChangeArrowheads="1"/>
          </p:cNvSpPr>
          <p:nvPr/>
        </p:nvSpPr>
        <p:spPr bwMode="auto">
          <a:xfrm>
            <a:off x="1981635" y="3185742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60" name="4-Point Star 19"/>
          <p:cNvSpPr>
            <a:spLocks noChangeArrowheads="1"/>
          </p:cNvSpPr>
          <p:nvPr/>
        </p:nvSpPr>
        <p:spPr bwMode="auto">
          <a:xfrm>
            <a:off x="3995005" y="317074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61" name="4-Point Star 19"/>
          <p:cNvSpPr>
            <a:spLocks noChangeArrowheads="1"/>
          </p:cNvSpPr>
          <p:nvPr/>
        </p:nvSpPr>
        <p:spPr bwMode="auto">
          <a:xfrm>
            <a:off x="3363275" y="3448558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62" name="4-Point Star 19"/>
          <p:cNvSpPr>
            <a:spLocks noChangeArrowheads="1"/>
          </p:cNvSpPr>
          <p:nvPr/>
        </p:nvSpPr>
        <p:spPr bwMode="auto">
          <a:xfrm>
            <a:off x="2051485" y="3468317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63" name="4-Point Star 19"/>
          <p:cNvSpPr>
            <a:spLocks noChangeArrowheads="1"/>
          </p:cNvSpPr>
          <p:nvPr/>
        </p:nvSpPr>
        <p:spPr bwMode="auto">
          <a:xfrm>
            <a:off x="2866658" y="3055289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64" name="4-Point Star 19"/>
          <p:cNvSpPr>
            <a:spLocks noChangeArrowheads="1"/>
          </p:cNvSpPr>
          <p:nvPr/>
        </p:nvSpPr>
        <p:spPr bwMode="auto">
          <a:xfrm>
            <a:off x="1843523" y="3601667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65" name="4-Point Star 19"/>
          <p:cNvSpPr>
            <a:spLocks noChangeArrowheads="1"/>
          </p:cNvSpPr>
          <p:nvPr/>
        </p:nvSpPr>
        <p:spPr bwMode="auto">
          <a:xfrm>
            <a:off x="3578730" y="1741209"/>
            <a:ext cx="139700" cy="87313"/>
          </a:xfrm>
          <a:prstGeom prst="star4">
            <a:avLst>
              <a:gd name="adj" fmla="val 12500"/>
            </a:avLst>
          </a:prstGeom>
          <a:solidFill>
            <a:srgbClr val="FFFA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166" name="4-Point Star 19"/>
          <p:cNvSpPr>
            <a:spLocks noChangeArrowheads="1"/>
          </p:cNvSpPr>
          <p:nvPr/>
        </p:nvSpPr>
        <p:spPr bwMode="auto">
          <a:xfrm>
            <a:off x="3150525" y="1318444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167" name="4-Point Star 19"/>
          <p:cNvSpPr>
            <a:spLocks noChangeArrowheads="1"/>
          </p:cNvSpPr>
          <p:nvPr/>
        </p:nvSpPr>
        <p:spPr bwMode="auto">
          <a:xfrm>
            <a:off x="3121950" y="1215257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68" name="4-Point Star 19"/>
          <p:cNvSpPr>
            <a:spLocks noChangeArrowheads="1"/>
          </p:cNvSpPr>
          <p:nvPr/>
        </p:nvSpPr>
        <p:spPr bwMode="auto">
          <a:xfrm>
            <a:off x="3591430" y="1757084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69" name="4-Point Star 19"/>
          <p:cNvSpPr>
            <a:spLocks noChangeArrowheads="1"/>
          </p:cNvSpPr>
          <p:nvPr/>
        </p:nvSpPr>
        <p:spPr bwMode="auto">
          <a:xfrm>
            <a:off x="3140230" y="1676122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70" name="4-Point Star 19"/>
          <p:cNvSpPr>
            <a:spLocks noChangeArrowheads="1"/>
          </p:cNvSpPr>
          <p:nvPr/>
        </p:nvSpPr>
        <p:spPr bwMode="auto">
          <a:xfrm>
            <a:off x="1911785" y="889793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71" name="4-Point Star 19"/>
          <p:cNvSpPr>
            <a:spLocks noChangeArrowheads="1"/>
          </p:cNvSpPr>
          <p:nvPr/>
        </p:nvSpPr>
        <p:spPr bwMode="auto">
          <a:xfrm>
            <a:off x="3199738" y="1288282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72" name="4-Point Star 19"/>
          <p:cNvSpPr>
            <a:spLocks noChangeArrowheads="1"/>
          </p:cNvSpPr>
          <p:nvPr/>
        </p:nvSpPr>
        <p:spPr bwMode="auto">
          <a:xfrm>
            <a:off x="3087843" y="1665009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73" name="4-Point Star 19"/>
          <p:cNvSpPr>
            <a:spLocks noChangeArrowheads="1"/>
          </p:cNvSpPr>
          <p:nvPr/>
        </p:nvSpPr>
        <p:spPr bwMode="auto">
          <a:xfrm>
            <a:off x="1642197" y="258716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74" name="4-Point Star 19"/>
          <p:cNvSpPr>
            <a:spLocks noChangeArrowheads="1"/>
          </p:cNvSpPr>
          <p:nvPr/>
        </p:nvSpPr>
        <p:spPr bwMode="auto">
          <a:xfrm>
            <a:off x="937060" y="3495304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175" name="4-Point Star 19"/>
          <p:cNvSpPr>
            <a:spLocks noChangeArrowheads="1"/>
          </p:cNvSpPr>
          <p:nvPr/>
        </p:nvSpPr>
        <p:spPr bwMode="auto">
          <a:xfrm>
            <a:off x="908485" y="3557217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76" name="4-Point Star 19"/>
          <p:cNvSpPr>
            <a:spLocks noChangeArrowheads="1"/>
          </p:cNvSpPr>
          <p:nvPr/>
        </p:nvSpPr>
        <p:spPr bwMode="auto">
          <a:xfrm>
            <a:off x="1314880" y="333828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177" name="4-Point Star 19"/>
          <p:cNvSpPr>
            <a:spLocks noChangeArrowheads="1"/>
          </p:cNvSpPr>
          <p:nvPr/>
        </p:nvSpPr>
        <p:spPr bwMode="auto">
          <a:xfrm>
            <a:off x="1286305" y="327795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78" name="4-Point Star 19"/>
          <p:cNvSpPr>
            <a:spLocks noChangeArrowheads="1"/>
          </p:cNvSpPr>
          <p:nvPr/>
        </p:nvSpPr>
        <p:spPr bwMode="auto">
          <a:xfrm>
            <a:off x="1325993" y="318588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79" name="4-Point Star 19"/>
          <p:cNvSpPr>
            <a:spLocks noChangeArrowheads="1"/>
          </p:cNvSpPr>
          <p:nvPr/>
        </p:nvSpPr>
        <p:spPr bwMode="auto">
          <a:xfrm>
            <a:off x="656878" y="3205302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80" name="4-Point Star 19"/>
          <p:cNvSpPr>
            <a:spLocks noChangeArrowheads="1"/>
          </p:cNvSpPr>
          <p:nvPr/>
        </p:nvSpPr>
        <p:spPr bwMode="auto">
          <a:xfrm>
            <a:off x="759126" y="3225568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81" name="4-Point Star 19"/>
          <p:cNvSpPr>
            <a:spLocks noChangeArrowheads="1"/>
          </p:cNvSpPr>
          <p:nvPr/>
        </p:nvSpPr>
        <p:spPr bwMode="auto">
          <a:xfrm>
            <a:off x="2896820" y="3493439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82" name="4-Point Star 19"/>
          <p:cNvSpPr>
            <a:spLocks noChangeArrowheads="1"/>
          </p:cNvSpPr>
          <p:nvPr/>
        </p:nvSpPr>
        <p:spPr bwMode="auto">
          <a:xfrm>
            <a:off x="3677685" y="2715564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83" name="4-Point Star 19"/>
          <p:cNvSpPr>
            <a:spLocks noChangeArrowheads="1"/>
          </p:cNvSpPr>
          <p:nvPr/>
        </p:nvSpPr>
        <p:spPr bwMode="auto">
          <a:xfrm>
            <a:off x="3677685" y="2715564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84" name="4-Point Star 19"/>
          <p:cNvSpPr>
            <a:spLocks noChangeArrowheads="1"/>
          </p:cNvSpPr>
          <p:nvPr/>
        </p:nvSpPr>
        <p:spPr bwMode="auto">
          <a:xfrm>
            <a:off x="1987985" y="3053979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85" name="4-Point Star 19"/>
          <p:cNvSpPr>
            <a:spLocks noChangeArrowheads="1"/>
          </p:cNvSpPr>
          <p:nvPr/>
        </p:nvSpPr>
        <p:spPr bwMode="auto">
          <a:xfrm>
            <a:off x="3633235" y="2720327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86" name="4-Point Star 19"/>
          <p:cNvSpPr>
            <a:spLocks noChangeArrowheads="1"/>
          </p:cNvSpPr>
          <p:nvPr/>
        </p:nvSpPr>
        <p:spPr bwMode="auto">
          <a:xfrm>
            <a:off x="446484" y="3816887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187" name="4-Point Star 19"/>
          <p:cNvSpPr>
            <a:spLocks noChangeArrowheads="1"/>
          </p:cNvSpPr>
          <p:nvPr/>
        </p:nvSpPr>
        <p:spPr bwMode="auto">
          <a:xfrm>
            <a:off x="2914283" y="2728264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pic>
        <p:nvPicPr>
          <p:cNvPr id="189" name="Picture 18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74506">
            <a:off x="1560920" y="965243"/>
            <a:ext cx="1727258" cy="2680074"/>
          </a:xfrm>
          <a:prstGeom prst="rect">
            <a:avLst/>
          </a:prstGeom>
        </p:spPr>
      </p:pic>
      <p:sp>
        <p:nvSpPr>
          <p:cNvPr id="188" name="4-Point Star 23"/>
          <p:cNvSpPr>
            <a:spLocks noChangeArrowheads="1"/>
          </p:cNvSpPr>
          <p:nvPr/>
        </p:nvSpPr>
        <p:spPr bwMode="auto">
          <a:xfrm>
            <a:off x="5613157" y="1711936"/>
            <a:ext cx="155575" cy="163513"/>
          </a:xfrm>
          <a:prstGeom prst="star4">
            <a:avLst>
              <a:gd name="adj" fmla="val 12500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190" name="4-Point Star 24"/>
          <p:cNvSpPr>
            <a:spLocks noChangeArrowheads="1"/>
          </p:cNvSpPr>
          <p:nvPr/>
        </p:nvSpPr>
        <p:spPr bwMode="auto">
          <a:xfrm>
            <a:off x="8245303" y="3896460"/>
            <a:ext cx="155575" cy="163513"/>
          </a:xfrm>
          <a:prstGeom prst="star4">
            <a:avLst>
              <a:gd name="adj" fmla="val 12500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191" name="Oval 190"/>
          <p:cNvSpPr/>
          <p:nvPr/>
        </p:nvSpPr>
        <p:spPr bwMode="auto">
          <a:xfrm rot="10272418">
            <a:off x="5144310" y="237258"/>
            <a:ext cx="57150" cy="635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2" name="4-Point Star 19"/>
          <p:cNvSpPr>
            <a:spLocks noChangeArrowheads="1"/>
          </p:cNvSpPr>
          <p:nvPr/>
        </p:nvSpPr>
        <p:spPr bwMode="auto">
          <a:xfrm>
            <a:off x="2302211" y="3986439"/>
            <a:ext cx="139700" cy="87312"/>
          </a:xfrm>
          <a:prstGeom prst="star4">
            <a:avLst>
              <a:gd name="adj" fmla="val 12500"/>
            </a:avLst>
          </a:prstGeom>
          <a:solidFill>
            <a:srgbClr val="FFFA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193" name="4-Point Star 19"/>
          <p:cNvSpPr>
            <a:spLocks noChangeArrowheads="1"/>
          </p:cNvSpPr>
          <p:nvPr/>
        </p:nvSpPr>
        <p:spPr bwMode="auto">
          <a:xfrm>
            <a:off x="1787638" y="4211942"/>
            <a:ext cx="139700" cy="87312"/>
          </a:xfrm>
          <a:prstGeom prst="star4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194" name="4-Point Star 19"/>
          <p:cNvSpPr>
            <a:spLocks noChangeArrowheads="1"/>
          </p:cNvSpPr>
          <p:nvPr/>
        </p:nvSpPr>
        <p:spPr bwMode="auto">
          <a:xfrm>
            <a:off x="5344870" y="3389313"/>
            <a:ext cx="139700" cy="87312"/>
          </a:xfrm>
          <a:prstGeom prst="star4">
            <a:avLst>
              <a:gd name="adj" fmla="val 12500"/>
            </a:avLst>
          </a:prstGeom>
          <a:solidFill>
            <a:srgbClr val="FFFA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195" name="4-Point Star 19"/>
          <p:cNvSpPr>
            <a:spLocks noChangeArrowheads="1"/>
          </p:cNvSpPr>
          <p:nvPr/>
        </p:nvSpPr>
        <p:spPr bwMode="auto">
          <a:xfrm>
            <a:off x="2578424" y="4579619"/>
            <a:ext cx="139700" cy="87312"/>
          </a:xfrm>
          <a:prstGeom prst="star4">
            <a:avLst>
              <a:gd name="adj" fmla="val 12500"/>
            </a:avLst>
          </a:prstGeom>
          <a:solidFill>
            <a:srgbClr val="FFFA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196" name="4-Point Star 19"/>
          <p:cNvSpPr>
            <a:spLocks noChangeArrowheads="1"/>
          </p:cNvSpPr>
          <p:nvPr/>
        </p:nvSpPr>
        <p:spPr bwMode="auto">
          <a:xfrm>
            <a:off x="4560933" y="4165600"/>
            <a:ext cx="139700" cy="87313"/>
          </a:xfrm>
          <a:prstGeom prst="star4">
            <a:avLst>
              <a:gd name="adj" fmla="val 12500"/>
            </a:avLst>
          </a:prstGeom>
          <a:solidFill>
            <a:srgbClr val="FFFA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197" name="4-Point Star 19"/>
          <p:cNvSpPr>
            <a:spLocks noChangeArrowheads="1"/>
          </p:cNvSpPr>
          <p:nvPr/>
        </p:nvSpPr>
        <p:spPr bwMode="auto">
          <a:xfrm>
            <a:off x="4302690" y="2877737"/>
            <a:ext cx="139700" cy="87312"/>
          </a:xfrm>
          <a:prstGeom prst="star4">
            <a:avLst>
              <a:gd name="adj" fmla="val 12500"/>
            </a:avLst>
          </a:prstGeom>
          <a:solidFill>
            <a:srgbClr val="FFFA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198" name="4-Point Star 19"/>
          <p:cNvSpPr>
            <a:spLocks noChangeArrowheads="1"/>
          </p:cNvSpPr>
          <p:nvPr/>
        </p:nvSpPr>
        <p:spPr bwMode="auto">
          <a:xfrm>
            <a:off x="6298783" y="4763577"/>
            <a:ext cx="139700" cy="87312"/>
          </a:xfrm>
          <a:prstGeom prst="star4">
            <a:avLst>
              <a:gd name="adj" fmla="val 12500"/>
            </a:avLst>
          </a:prstGeom>
          <a:solidFill>
            <a:srgbClr val="FFFA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199" name="4-Point Star 19"/>
          <p:cNvSpPr>
            <a:spLocks noChangeArrowheads="1"/>
          </p:cNvSpPr>
          <p:nvPr/>
        </p:nvSpPr>
        <p:spPr bwMode="auto">
          <a:xfrm>
            <a:off x="3890408" y="4069369"/>
            <a:ext cx="139700" cy="87313"/>
          </a:xfrm>
          <a:prstGeom prst="star4">
            <a:avLst>
              <a:gd name="adj" fmla="val 12500"/>
            </a:avLst>
          </a:prstGeom>
          <a:solidFill>
            <a:srgbClr val="FFFA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200" name="4-Point Star 19"/>
          <p:cNvSpPr>
            <a:spLocks noChangeArrowheads="1"/>
          </p:cNvSpPr>
          <p:nvPr/>
        </p:nvSpPr>
        <p:spPr bwMode="auto">
          <a:xfrm>
            <a:off x="6356108" y="3276600"/>
            <a:ext cx="139700" cy="87313"/>
          </a:xfrm>
          <a:prstGeom prst="star4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201" name="4-Point Star 19"/>
          <p:cNvSpPr>
            <a:spLocks noChangeArrowheads="1"/>
          </p:cNvSpPr>
          <p:nvPr/>
        </p:nvSpPr>
        <p:spPr bwMode="auto">
          <a:xfrm>
            <a:off x="7315560" y="2508465"/>
            <a:ext cx="139700" cy="87313"/>
          </a:xfrm>
          <a:prstGeom prst="star4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202" name="4-Point Star 19"/>
          <p:cNvSpPr>
            <a:spLocks noChangeArrowheads="1"/>
          </p:cNvSpPr>
          <p:nvPr/>
        </p:nvSpPr>
        <p:spPr bwMode="auto">
          <a:xfrm>
            <a:off x="6872045" y="2844800"/>
            <a:ext cx="139700" cy="87313"/>
          </a:xfrm>
          <a:prstGeom prst="star4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203" name="4-Point Star 19"/>
          <p:cNvSpPr>
            <a:spLocks noChangeArrowheads="1"/>
          </p:cNvSpPr>
          <p:nvPr/>
        </p:nvSpPr>
        <p:spPr bwMode="auto">
          <a:xfrm>
            <a:off x="2932448" y="3949926"/>
            <a:ext cx="139700" cy="87313"/>
          </a:xfrm>
          <a:prstGeom prst="star4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204" name="4-Point Star 19"/>
          <p:cNvSpPr>
            <a:spLocks noChangeArrowheads="1"/>
          </p:cNvSpPr>
          <p:nvPr/>
        </p:nvSpPr>
        <p:spPr bwMode="auto">
          <a:xfrm>
            <a:off x="3084848" y="4102326"/>
            <a:ext cx="139700" cy="87313"/>
          </a:xfrm>
          <a:prstGeom prst="star4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205" name="4-Point Star 19"/>
          <p:cNvSpPr>
            <a:spLocks noChangeArrowheads="1"/>
          </p:cNvSpPr>
          <p:nvPr/>
        </p:nvSpPr>
        <p:spPr bwMode="auto">
          <a:xfrm>
            <a:off x="7473698" y="4258526"/>
            <a:ext cx="139700" cy="87313"/>
          </a:xfrm>
          <a:prstGeom prst="star4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206" name="4-Point Star 19"/>
          <p:cNvSpPr>
            <a:spLocks noChangeArrowheads="1"/>
          </p:cNvSpPr>
          <p:nvPr/>
        </p:nvSpPr>
        <p:spPr bwMode="auto">
          <a:xfrm>
            <a:off x="7000795" y="4560888"/>
            <a:ext cx="139700" cy="87312"/>
          </a:xfrm>
          <a:prstGeom prst="star4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207" name="4-Point Star 19"/>
          <p:cNvSpPr>
            <a:spLocks noChangeArrowheads="1"/>
          </p:cNvSpPr>
          <p:nvPr/>
        </p:nvSpPr>
        <p:spPr bwMode="auto">
          <a:xfrm>
            <a:off x="6588045" y="3730625"/>
            <a:ext cx="139700" cy="87313"/>
          </a:xfrm>
          <a:prstGeom prst="star4">
            <a:avLst>
              <a:gd name="adj" fmla="val 12500"/>
            </a:avLst>
          </a:prstGeom>
          <a:solidFill>
            <a:srgbClr val="FFFA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208" name="4-Point Star 19"/>
          <p:cNvSpPr>
            <a:spLocks noChangeArrowheads="1"/>
          </p:cNvSpPr>
          <p:nvPr/>
        </p:nvSpPr>
        <p:spPr bwMode="auto">
          <a:xfrm>
            <a:off x="8087663" y="3590082"/>
            <a:ext cx="139700" cy="87312"/>
          </a:xfrm>
          <a:prstGeom prst="star4">
            <a:avLst>
              <a:gd name="adj" fmla="val 12500"/>
            </a:avLst>
          </a:prstGeom>
          <a:solidFill>
            <a:srgbClr val="FFFA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209" name="4-Point Star 19"/>
          <p:cNvSpPr>
            <a:spLocks noChangeArrowheads="1"/>
          </p:cNvSpPr>
          <p:nvPr/>
        </p:nvSpPr>
        <p:spPr bwMode="auto">
          <a:xfrm>
            <a:off x="4560933" y="4165600"/>
            <a:ext cx="139700" cy="87313"/>
          </a:xfrm>
          <a:prstGeom prst="star4">
            <a:avLst>
              <a:gd name="adj" fmla="val 12500"/>
            </a:avLst>
          </a:prstGeom>
          <a:solidFill>
            <a:srgbClr val="FFFA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210" name="4-Point Star 19"/>
          <p:cNvSpPr>
            <a:spLocks noChangeArrowheads="1"/>
          </p:cNvSpPr>
          <p:nvPr/>
        </p:nvSpPr>
        <p:spPr bwMode="auto">
          <a:xfrm>
            <a:off x="7089695" y="3798888"/>
            <a:ext cx="139700" cy="87312"/>
          </a:xfrm>
          <a:prstGeom prst="star4">
            <a:avLst>
              <a:gd name="adj" fmla="val 12500"/>
            </a:avLst>
          </a:prstGeom>
          <a:solidFill>
            <a:srgbClr val="FFFA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211" name="4-Point Star 19"/>
          <p:cNvSpPr>
            <a:spLocks noChangeArrowheads="1"/>
          </p:cNvSpPr>
          <p:nvPr/>
        </p:nvSpPr>
        <p:spPr bwMode="auto">
          <a:xfrm>
            <a:off x="8637886" y="3939381"/>
            <a:ext cx="139700" cy="87313"/>
          </a:xfrm>
          <a:prstGeom prst="star4">
            <a:avLst>
              <a:gd name="adj" fmla="val 12500"/>
            </a:avLst>
          </a:prstGeom>
          <a:solidFill>
            <a:srgbClr val="FFFA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212" name="4-Point Star 19"/>
          <p:cNvSpPr>
            <a:spLocks noChangeArrowheads="1"/>
          </p:cNvSpPr>
          <p:nvPr/>
        </p:nvSpPr>
        <p:spPr bwMode="auto">
          <a:xfrm>
            <a:off x="6549783" y="1930400"/>
            <a:ext cx="139700" cy="87313"/>
          </a:xfrm>
          <a:prstGeom prst="star4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213" name="4-Point Star 19"/>
          <p:cNvSpPr>
            <a:spLocks noChangeArrowheads="1"/>
          </p:cNvSpPr>
          <p:nvPr/>
        </p:nvSpPr>
        <p:spPr bwMode="auto">
          <a:xfrm>
            <a:off x="209208" y="4541953"/>
            <a:ext cx="139700" cy="87312"/>
          </a:xfrm>
          <a:prstGeom prst="star4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214" name="4-Point Star 19"/>
          <p:cNvSpPr>
            <a:spLocks noChangeArrowheads="1"/>
          </p:cNvSpPr>
          <p:nvPr/>
        </p:nvSpPr>
        <p:spPr bwMode="auto">
          <a:xfrm>
            <a:off x="7489308" y="1573952"/>
            <a:ext cx="139700" cy="87313"/>
          </a:xfrm>
          <a:prstGeom prst="star4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215" name="4-Point Star 19"/>
          <p:cNvSpPr>
            <a:spLocks noChangeArrowheads="1"/>
          </p:cNvSpPr>
          <p:nvPr/>
        </p:nvSpPr>
        <p:spPr bwMode="auto">
          <a:xfrm>
            <a:off x="6549783" y="1930400"/>
            <a:ext cx="139700" cy="87313"/>
          </a:xfrm>
          <a:prstGeom prst="star4">
            <a:avLst>
              <a:gd name="adj" fmla="val 12500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216" name="4-Point Star 19"/>
          <p:cNvSpPr>
            <a:spLocks noChangeArrowheads="1"/>
          </p:cNvSpPr>
          <p:nvPr/>
        </p:nvSpPr>
        <p:spPr bwMode="auto">
          <a:xfrm>
            <a:off x="7764383" y="4233863"/>
            <a:ext cx="139700" cy="87312"/>
          </a:xfrm>
          <a:prstGeom prst="star4">
            <a:avLst>
              <a:gd name="adj" fmla="val 12500"/>
            </a:avLst>
          </a:prstGeom>
          <a:solidFill>
            <a:srgbClr val="FFFA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217" name="4-Point Star 19"/>
          <p:cNvSpPr>
            <a:spLocks noChangeArrowheads="1"/>
          </p:cNvSpPr>
          <p:nvPr/>
        </p:nvSpPr>
        <p:spPr bwMode="auto">
          <a:xfrm>
            <a:off x="7977030" y="1225248"/>
            <a:ext cx="139700" cy="87312"/>
          </a:xfrm>
          <a:prstGeom prst="star4">
            <a:avLst>
              <a:gd name="adj" fmla="val 12500"/>
            </a:avLst>
          </a:prstGeom>
          <a:solidFill>
            <a:srgbClr val="FFFA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218" name="4-Point Star 19"/>
          <p:cNvSpPr>
            <a:spLocks noChangeArrowheads="1"/>
          </p:cNvSpPr>
          <p:nvPr/>
        </p:nvSpPr>
        <p:spPr bwMode="auto">
          <a:xfrm>
            <a:off x="7473698" y="4843463"/>
            <a:ext cx="139700" cy="87312"/>
          </a:xfrm>
          <a:prstGeom prst="star4">
            <a:avLst>
              <a:gd name="adj" fmla="val 12500"/>
            </a:avLst>
          </a:prstGeom>
          <a:solidFill>
            <a:srgbClr val="FFFA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219" name="4-Point Star 19"/>
          <p:cNvSpPr>
            <a:spLocks noChangeArrowheads="1"/>
          </p:cNvSpPr>
          <p:nvPr/>
        </p:nvSpPr>
        <p:spPr bwMode="auto">
          <a:xfrm>
            <a:off x="7979308" y="4179071"/>
            <a:ext cx="139700" cy="87312"/>
          </a:xfrm>
          <a:prstGeom prst="star4">
            <a:avLst>
              <a:gd name="adj" fmla="val 12500"/>
            </a:avLst>
          </a:prstGeom>
          <a:solidFill>
            <a:srgbClr val="FFFA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220" name="4-Point Star 19"/>
          <p:cNvSpPr>
            <a:spLocks noChangeArrowheads="1"/>
          </p:cNvSpPr>
          <p:nvPr/>
        </p:nvSpPr>
        <p:spPr bwMode="auto">
          <a:xfrm>
            <a:off x="7764383" y="4233863"/>
            <a:ext cx="139700" cy="87312"/>
          </a:xfrm>
          <a:prstGeom prst="star4">
            <a:avLst>
              <a:gd name="adj" fmla="val 12500"/>
            </a:avLst>
          </a:prstGeom>
          <a:solidFill>
            <a:srgbClr val="FFFA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221" name="4-Point Star 19"/>
          <p:cNvSpPr>
            <a:spLocks noChangeArrowheads="1"/>
          </p:cNvSpPr>
          <p:nvPr/>
        </p:nvSpPr>
        <p:spPr bwMode="auto">
          <a:xfrm>
            <a:off x="7990248" y="4407671"/>
            <a:ext cx="139700" cy="87312"/>
          </a:xfrm>
          <a:prstGeom prst="star4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222" name="4-Point Star 19"/>
          <p:cNvSpPr>
            <a:spLocks noChangeArrowheads="1"/>
          </p:cNvSpPr>
          <p:nvPr/>
        </p:nvSpPr>
        <p:spPr bwMode="auto">
          <a:xfrm>
            <a:off x="7473698" y="4843463"/>
            <a:ext cx="139700" cy="87312"/>
          </a:xfrm>
          <a:prstGeom prst="star4">
            <a:avLst>
              <a:gd name="adj" fmla="val 12500"/>
            </a:avLst>
          </a:prstGeom>
          <a:solidFill>
            <a:srgbClr val="FFFA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223" name="4-Point Star 19"/>
          <p:cNvSpPr>
            <a:spLocks noChangeArrowheads="1"/>
          </p:cNvSpPr>
          <p:nvPr/>
        </p:nvSpPr>
        <p:spPr bwMode="auto">
          <a:xfrm>
            <a:off x="5711583" y="2616200"/>
            <a:ext cx="139700" cy="87313"/>
          </a:xfrm>
          <a:prstGeom prst="star4">
            <a:avLst>
              <a:gd name="adj" fmla="val 12500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224" name="4-Point Star 19"/>
          <p:cNvSpPr>
            <a:spLocks noChangeArrowheads="1"/>
          </p:cNvSpPr>
          <p:nvPr/>
        </p:nvSpPr>
        <p:spPr bwMode="auto">
          <a:xfrm>
            <a:off x="4007935" y="1331047"/>
            <a:ext cx="139700" cy="87313"/>
          </a:xfrm>
          <a:prstGeom prst="star4">
            <a:avLst>
              <a:gd name="adj" fmla="val 12500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225" name="4-Point Star 19"/>
          <p:cNvSpPr>
            <a:spLocks noChangeArrowheads="1"/>
          </p:cNvSpPr>
          <p:nvPr/>
        </p:nvSpPr>
        <p:spPr bwMode="auto">
          <a:xfrm>
            <a:off x="4801676" y="2744416"/>
            <a:ext cx="139700" cy="87313"/>
          </a:xfrm>
          <a:prstGeom prst="star4">
            <a:avLst>
              <a:gd name="adj" fmla="val 12500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226" name="4-Point Star 19"/>
          <p:cNvSpPr>
            <a:spLocks noChangeArrowheads="1"/>
          </p:cNvSpPr>
          <p:nvPr/>
        </p:nvSpPr>
        <p:spPr bwMode="auto">
          <a:xfrm>
            <a:off x="4598756" y="3149912"/>
            <a:ext cx="139700" cy="87313"/>
          </a:xfrm>
          <a:prstGeom prst="star4">
            <a:avLst>
              <a:gd name="adj" fmla="val 12500"/>
            </a:avLst>
          </a:prstGeom>
          <a:solidFill>
            <a:srgbClr val="FFFA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227" name="4-Point Star 19"/>
          <p:cNvSpPr>
            <a:spLocks noChangeArrowheads="1"/>
          </p:cNvSpPr>
          <p:nvPr/>
        </p:nvSpPr>
        <p:spPr bwMode="auto">
          <a:xfrm>
            <a:off x="4783416" y="575468"/>
            <a:ext cx="139700" cy="87313"/>
          </a:xfrm>
          <a:prstGeom prst="star4">
            <a:avLst>
              <a:gd name="adj" fmla="val 12500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228" name="4-Point Star 19"/>
          <p:cNvSpPr>
            <a:spLocks noChangeArrowheads="1"/>
          </p:cNvSpPr>
          <p:nvPr/>
        </p:nvSpPr>
        <p:spPr bwMode="auto">
          <a:xfrm>
            <a:off x="7072232" y="4070642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229" name="4-Point Star 19"/>
          <p:cNvSpPr>
            <a:spLocks noChangeArrowheads="1"/>
          </p:cNvSpPr>
          <p:nvPr/>
        </p:nvSpPr>
        <p:spPr bwMode="auto">
          <a:xfrm>
            <a:off x="5413133" y="4183180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230" name="4-Point Star 19"/>
          <p:cNvSpPr>
            <a:spLocks noChangeArrowheads="1"/>
          </p:cNvSpPr>
          <p:nvPr/>
        </p:nvSpPr>
        <p:spPr bwMode="auto">
          <a:xfrm>
            <a:off x="7801418" y="3900626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31" name="4-Point Star 19"/>
          <p:cNvSpPr>
            <a:spLocks noChangeArrowheads="1"/>
          </p:cNvSpPr>
          <p:nvPr/>
        </p:nvSpPr>
        <p:spPr bwMode="auto">
          <a:xfrm>
            <a:off x="7982483" y="4037783"/>
            <a:ext cx="136525" cy="46038"/>
          </a:xfrm>
          <a:prstGeom prst="star4">
            <a:avLst>
              <a:gd name="adj" fmla="val 12500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232" name="4-Point Star 19"/>
          <p:cNvSpPr>
            <a:spLocks noChangeArrowheads="1"/>
          </p:cNvSpPr>
          <p:nvPr/>
        </p:nvSpPr>
        <p:spPr bwMode="auto">
          <a:xfrm>
            <a:off x="6292608" y="3338513"/>
            <a:ext cx="136525" cy="46037"/>
          </a:xfrm>
          <a:prstGeom prst="star4">
            <a:avLst>
              <a:gd name="adj" fmla="val 12500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233" name="4-Point Star 19"/>
          <p:cNvSpPr>
            <a:spLocks noChangeArrowheads="1"/>
          </p:cNvSpPr>
          <p:nvPr/>
        </p:nvSpPr>
        <p:spPr bwMode="auto">
          <a:xfrm>
            <a:off x="4087080" y="4722789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34" name="4-Point Star 19"/>
          <p:cNvSpPr>
            <a:spLocks noChangeArrowheads="1"/>
          </p:cNvSpPr>
          <p:nvPr/>
        </p:nvSpPr>
        <p:spPr bwMode="auto">
          <a:xfrm>
            <a:off x="7218283" y="433387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35" name="4-Point Star 19"/>
          <p:cNvSpPr>
            <a:spLocks noChangeArrowheads="1"/>
          </p:cNvSpPr>
          <p:nvPr/>
        </p:nvSpPr>
        <p:spPr bwMode="auto">
          <a:xfrm>
            <a:off x="8659812" y="323722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36" name="4-Point Star 19"/>
          <p:cNvSpPr>
            <a:spLocks noChangeArrowheads="1"/>
          </p:cNvSpPr>
          <p:nvPr/>
        </p:nvSpPr>
        <p:spPr bwMode="auto">
          <a:xfrm>
            <a:off x="7218283" y="421640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37" name="4-Point Star 19"/>
          <p:cNvSpPr>
            <a:spLocks noChangeArrowheads="1"/>
          </p:cNvSpPr>
          <p:nvPr/>
        </p:nvSpPr>
        <p:spPr bwMode="auto">
          <a:xfrm>
            <a:off x="7294483" y="447357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38" name="4-Point Star 19"/>
          <p:cNvSpPr>
            <a:spLocks noChangeArrowheads="1"/>
          </p:cNvSpPr>
          <p:nvPr/>
        </p:nvSpPr>
        <p:spPr bwMode="auto">
          <a:xfrm>
            <a:off x="7294483" y="439737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39" name="4-Point Star 19"/>
          <p:cNvSpPr>
            <a:spLocks noChangeArrowheads="1"/>
          </p:cNvSpPr>
          <p:nvPr/>
        </p:nvSpPr>
        <p:spPr bwMode="auto">
          <a:xfrm>
            <a:off x="7173833" y="421640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40" name="4-Point Star 19"/>
          <p:cNvSpPr>
            <a:spLocks noChangeArrowheads="1"/>
          </p:cNvSpPr>
          <p:nvPr/>
        </p:nvSpPr>
        <p:spPr bwMode="auto">
          <a:xfrm>
            <a:off x="4360908" y="4170363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41" name="4-Point Star 19"/>
          <p:cNvSpPr>
            <a:spLocks noChangeArrowheads="1"/>
          </p:cNvSpPr>
          <p:nvPr/>
        </p:nvSpPr>
        <p:spPr bwMode="auto">
          <a:xfrm>
            <a:off x="7609330" y="3822839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42" name="4-Point Star 19"/>
          <p:cNvSpPr>
            <a:spLocks noChangeArrowheads="1"/>
          </p:cNvSpPr>
          <p:nvPr/>
        </p:nvSpPr>
        <p:spPr bwMode="auto">
          <a:xfrm>
            <a:off x="7218283" y="433387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43" name="4-Point Star 19"/>
          <p:cNvSpPr>
            <a:spLocks noChangeArrowheads="1"/>
          </p:cNvSpPr>
          <p:nvPr/>
        </p:nvSpPr>
        <p:spPr bwMode="auto">
          <a:xfrm>
            <a:off x="7065883" y="433387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44" name="4-Point Star 19"/>
          <p:cNvSpPr>
            <a:spLocks noChangeArrowheads="1"/>
          </p:cNvSpPr>
          <p:nvPr/>
        </p:nvSpPr>
        <p:spPr bwMode="auto">
          <a:xfrm>
            <a:off x="6460882" y="4524940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45" name="4-Point Star 19"/>
          <p:cNvSpPr>
            <a:spLocks noChangeArrowheads="1"/>
          </p:cNvSpPr>
          <p:nvPr/>
        </p:nvSpPr>
        <p:spPr bwMode="auto">
          <a:xfrm>
            <a:off x="7262733" y="4376738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46" name="4-Point Star 19"/>
          <p:cNvSpPr>
            <a:spLocks noChangeArrowheads="1"/>
          </p:cNvSpPr>
          <p:nvPr/>
        </p:nvSpPr>
        <p:spPr bwMode="auto">
          <a:xfrm>
            <a:off x="3161488" y="4811122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47" name="4-Point Star 19"/>
          <p:cNvSpPr>
            <a:spLocks noChangeArrowheads="1"/>
          </p:cNvSpPr>
          <p:nvPr/>
        </p:nvSpPr>
        <p:spPr bwMode="auto">
          <a:xfrm>
            <a:off x="4489495" y="4170363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48" name="4-Point Star 19"/>
          <p:cNvSpPr>
            <a:spLocks noChangeArrowheads="1"/>
          </p:cNvSpPr>
          <p:nvPr/>
        </p:nvSpPr>
        <p:spPr bwMode="auto">
          <a:xfrm>
            <a:off x="8709323" y="4368305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49" name="4-Point Star 19"/>
          <p:cNvSpPr>
            <a:spLocks noChangeArrowheads="1"/>
          </p:cNvSpPr>
          <p:nvPr/>
        </p:nvSpPr>
        <p:spPr bwMode="auto">
          <a:xfrm>
            <a:off x="6924423" y="4830763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50" name="4-Point Star 19"/>
          <p:cNvSpPr>
            <a:spLocks noChangeArrowheads="1"/>
          </p:cNvSpPr>
          <p:nvPr/>
        </p:nvSpPr>
        <p:spPr bwMode="auto">
          <a:xfrm>
            <a:off x="8669338" y="3611074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51" name="4-Point Star 19"/>
          <p:cNvSpPr>
            <a:spLocks noChangeArrowheads="1"/>
          </p:cNvSpPr>
          <p:nvPr/>
        </p:nvSpPr>
        <p:spPr bwMode="auto">
          <a:xfrm>
            <a:off x="6741062" y="4193074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52" name="4-Point Star 19"/>
          <p:cNvSpPr>
            <a:spLocks noChangeArrowheads="1"/>
          </p:cNvSpPr>
          <p:nvPr/>
        </p:nvSpPr>
        <p:spPr bwMode="auto">
          <a:xfrm>
            <a:off x="7180010" y="4754563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53" name="4-Point Star 19"/>
          <p:cNvSpPr>
            <a:spLocks noChangeArrowheads="1"/>
          </p:cNvSpPr>
          <p:nvPr/>
        </p:nvSpPr>
        <p:spPr bwMode="auto">
          <a:xfrm>
            <a:off x="7270670" y="4227513"/>
            <a:ext cx="136525" cy="46037"/>
          </a:xfrm>
          <a:prstGeom prst="star4">
            <a:avLst>
              <a:gd name="adj" fmla="val 12500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54" name="4-Point Star 19"/>
          <p:cNvSpPr>
            <a:spLocks noChangeArrowheads="1"/>
          </p:cNvSpPr>
          <p:nvPr/>
        </p:nvSpPr>
        <p:spPr bwMode="auto">
          <a:xfrm>
            <a:off x="735000" y="4829262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255" name="4-Point Star 19"/>
          <p:cNvSpPr>
            <a:spLocks noChangeArrowheads="1"/>
          </p:cNvSpPr>
          <p:nvPr/>
        </p:nvSpPr>
        <p:spPr bwMode="auto">
          <a:xfrm>
            <a:off x="5350973" y="4384854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56" name="4-Point Star 19"/>
          <p:cNvSpPr>
            <a:spLocks noChangeArrowheads="1"/>
          </p:cNvSpPr>
          <p:nvPr/>
        </p:nvSpPr>
        <p:spPr bwMode="auto">
          <a:xfrm>
            <a:off x="7982483" y="4190183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57" name="4-Point Star 19"/>
          <p:cNvSpPr>
            <a:spLocks noChangeArrowheads="1"/>
          </p:cNvSpPr>
          <p:nvPr/>
        </p:nvSpPr>
        <p:spPr bwMode="auto">
          <a:xfrm>
            <a:off x="750875" y="4768937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58" name="4-Point Star 19"/>
          <p:cNvSpPr>
            <a:spLocks noChangeArrowheads="1"/>
          </p:cNvSpPr>
          <p:nvPr/>
        </p:nvSpPr>
        <p:spPr bwMode="auto">
          <a:xfrm>
            <a:off x="7473698" y="477837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59" name="4-Point Star 19"/>
          <p:cNvSpPr>
            <a:spLocks noChangeArrowheads="1"/>
          </p:cNvSpPr>
          <p:nvPr/>
        </p:nvSpPr>
        <p:spPr bwMode="auto">
          <a:xfrm>
            <a:off x="1267865" y="4748361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60" name="4-Point Star 19"/>
          <p:cNvSpPr>
            <a:spLocks noChangeArrowheads="1"/>
          </p:cNvSpPr>
          <p:nvPr/>
        </p:nvSpPr>
        <p:spPr bwMode="auto">
          <a:xfrm>
            <a:off x="863850" y="4611497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61" name="4-Point Star 19"/>
          <p:cNvSpPr>
            <a:spLocks noChangeArrowheads="1"/>
          </p:cNvSpPr>
          <p:nvPr/>
        </p:nvSpPr>
        <p:spPr bwMode="auto">
          <a:xfrm>
            <a:off x="7578645" y="4465638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62" name="4-Point Star 19"/>
          <p:cNvSpPr>
            <a:spLocks noChangeArrowheads="1"/>
          </p:cNvSpPr>
          <p:nvPr/>
        </p:nvSpPr>
        <p:spPr bwMode="auto">
          <a:xfrm>
            <a:off x="5350973" y="4384854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63" name="4-Point Star 19"/>
          <p:cNvSpPr>
            <a:spLocks noChangeArrowheads="1"/>
          </p:cNvSpPr>
          <p:nvPr/>
        </p:nvSpPr>
        <p:spPr bwMode="auto">
          <a:xfrm>
            <a:off x="5198573" y="4384854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64" name="4-Point Star 19"/>
          <p:cNvSpPr>
            <a:spLocks noChangeArrowheads="1"/>
          </p:cNvSpPr>
          <p:nvPr/>
        </p:nvSpPr>
        <p:spPr bwMode="auto">
          <a:xfrm>
            <a:off x="1312315" y="4770586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65" name="4-Point Star 19"/>
          <p:cNvSpPr>
            <a:spLocks noChangeArrowheads="1"/>
          </p:cNvSpPr>
          <p:nvPr/>
        </p:nvSpPr>
        <p:spPr bwMode="auto">
          <a:xfrm>
            <a:off x="1344065" y="4748361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66" name="4-Point Star 19"/>
          <p:cNvSpPr>
            <a:spLocks noChangeArrowheads="1"/>
          </p:cNvSpPr>
          <p:nvPr/>
        </p:nvSpPr>
        <p:spPr bwMode="auto">
          <a:xfrm>
            <a:off x="774687" y="4834025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67" name="4-Point Star 19"/>
          <p:cNvSpPr>
            <a:spLocks noChangeArrowheads="1"/>
          </p:cNvSpPr>
          <p:nvPr/>
        </p:nvSpPr>
        <p:spPr bwMode="auto">
          <a:xfrm>
            <a:off x="5306523" y="4389617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68" name="4-Point Star 19"/>
          <p:cNvSpPr>
            <a:spLocks noChangeArrowheads="1"/>
          </p:cNvSpPr>
          <p:nvPr/>
        </p:nvSpPr>
        <p:spPr bwMode="auto">
          <a:xfrm>
            <a:off x="1254635" y="4383313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69" name="4-Point Star 19"/>
          <p:cNvSpPr>
            <a:spLocks noChangeArrowheads="1"/>
          </p:cNvSpPr>
          <p:nvPr/>
        </p:nvSpPr>
        <p:spPr bwMode="auto">
          <a:xfrm>
            <a:off x="5274773" y="4384854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70" name="4-Point Star 19"/>
          <p:cNvSpPr>
            <a:spLocks noChangeArrowheads="1"/>
          </p:cNvSpPr>
          <p:nvPr/>
        </p:nvSpPr>
        <p:spPr bwMode="auto">
          <a:xfrm>
            <a:off x="4794018" y="4584082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71" name="4-Point Star 19"/>
          <p:cNvSpPr>
            <a:spLocks noChangeArrowheads="1"/>
          </p:cNvSpPr>
          <p:nvPr/>
        </p:nvSpPr>
        <p:spPr bwMode="auto">
          <a:xfrm>
            <a:off x="7974545" y="4136208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72" name="4-Point Star 19"/>
          <p:cNvSpPr>
            <a:spLocks noChangeArrowheads="1"/>
          </p:cNvSpPr>
          <p:nvPr/>
        </p:nvSpPr>
        <p:spPr bwMode="auto">
          <a:xfrm>
            <a:off x="1401477" y="4602034"/>
            <a:ext cx="136525" cy="46037"/>
          </a:xfrm>
          <a:prstGeom prst="star4">
            <a:avLst>
              <a:gd name="adj" fmla="val 12500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73" name="4-Point Star 19"/>
          <p:cNvSpPr>
            <a:spLocks noChangeArrowheads="1"/>
          </p:cNvSpPr>
          <p:nvPr/>
        </p:nvSpPr>
        <p:spPr bwMode="auto">
          <a:xfrm>
            <a:off x="5446470" y="3816468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274" name="4-Point Star 19"/>
          <p:cNvSpPr>
            <a:spLocks noChangeArrowheads="1"/>
          </p:cNvSpPr>
          <p:nvPr/>
        </p:nvSpPr>
        <p:spPr bwMode="auto">
          <a:xfrm>
            <a:off x="6511845" y="3678238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75" name="4-Point Star 19"/>
          <p:cNvSpPr>
            <a:spLocks noChangeArrowheads="1"/>
          </p:cNvSpPr>
          <p:nvPr/>
        </p:nvSpPr>
        <p:spPr bwMode="auto">
          <a:xfrm>
            <a:off x="2753223" y="4429351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76" name="4-Point Star 19"/>
          <p:cNvSpPr>
            <a:spLocks noChangeArrowheads="1"/>
          </p:cNvSpPr>
          <p:nvPr/>
        </p:nvSpPr>
        <p:spPr bwMode="auto">
          <a:xfrm>
            <a:off x="6511845" y="3560763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77" name="4-Point Star 19"/>
          <p:cNvSpPr>
            <a:spLocks noChangeArrowheads="1"/>
          </p:cNvSpPr>
          <p:nvPr/>
        </p:nvSpPr>
        <p:spPr bwMode="auto">
          <a:xfrm>
            <a:off x="3806870" y="3817938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78" name="4-Point Star 19"/>
          <p:cNvSpPr>
            <a:spLocks noChangeArrowheads="1"/>
          </p:cNvSpPr>
          <p:nvPr/>
        </p:nvSpPr>
        <p:spPr bwMode="auto">
          <a:xfrm>
            <a:off x="6334261" y="3796993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79" name="4-Point Star 19"/>
          <p:cNvSpPr>
            <a:spLocks noChangeArrowheads="1"/>
          </p:cNvSpPr>
          <p:nvPr/>
        </p:nvSpPr>
        <p:spPr bwMode="auto">
          <a:xfrm>
            <a:off x="5417895" y="3560763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80" name="4-Point Star 19"/>
          <p:cNvSpPr>
            <a:spLocks noChangeArrowheads="1"/>
          </p:cNvSpPr>
          <p:nvPr/>
        </p:nvSpPr>
        <p:spPr bwMode="auto">
          <a:xfrm>
            <a:off x="6507083" y="3468688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81" name="4-Point Star 19"/>
          <p:cNvSpPr>
            <a:spLocks noChangeArrowheads="1"/>
          </p:cNvSpPr>
          <p:nvPr/>
        </p:nvSpPr>
        <p:spPr bwMode="auto">
          <a:xfrm>
            <a:off x="6144970" y="3794919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82" name="4-Point Star 19"/>
          <p:cNvSpPr>
            <a:spLocks noChangeArrowheads="1"/>
          </p:cNvSpPr>
          <p:nvPr/>
        </p:nvSpPr>
        <p:spPr bwMode="auto">
          <a:xfrm>
            <a:off x="4885303" y="388070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83" name="4-Point Star 19"/>
          <p:cNvSpPr>
            <a:spLocks noChangeArrowheads="1"/>
          </p:cNvSpPr>
          <p:nvPr/>
        </p:nvSpPr>
        <p:spPr bwMode="auto">
          <a:xfrm>
            <a:off x="6740445" y="360362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84" name="4-Point Star 19"/>
          <p:cNvSpPr>
            <a:spLocks noChangeArrowheads="1"/>
          </p:cNvSpPr>
          <p:nvPr/>
        </p:nvSpPr>
        <p:spPr bwMode="auto">
          <a:xfrm>
            <a:off x="6772195" y="358140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85" name="4-Point Star 19"/>
          <p:cNvSpPr>
            <a:spLocks noChangeArrowheads="1"/>
          </p:cNvSpPr>
          <p:nvPr/>
        </p:nvSpPr>
        <p:spPr bwMode="auto">
          <a:xfrm>
            <a:off x="3902120" y="3846513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86" name="4-Point Star 19"/>
          <p:cNvSpPr>
            <a:spLocks noChangeArrowheads="1"/>
          </p:cNvSpPr>
          <p:nvPr/>
        </p:nvSpPr>
        <p:spPr bwMode="auto">
          <a:xfrm>
            <a:off x="4378890" y="3095224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87" name="4-Point Star 19"/>
          <p:cNvSpPr>
            <a:spLocks noChangeArrowheads="1"/>
          </p:cNvSpPr>
          <p:nvPr/>
        </p:nvSpPr>
        <p:spPr bwMode="auto">
          <a:xfrm>
            <a:off x="6703932" y="4006056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88" name="4-Point Star 19"/>
          <p:cNvSpPr>
            <a:spLocks noChangeArrowheads="1"/>
          </p:cNvSpPr>
          <p:nvPr/>
        </p:nvSpPr>
        <p:spPr bwMode="auto">
          <a:xfrm>
            <a:off x="6252375" y="3568052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89" name="4-Point Star 19"/>
          <p:cNvSpPr>
            <a:spLocks noChangeArrowheads="1"/>
          </p:cNvSpPr>
          <p:nvPr/>
        </p:nvSpPr>
        <p:spPr bwMode="auto">
          <a:xfrm>
            <a:off x="7123378" y="3225769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90" name="4-Point Star 19"/>
          <p:cNvSpPr>
            <a:spLocks noChangeArrowheads="1"/>
          </p:cNvSpPr>
          <p:nvPr/>
        </p:nvSpPr>
        <p:spPr bwMode="auto">
          <a:xfrm>
            <a:off x="7381795" y="3471863"/>
            <a:ext cx="136525" cy="46037"/>
          </a:xfrm>
          <a:prstGeom prst="star4">
            <a:avLst>
              <a:gd name="adj" fmla="val 12500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91" name="4-Point Star 19"/>
          <p:cNvSpPr>
            <a:spLocks noChangeArrowheads="1"/>
          </p:cNvSpPr>
          <p:nvPr/>
        </p:nvSpPr>
        <p:spPr bwMode="auto">
          <a:xfrm>
            <a:off x="2767348" y="4086451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292" name="4-Point Star 19"/>
          <p:cNvSpPr>
            <a:spLocks noChangeArrowheads="1"/>
          </p:cNvSpPr>
          <p:nvPr/>
        </p:nvSpPr>
        <p:spPr bwMode="auto">
          <a:xfrm>
            <a:off x="6573595" y="337185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93" name="4-Point Star 19"/>
          <p:cNvSpPr>
            <a:spLocks noChangeArrowheads="1"/>
          </p:cNvSpPr>
          <p:nvPr/>
        </p:nvSpPr>
        <p:spPr bwMode="auto">
          <a:xfrm>
            <a:off x="5554420" y="3360738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94" name="4-Point Star 19"/>
          <p:cNvSpPr>
            <a:spLocks noChangeArrowheads="1"/>
          </p:cNvSpPr>
          <p:nvPr/>
        </p:nvSpPr>
        <p:spPr bwMode="auto">
          <a:xfrm>
            <a:off x="6573595" y="325437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95" name="4-Point Star 19"/>
          <p:cNvSpPr>
            <a:spLocks noChangeArrowheads="1"/>
          </p:cNvSpPr>
          <p:nvPr/>
        </p:nvSpPr>
        <p:spPr bwMode="auto">
          <a:xfrm>
            <a:off x="3676095" y="2857531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96" name="4-Point Star 19"/>
          <p:cNvSpPr>
            <a:spLocks noChangeArrowheads="1"/>
          </p:cNvSpPr>
          <p:nvPr/>
        </p:nvSpPr>
        <p:spPr bwMode="auto">
          <a:xfrm>
            <a:off x="6649795" y="325437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97" name="4-Point Star 19"/>
          <p:cNvSpPr>
            <a:spLocks noChangeArrowheads="1"/>
          </p:cNvSpPr>
          <p:nvPr/>
        </p:nvSpPr>
        <p:spPr bwMode="auto">
          <a:xfrm>
            <a:off x="6529145" y="325437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98" name="4-Point Star 19"/>
          <p:cNvSpPr>
            <a:spLocks noChangeArrowheads="1"/>
          </p:cNvSpPr>
          <p:nvPr/>
        </p:nvSpPr>
        <p:spPr bwMode="auto">
          <a:xfrm>
            <a:off x="5524980" y="335280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299" name="4-Point Star 19"/>
          <p:cNvSpPr>
            <a:spLocks noChangeArrowheads="1"/>
          </p:cNvSpPr>
          <p:nvPr/>
        </p:nvSpPr>
        <p:spPr bwMode="auto">
          <a:xfrm>
            <a:off x="7937906" y="470852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00" name="4-Point Star 19"/>
          <p:cNvSpPr>
            <a:spLocks noChangeArrowheads="1"/>
          </p:cNvSpPr>
          <p:nvPr/>
        </p:nvSpPr>
        <p:spPr bwMode="auto">
          <a:xfrm>
            <a:off x="6229108" y="3351213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01" name="4-Point Star 19"/>
          <p:cNvSpPr>
            <a:spLocks noChangeArrowheads="1"/>
          </p:cNvSpPr>
          <p:nvPr/>
        </p:nvSpPr>
        <p:spPr bwMode="auto">
          <a:xfrm>
            <a:off x="4163101" y="1104039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02" name="4-Point Star 19"/>
          <p:cNvSpPr>
            <a:spLocks noChangeArrowheads="1"/>
          </p:cNvSpPr>
          <p:nvPr/>
        </p:nvSpPr>
        <p:spPr bwMode="auto">
          <a:xfrm>
            <a:off x="8072530" y="4153694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03" name="4-Point Star 19"/>
          <p:cNvSpPr>
            <a:spLocks noChangeArrowheads="1"/>
          </p:cNvSpPr>
          <p:nvPr/>
        </p:nvSpPr>
        <p:spPr bwMode="auto">
          <a:xfrm>
            <a:off x="5970345" y="3359150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04" name="4-Point Star 19"/>
          <p:cNvSpPr>
            <a:spLocks noChangeArrowheads="1"/>
          </p:cNvSpPr>
          <p:nvPr/>
        </p:nvSpPr>
        <p:spPr bwMode="auto">
          <a:xfrm>
            <a:off x="4231363" y="1231925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05" name="4-Point Star 19"/>
          <p:cNvSpPr>
            <a:spLocks noChangeArrowheads="1"/>
          </p:cNvSpPr>
          <p:nvPr/>
        </p:nvSpPr>
        <p:spPr bwMode="auto">
          <a:xfrm>
            <a:off x="4835219" y="5015824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06" name="4-Point Star 19"/>
          <p:cNvSpPr>
            <a:spLocks noChangeArrowheads="1"/>
          </p:cNvSpPr>
          <p:nvPr/>
        </p:nvSpPr>
        <p:spPr bwMode="auto">
          <a:xfrm>
            <a:off x="5554420" y="3402013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07" name="4-Point Star 19"/>
          <p:cNvSpPr>
            <a:spLocks noChangeArrowheads="1"/>
          </p:cNvSpPr>
          <p:nvPr/>
        </p:nvSpPr>
        <p:spPr bwMode="auto">
          <a:xfrm>
            <a:off x="6567408" y="341312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08" name="4-Point Star 19"/>
          <p:cNvSpPr>
            <a:spLocks noChangeArrowheads="1"/>
          </p:cNvSpPr>
          <p:nvPr/>
        </p:nvSpPr>
        <p:spPr bwMode="auto">
          <a:xfrm>
            <a:off x="5803658" y="3517378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09" name="4-Point Star 19"/>
          <p:cNvSpPr>
            <a:spLocks noChangeArrowheads="1"/>
          </p:cNvSpPr>
          <p:nvPr/>
        </p:nvSpPr>
        <p:spPr bwMode="auto">
          <a:xfrm>
            <a:off x="7213703" y="2887632"/>
            <a:ext cx="136525" cy="46037"/>
          </a:xfrm>
          <a:prstGeom prst="star4">
            <a:avLst>
              <a:gd name="adj" fmla="val 12500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10" name="4-Point Star 19"/>
          <p:cNvSpPr>
            <a:spLocks noChangeArrowheads="1"/>
          </p:cNvSpPr>
          <p:nvPr/>
        </p:nvSpPr>
        <p:spPr bwMode="auto">
          <a:xfrm>
            <a:off x="6406908" y="208280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311" name="4-Point Star 19"/>
          <p:cNvSpPr>
            <a:spLocks noChangeArrowheads="1"/>
          </p:cNvSpPr>
          <p:nvPr/>
        </p:nvSpPr>
        <p:spPr bwMode="auto">
          <a:xfrm>
            <a:off x="6565658" y="220027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12" name="4-Point Star 19"/>
          <p:cNvSpPr>
            <a:spLocks noChangeArrowheads="1"/>
          </p:cNvSpPr>
          <p:nvPr/>
        </p:nvSpPr>
        <p:spPr bwMode="auto">
          <a:xfrm>
            <a:off x="6489458" y="215900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13" name="4-Point Star 19"/>
          <p:cNvSpPr>
            <a:spLocks noChangeArrowheads="1"/>
          </p:cNvSpPr>
          <p:nvPr/>
        </p:nvSpPr>
        <p:spPr bwMode="auto">
          <a:xfrm>
            <a:off x="6565658" y="208280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14" name="4-Point Star 19"/>
          <p:cNvSpPr>
            <a:spLocks noChangeArrowheads="1"/>
          </p:cNvSpPr>
          <p:nvPr/>
        </p:nvSpPr>
        <p:spPr bwMode="auto">
          <a:xfrm>
            <a:off x="8728075" y="1597448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15" name="4-Point Star 19"/>
          <p:cNvSpPr>
            <a:spLocks noChangeArrowheads="1"/>
          </p:cNvSpPr>
          <p:nvPr/>
        </p:nvSpPr>
        <p:spPr bwMode="auto">
          <a:xfrm>
            <a:off x="6641858" y="208280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16" name="4-Point Star 19"/>
          <p:cNvSpPr>
            <a:spLocks noChangeArrowheads="1"/>
          </p:cNvSpPr>
          <p:nvPr/>
        </p:nvSpPr>
        <p:spPr bwMode="auto">
          <a:xfrm>
            <a:off x="6452945" y="2151063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17" name="4-Point Star 19"/>
          <p:cNvSpPr>
            <a:spLocks noChangeArrowheads="1"/>
          </p:cNvSpPr>
          <p:nvPr/>
        </p:nvSpPr>
        <p:spPr bwMode="auto">
          <a:xfrm>
            <a:off x="6565658" y="220027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18" name="4-Point Star 19"/>
          <p:cNvSpPr>
            <a:spLocks noChangeArrowheads="1"/>
          </p:cNvSpPr>
          <p:nvPr/>
        </p:nvSpPr>
        <p:spPr bwMode="auto">
          <a:xfrm>
            <a:off x="6305308" y="2360613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19" name="4-Point Star 19"/>
          <p:cNvSpPr>
            <a:spLocks noChangeArrowheads="1"/>
          </p:cNvSpPr>
          <p:nvPr/>
        </p:nvSpPr>
        <p:spPr bwMode="auto">
          <a:xfrm>
            <a:off x="6016383" y="1636478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20" name="4-Point Star 19"/>
          <p:cNvSpPr>
            <a:spLocks noChangeArrowheads="1"/>
          </p:cNvSpPr>
          <p:nvPr/>
        </p:nvSpPr>
        <p:spPr bwMode="auto">
          <a:xfrm>
            <a:off x="6589470" y="169227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21" name="4-Point Star 19"/>
          <p:cNvSpPr>
            <a:spLocks noChangeArrowheads="1"/>
          </p:cNvSpPr>
          <p:nvPr/>
        </p:nvSpPr>
        <p:spPr bwMode="auto">
          <a:xfrm>
            <a:off x="6689483" y="181927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22" name="4-Point Star 19"/>
          <p:cNvSpPr>
            <a:spLocks noChangeArrowheads="1"/>
          </p:cNvSpPr>
          <p:nvPr/>
        </p:nvSpPr>
        <p:spPr bwMode="auto">
          <a:xfrm>
            <a:off x="6452945" y="2212975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23" name="4-Point Star 19"/>
          <p:cNvSpPr>
            <a:spLocks noChangeArrowheads="1"/>
          </p:cNvSpPr>
          <p:nvPr/>
        </p:nvSpPr>
        <p:spPr bwMode="auto">
          <a:xfrm>
            <a:off x="7268645" y="1443777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24" name="4-Point Star 19"/>
          <p:cNvSpPr>
            <a:spLocks noChangeArrowheads="1"/>
          </p:cNvSpPr>
          <p:nvPr/>
        </p:nvSpPr>
        <p:spPr bwMode="auto">
          <a:xfrm>
            <a:off x="4997737" y="4009098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325" name="4-Point Star 19"/>
          <p:cNvSpPr>
            <a:spLocks noChangeArrowheads="1"/>
          </p:cNvSpPr>
          <p:nvPr/>
        </p:nvSpPr>
        <p:spPr bwMode="auto">
          <a:xfrm>
            <a:off x="3730670" y="3983038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26" name="4-Point Star 19"/>
          <p:cNvSpPr>
            <a:spLocks noChangeArrowheads="1"/>
          </p:cNvSpPr>
          <p:nvPr/>
        </p:nvSpPr>
        <p:spPr bwMode="auto">
          <a:xfrm>
            <a:off x="3549160" y="433387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27" name="4-Point Star 19"/>
          <p:cNvSpPr>
            <a:spLocks noChangeArrowheads="1"/>
          </p:cNvSpPr>
          <p:nvPr/>
        </p:nvSpPr>
        <p:spPr bwMode="auto">
          <a:xfrm>
            <a:off x="3730670" y="3865563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28" name="4-Point Star 19"/>
          <p:cNvSpPr>
            <a:spLocks noChangeArrowheads="1"/>
          </p:cNvSpPr>
          <p:nvPr/>
        </p:nvSpPr>
        <p:spPr bwMode="auto">
          <a:xfrm>
            <a:off x="7548208" y="4017544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29" name="4-Point Star 19"/>
          <p:cNvSpPr>
            <a:spLocks noChangeArrowheads="1"/>
          </p:cNvSpPr>
          <p:nvPr/>
        </p:nvSpPr>
        <p:spPr bwMode="auto">
          <a:xfrm>
            <a:off x="4557758" y="4176713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30" name="4-Point Star 19"/>
          <p:cNvSpPr>
            <a:spLocks noChangeArrowheads="1"/>
          </p:cNvSpPr>
          <p:nvPr/>
        </p:nvSpPr>
        <p:spPr bwMode="auto">
          <a:xfrm>
            <a:off x="4378890" y="3277787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31" name="4-Point Star 19"/>
          <p:cNvSpPr>
            <a:spLocks noChangeArrowheads="1"/>
          </p:cNvSpPr>
          <p:nvPr/>
        </p:nvSpPr>
        <p:spPr bwMode="auto">
          <a:xfrm>
            <a:off x="3730670" y="3983038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32" name="4-Point Star 19"/>
          <p:cNvSpPr>
            <a:spLocks noChangeArrowheads="1"/>
          </p:cNvSpPr>
          <p:nvPr/>
        </p:nvSpPr>
        <p:spPr bwMode="auto">
          <a:xfrm>
            <a:off x="5417895" y="401808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33" name="4-Point Star 19"/>
          <p:cNvSpPr>
            <a:spLocks noChangeArrowheads="1"/>
          </p:cNvSpPr>
          <p:nvPr/>
        </p:nvSpPr>
        <p:spPr bwMode="auto">
          <a:xfrm>
            <a:off x="4462231" y="3538488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34" name="4-Point Star 19"/>
          <p:cNvSpPr>
            <a:spLocks noChangeArrowheads="1"/>
          </p:cNvSpPr>
          <p:nvPr/>
        </p:nvSpPr>
        <p:spPr bwMode="auto">
          <a:xfrm>
            <a:off x="7416720" y="3627438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35" name="4-Point Star 19"/>
          <p:cNvSpPr>
            <a:spLocks noChangeArrowheads="1"/>
          </p:cNvSpPr>
          <p:nvPr/>
        </p:nvSpPr>
        <p:spPr bwMode="auto">
          <a:xfrm>
            <a:off x="7277020" y="377825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36" name="4-Point Star 19"/>
          <p:cNvSpPr>
            <a:spLocks noChangeArrowheads="1"/>
          </p:cNvSpPr>
          <p:nvPr/>
        </p:nvSpPr>
        <p:spPr bwMode="auto">
          <a:xfrm>
            <a:off x="5417895" y="4183180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37" name="4-Point Star 19"/>
          <p:cNvSpPr>
            <a:spLocks noChangeArrowheads="1"/>
          </p:cNvSpPr>
          <p:nvPr/>
        </p:nvSpPr>
        <p:spPr bwMode="auto">
          <a:xfrm>
            <a:off x="3163430" y="3874294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38" name="4-Point Star 19"/>
          <p:cNvSpPr>
            <a:spLocks noChangeArrowheads="1"/>
          </p:cNvSpPr>
          <p:nvPr/>
        </p:nvSpPr>
        <p:spPr bwMode="auto">
          <a:xfrm>
            <a:off x="4265381" y="3633738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39" name="4-Point Star 19"/>
          <p:cNvSpPr>
            <a:spLocks noChangeArrowheads="1"/>
          </p:cNvSpPr>
          <p:nvPr/>
        </p:nvSpPr>
        <p:spPr bwMode="auto">
          <a:xfrm>
            <a:off x="3501759" y="5011635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40" name="4-Point Star 19"/>
          <p:cNvSpPr>
            <a:spLocks noChangeArrowheads="1"/>
          </p:cNvSpPr>
          <p:nvPr/>
        </p:nvSpPr>
        <p:spPr bwMode="auto">
          <a:xfrm>
            <a:off x="3761555" y="390842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41" name="4-Point Star 19"/>
          <p:cNvSpPr>
            <a:spLocks noChangeArrowheads="1"/>
          </p:cNvSpPr>
          <p:nvPr/>
        </p:nvSpPr>
        <p:spPr bwMode="auto">
          <a:xfrm>
            <a:off x="4541017" y="418782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42" name="4-Point Star 19"/>
          <p:cNvSpPr>
            <a:spLocks noChangeArrowheads="1"/>
          </p:cNvSpPr>
          <p:nvPr/>
        </p:nvSpPr>
        <p:spPr bwMode="auto">
          <a:xfrm>
            <a:off x="5771908" y="282892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343" name="4-Point Star 19"/>
          <p:cNvSpPr>
            <a:spLocks noChangeArrowheads="1"/>
          </p:cNvSpPr>
          <p:nvPr/>
        </p:nvSpPr>
        <p:spPr bwMode="auto">
          <a:xfrm>
            <a:off x="5787783" y="288607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44" name="4-Point Star 19"/>
          <p:cNvSpPr>
            <a:spLocks noChangeArrowheads="1"/>
          </p:cNvSpPr>
          <p:nvPr/>
        </p:nvSpPr>
        <p:spPr bwMode="auto">
          <a:xfrm>
            <a:off x="4748778" y="2180824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45" name="4-Point Star 19"/>
          <p:cNvSpPr>
            <a:spLocks noChangeArrowheads="1"/>
          </p:cNvSpPr>
          <p:nvPr/>
        </p:nvSpPr>
        <p:spPr bwMode="auto">
          <a:xfrm>
            <a:off x="5863983" y="276860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46" name="4-Point Star 19"/>
          <p:cNvSpPr>
            <a:spLocks noChangeArrowheads="1"/>
          </p:cNvSpPr>
          <p:nvPr/>
        </p:nvSpPr>
        <p:spPr bwMode="auto">
          <a:xfrm>
            <a:off x="5771908" y="2605088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47" name="4-Point Star 19"/>
          <p:cNvSpPr>
            <a:spLocks noChangeArrowheads="1"/>
          </p:cNvSpPr>
          <p:nvPr/>
        </p:nvSpPr>
        <p:spPr bwMode="auto">
          <a:xfrm>
            <a:off x="5675070" y="2836863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48" name="4-Point Star 19"/>
          <p:cNvSpPr>
            <a:spLocks noChangeArrowheads="1"/>
          </p:cNvSpPr>
          <p:nvPr/>
        </p:nvSpPr>
        <p:spPr bwMode="auto">
          <a:xfrm>
            <a:off x="4559868" y="2298299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49" name="4-Point Star 19"/>
          <p:cNvSpPr>
            <a:spLocks noChangeArrowheads="1"/>
          </p:cNvSpPr>
          <p:nvPr/>
        </p:nvSpPr>
        <p:spPr bwMode="auto">
          <a:xfrm>
            <a:off x="5635383" y="289560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50" name="4-Point Star 19"/>
          <p:cNvSpPr>
            <a:spLocks noChangeArrowheads="1"/>
          </p:cNvSpPr>
          <p:nvPr/>
        </p:nvSpPr>
        <p:spPr bwMode="auto">
          <a:xfrm>
            <a:off x="5908433" y="279082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51" name="4-Point Star 19"/>
          <p:cNvSpPr>
            <a:spLocks noChangeArrowheads="1"/>
          </p:cNvSpPr>
          <p:nvPr/>
        </p:nvSpPr>
        <p:spPr bwMode="auto">
          <a:xfrm>
            <a:off x="6040195" y="265747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52" name="4-Point Star 19"/>
          <p:cNvSpPr>
            <a:spLocks noChangeArrowheads="1"/>
          </p:cNvSpPr>
          <p:nvPr/>
        </p:nvSpPr>
        <p:spPr bwMode="auto">
          <a:xfrm>
            <a:off x="5987808" y="2844800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53" name="4-Point Star 19"/>
          <p:cNvSpPr>
            <a:spLocks noChangeArrowheads="1"/>
          </p:cNvSpPr>
          <p:nvPr/>
        </p:nvSpPr>
        <p:spPr bwMode="auto">
          <a:xfrm>
            <a:off x="5700470" y="316865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54" name="4-Point Star 19"/>
          <p:cNvSpPr>
            <a:spLocks noChangeArrowheads="1"/>
          </p:cNvSpPr>
          <p:nvPr/>
        </p:nvSpPr>
        <p:spPr bwMode="auto">
          <a:xfrm>
            <a:off x="5787783" y="284480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55" name="4-Point Star 19"/>
          <p:cNvSpPr>
            <a:spLocks noChangeArrowheads="1"/>
          </p:cNvSpPr>
          <p:nvPr/>
        </p:nvSpPr>
        <p:spPr bwMode="auto">
          <a:xfrm>
            <a:off x="4878156" y="234950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56" name="4-Point Star 19"/>
          <p:cNvSpPr>
            <a:spLocks noChangeArrowheads="1"/>
          </p:cNvSpPr>
          <p:nvPr/>
        </p:nvSpPr>
        <p:spPr bwMode="auto">
          <a:xfrm>
            <a:off x="4862281" y="3165104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57" name="4-Point Star 19"/>
          <p:cNvSpPr>
            <a:spLocks noChangeArrowheads="1"/>
          </p:cNvSpPr>
          <p:nvPr/>
        </p:nvSpPr>
        <p:spPr bwMode="auto">
          <a:xfrm>
            <a:off x="4333288" y="1501317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58" name="4-Point Star 19"/>
          <p:cNvSpPr>
            <a:spLocks noChangeArrowheads="1"/>
          </p:cNvSpPr>
          <p:nvPr/>
        </p:nvSpPr>
        <p:spPr bwMode="auto">
          <a:xfrm>
            <a:off x="4554816" y="428146"/>
            <a:ext cx="136525" cy="46038"/>
          </a:xfrm>
          <a:prstGeom prst="star4">
            <a:avLst>
              <a:gd name="adj" fmla="val 12500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59" name="4-Point Star 19"/>
          <p:cNvSpPr>
            <a:spLocks noChangeArrowheads="1"/>
          </p:cNvSpPr>
          <p:nvPr/>
        </p:nvSpPr>
        <p:spPr bwMode="auto">
          <a:xfrm>
            <a:off x="7948530" y="1632381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360" name="4-Point Star 19"/>
          <p:cNvSpPr>
            <a:spLocks noChangeArrowheads="1"/>
          </p:cNvSpPr>
          <p:nvPr/>
        </p:nvSpPr>
        <p:spPr bwMode="auto">
          <a:xfrm>
            <a:off x="6649795" y="284480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61" name="4-Point Star 19"/>
          <p:cNvSpPr>
            <a:spLocks noChangeArrowheads="1"/>
          </p:cNvSpPr>
          <p:nvPr/>
        </p:nvSpPr>
        <p:spPr bwMode="auto">
          <a:xfrm>
            <a:off x="6725995" y="276860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62" name="4-Point Star 19"/>
          <p:cNvSpPr>
            <a:spLocks noChangeArrowheads="1"/>
          </p:cNvSpPr>
          <p:nvPr/>
        </p:nvSpPr>
        <p:spPr bwMode="auto">
          <a:xfrm>
            <a:off x="6700758" y="301626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63" name="4-Point Star 19"/>
          <p:cNvSpPr>
            <a:spLocks noChangeArrowheads="1"/>
          </p:cNvSpPr>
          <p:nvPr/>
        </p:nvSpPr>
        <p:spPr bwMode="auto">
          <a:xfrm>
            <a:off x="7807417" y="352091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64" name="4-Point Star 19"/>
          <p:cNvSpPr>
            <a:spLocks noChangeArrowheads="1"/>
          </p:cNvSpPr>
          <p:nvPr/>
        </p:nvSpPr>
        <p:spPr bwMode="auto">
          <a:xfrm>
            <a:off x="4926063" y="174765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65" name="4-Point Star 19"/>
          <p:cNvSpPr>
            <a:spLocks noChangeArrowheads="1"/>
          </p:cNvSpPr>
          <p:nvPr/>
        </p:nvSpPr>
        <p:spPr bwMode="auto">
          <a:xfrm>
            <a:off x="6613283" y="2836863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66" name="4-Point Star 19"/>
          <p:cNvSpPr>
            <a:spLocks noChangeArrowheads="1"/>
          </p:cNvSpPr>
          <p:nvPr/>
        </p:nvSpPr>
        <p:spPr bwMode="auto">
          <a:xfrm>
            <a:off x="6846645" y="279082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67" name="4-Point Star 19"/>
          <p:cNvSpPr>
            <a:spLocks noChangeArrowheads="1"/>
          </p:cNvSpPr>
          <p:nvPr/>
        </p:nvSpPr>
        <p:spPr bwMode="auto">
          <a:xfrm>
            <a:off x="6845220" y="2266156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68" name="4-Point Star 19"/>
          <p:cNvSpPr>
            <a:spLocks noChangeArrowheads="1"/>
          </p:cNvSpPr>
          <p:nvPr/>
        </p:nvSpPr>
        <p:spPr bwMode="auto">
          <a:xfrm>
            <a:off x="6749808" y="2833688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69" name="4-Point Star 19"/>
          <p:cNvSpPr>
            <a:spLocks noChangeArrowheads="1"/>
          </p:cNvSpPr>
          <p:nvPr/>
        </p:nvSpPr>
        <p:spPr bwMode="auto">
          <a:xfrm>
            <a:off x="4006895" y="2570162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70" name="4-Point Star 19"/>
          <p:cNvSpPr>
            <a:spLocks noChangeArrowheads="1"/>
          </p:cNvSpPr>
          <p:nvPr/>
        </p:nvSpPr>
        <p:spPr bwMode="auto">
          <a:xfrm>
            <a:off x="3911767" y="2305734"/>
            <a:ext cx="136525" cy="46037"/>
          </a:xfrm>
          <a:prstGeom prst="star4">
            <a:avLst>
              <a:gd name="adj" fmla="val 12500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71" name="4-Point Star 19"/>
          <p:cNvSpPr>
            <a:spLocks noChangeArrowheads="1"/>
          </p:cNvSpPr>
          <p:nvPr/>
        </p:nvSpPr>
        <p:spPr bwMode="auto">
          <a:xfrm>
            <a:off x="7159383" y="214312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372" name="4-Point Star 19"/>
          <p:cNvSpPr>
            <a:spLocks noChangeArrowheads="1"/>
          </p:cNvSpPr>
          <p:nvPr/>
        </p:nvSpPr>
        <p:spPr bwMode="auto">
          <a:xfrm>
            <a:off x="4378890" y="1628404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73" name="4-Point Star 19"/>
          <p:cNvSpPr>
            <a:spLocks noChangeArrowheads="1"/>
          </p:cNvSpPr>
          <p:nvPr/>
        </p:nvSpPr>
        <p:spPr bwMode="auto">
          <a:xfrm>
            <a:off x="6846645" y="193040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74" name="4-Point Star 19"/>
          <p:cNvSpPr>
            <a:spLocks noChangeArrowheads="1"/>
          </p:cNvSpPr>
          <p:nvPr/>
        </p:nvSpPr>
        <p:spPr bwMode="auto">
          <a:xfrm>
            <a:off x="7175258" y="208280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75" name="4-Point Star 19"/>
          <p:cNvSpPr>
            <a:spLocks noChangeArrowheads="1"/>
          </p:cNvSpPr>
          <p:nvPr/>
        </p:nvSpPr>
        <p:spPr bwMode="auto">
          <a:xfrm>
            <a:off x="4663589" y="1897619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76" name="4-Point Star 19"/>
          <p:cNvSpPr>
            <a:spLocks noChangeArrowheads="1"/>
          </p:cNvSpPr>
          <p:nvPr/>
        </p:nvSpPr>
        <p:spPr bwMode="auto">
          <a:xfrm>
            <a:off x="8038583" y="1421552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77" name="4-Point Star 19"/>
          <p:cNvSpPr>
            <a:spLocks noChangeArrowheads="1"/>
          </p:cNvSpPr>
          <p:nvPr/>
        </p:nvSpPr>
        <p:spPr bwMode="auto">
          <a:xfrm>
            <a:off x="6341820" y="152694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78" name="4-Point Star 19"/>
          <p:cNvSpPr>
            <a:spLocks noChangeArrowheads="1"/>
          </p:cNvSpPr>
          <p:nvPr/>
        </p:nvSpPr>
        <p:spPr bwMode="auto">
          <a:xfrm>
            <a:off x="7962383" y="1539027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79" name="4-Point Star 19"/>
          <p:cNvSpPr>
            <a:spLocks noChangeArrowheads="1"/>
          </p:cNvSpPr>
          <p:nvPr/>
        </p:nvSpPr>
        <p:spPr bwMode="auto">
          <a:xfrm>
            <a:off x="7022858" y="220027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80" name="4-Point Star 19"/>
          <p:cNvSpPr>
            <a:spLocks noChangeArrowheads="1"/>
          </p:cNvSpPr>
          <p:nvPr/>
        </p:nvSpPr>
        <p:spPr bwMode="auto">
          <a:xfrm>
            <a:off x="4200570" y="1963967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81" name="4-Point Star 19"/>
          <p:cNvSpPr>
            <a:spLocks noChangeArrowheads="1"/>
          </p:cNvSpPr>
          <p:nvPr/>
        </p:nvSpPr>
        <p:spPr bwMode="auto">
          <a:xfrm>
            <a:off x="3988454" y="195580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82" name="4-Point Star 19"/>
          <p:cNvSpPr>
            <a:spLocks noChangeArrowheads="1"/>
          </p:cNvSpPr>
          <p:nvPr/>
        </p:nvSpPr>
        <p:spPr bwMode="auto">
          <a:xfrm>
            <a:off x="4333643" y="1703205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83" name="4-Point Star 19"/>
          <p:cNvSpPr>
            <a:spLocks noChangeArrowheads="1"/>
          </p:cNvSpPr>
          <p:nvPr/>
        </p:nvSpPr>
        <p:spPr bwMode="auto">
          <a:xfrm>
            <a:off x="7094295" y="1741488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84" name="4-Point Star 19"/>
          <p:cNvSpPr>
            <a:spLocks noChangeArrowheads="1"/>
          </p:cNvSpPr>
          <p:nvPr/>
        </p:nvSpPr>
        <p:spPr bwMode="auto">
          <a:xfrm>
            <a:off x="7268920" y="1677988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85" name="4-Point Star 19"/>
          <p:cNvSpPr>
            <a:spLocks noChangeArrowheads="1"/>
          </p:cNvSpPr>
          <p:nvPr/>
        </p:nvSpPr>
        <p:spPr bwMode="auto">
          <a:xfrm>
            <a:off x="5263908" y="1527689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86" name="4-Point Star 19"/>
          <p:cNvSpPr>
            <a:spLocks noChangeArrowheads="1"/>
          </p:cNvSpPr>
          <p:nvPr/>
        </p:nvSpPr>
        <p:spPr bwMode="auto">
          <a:xfrm>
            <a:off x="7434347" y="2242844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87" name="4-Point Star 19"/>
          <p:cNvSpPr>
            <a:spLocks noChangeArrowheads="1"/>
          </p:cNvSpPr>
          <p:nvPr/>
        </p:nvSpPr>
        <p:spPr bwMode="auto">
          <a:xfrm>
            <a:off x="7091120" y="210502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88" name="4-Point Star 19"/>
          <p:cNvSpPr>
            <a:spLocks noChangeArrowheads="1"/>
          </p:cNvSpPr>
          <p:nvPr/>
        </p:nvSpPr>
        <p:spPr bwMode="auto">
          <a:xfrm>
            <a:off x="6949833" y="142851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89" name="4-Point Star 19"/>
          <p:cNvSpPr>
            <a:spLocks noChangeArrowheads="1"/>
          </p:cNvSpPr>
          <p:nvPr/>
        </p:nvSpPr>
        <p:spPr bwMode="auto">
          <a:xfrm>
            <a:off x="5863983" y="189547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90" name="4-Point Star 19"/>
          <p:cNvSpPr>
            <a:spLocks noChangeArrowheads="1"/>
          </p:cNvSpPr>
          <p:nvPr/>
        </p:nvSpPr>
        <p:spPr bwMode="auto">
          <a:xfrm>
            <a:off x="5863983" y="177800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91" name="4-Point Star 19"/>
          <p:cNvSpPr>
            <a:spLocks noChangeArrowheads="1"/>
          </p:cNvSpPr>
          <p:nvPr/>
        </p:nvSpPr>
        <p:spPr bwMode="auto">
          <a:xfrm>
            <a:off x="5940183" y="185420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92" name="4-Point Star 19"/>
          <p:cNvSpPr>
            <a:spLocks noChangeArrowheads="1"/>
          </p:cNvSpPr>
          <p:nvPr/>
        </p:nvSpPr>
        <p:spPr bwMode="auto">
          <a:xfrm>
            <a:off x="5594108" y="1560513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93" name="4-Point Star 19"/>
          <p:cNvSpPr>
            <a:spLocks noChangeArrowheads="1"/>
          </p:cNvSpPr>
          <p:nvPr/>
        </p:nvSpPr>
        <p:spPr bwMode="auto">
          <a:xfrm>
            <a:off x="6160845" y="177800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94" name="4-Point Star 19"/>
          <p:cNvSpPr>
            <a:spLocks noChangeArrowheads="1"/>
          </p:cNvSpPr>
          <p:nvPr/>
        </p:nvSpPr>
        <p:spPr bwMode="auto">
          <a:xfrm>
            <a:off x="5863983" y="189547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95" name="4-Point Star 19"/>
          <p:cNvSpPr>
            <a:spLocks noChangeArrowheads="1"/>
          </p:cNvSpPr>
          <p:nvPr/>
        </p:nvSpPr>
        <p:spPr bwMode="auto">
          <a:xfrm>
            <a:off x="6052895" y="189547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96" name="4-Point Star 19"/>
          <p:cNvSpPr>
            <a:spLocks noChangeArrowheads="1"/>
          </p:cNvSpPr>
          <p:nvPr/>
        </p:nvSpPr>
        <p:spPr bwMode="auto">
          <a:xfrm>
            <a:off x="6016383" y="177800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97" name="4-Point Star 19"/>
          <p:cNvSpPr>
            <a:spLocks noChangeArrowheads="1"/>
          </p:cNvSpPr>
          <p:nvPr/>
        </p:nvSpPr>
        <p:spPr bwMode="auto">
          <a:xfrm>
            <a:off x="5400433" y="2057400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98" name="4-Point Star 19"/>
          <p:cNvSpPr>
            <a:spLocks noChangeArrowheads="1"/>
          </p:cNvSpPr>
          <p:nvPr/>
        </p:nvSpPr>
        <p:spPr bwMode="auto">
          <a:xfrm>
            <a:off x="6160845" y="1900238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399" name="4-Point Star 19"/>
          <p:cNvSpPr>
            <a:spLocks noChangeArrowheads="1"/>
          </p:cNvSpPr>
          <p:nvPr/>
        </p:nvSpPr>
        <p:spPr bwMode="auto">
          <a:xfrm>
            <a:off x="5856045" y="2112963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00" name="4-Point Star 19"/>
          <p:cNvSpPr>
            <a:spLocks noChangeArrowheads="1"/>
          </p:cNvSpPr>
          <p:nvPr/>
        </p:nvSpPr>
        <p:spPr bwMode="auto">
          <a:xfrm>
            <a:off x="5390908" y="1911350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01" name="4-Point Star 19"/>
          <p:cNvSpPr>
            <a:spLocks noChangeArrowheads="1"/>
          </p:cNvSpPr>
          <p:nvPr/>
        </p:nvSpPr>
        <p:spPr bwMode="auto">
          <a:xfrm>
            <a:off x="6121158" y="140946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02" name="4-Point Star 19"/>
          <p:cNvSpPr>
            <a:spLocks noChangeArrowheads="1"/>
          </p:cNvSpPr>
          <p:nvPr/>
        </p:nvSpPr>
        <p:spPr bwMode="auto">
          <a:xfrm>
            <a:off x="6821408" y="442912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403" name="4-Point Star 19"/>
          <p:cNvSpPr>
            <a:spLocks noChangeArrowheads="1"/>
          </p:cNvSpPr>
          <p:nvPr/>
        </p:nvSpPr>
        <p:spPr bwMode="auto">
          <a:xfrm>
            <a:off x="8283901" y="3598069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04" name="4-Point Star 19"/>
          <p:cNvSpPr>
            <a:spLocks noChangeArrowheads="1"/>
          </p:cNvSpPr>
          <p:nvPr/>
        </p:nvSpPr>
        <p:spPr bwMode="auto">
          <a:xfrm>
            <a:off x="6761083" y="444500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05" name="4-Point Star 19"/>
          <p:cNvSpPr>
            <a:spLocks noChangeArrowheads="1"/>
          </p:cNvSpPr>
          <p:nvPr/>
        </p:nvSpPr>
        <p:spPr bwMode="auto">
          <a:xfrm>
            <a:off x="4056108" y="414020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06" name="4-Point Star 19"/>
          <p:cNvSpPr>
            <a:spLocks noChangeArrowheads="1"/>
          </p:cNvSpPr>
          <p:nvPr/>
        </p:nvSpPr>
        <p:spPr bwMode="auto">
          <a:xfrm>
            <a:off x="6913483" y="444500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07" name="4-Point Star 19"/>
          <p:cNvSpPr>
            <a:spLocks noChangeArrowheads="1"/>
          </p:cNvSpPr>
          <p:nvPr/>
        </p:nvSpPr>
        <p:spPr bwMode="auto">
          <a:xfrm>
            <a:off x="3761555" y="4322267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08" name="4-Point Star 19"/>
          <p:cNvSpPr>
            <a:spLocks noChangeArrowheads="1"/>
          </p:cNvSpPr>
          <p:nvPr/>
        </p:nvSpPr>
        <p:spPr bwMode="auto">
          <a:xfrm>
            <a:off x="4011658" y="414020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09" name="4-Point Star 19"/>
          <p:cNvSpPr>
            <a:spLocks noChangeArrowheads="1"/>
          </p:cNvSpPr>
          <p:nvPr/>
        </p:nvSpPr>
        <p:spPr bwMode="auto">
          <a:xfrm>
            <a:off x="6597407" y="5011635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10" name="4-Point Star 19"/>
          <p:cNvSpPr>
            <a:spLocks noChangeArrowheads="1"/>
          </p:cNvSpPr>
          <p:nvPr/>
        </p:nvSpPr>
        <p:spPr bwMode="auto">
          <a:xfrm>
            <a:off x="8669338" y="417357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11" name="4-Point Star 19"/>
          <p:cNvSpPr>
            <a:spLocks noChangeArrowheads="1"/>
          </p:cNvSpPr>
          <p:nvPr/>
        </p:nvSpPr>
        <p:spPr bwMode="auto">
          <a:xfrm>
            <a:off x="6684883" y="448627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12" name="4-Point Star 19"/>
          <p:cNvSpPr>
            <a:spLocks noChangeArrowheads="1"/>
          </p:cNvSpPr>
          <p:nvPr/>
        </p:nvSpPr>
        <p:spPr bwMode="auto">
          <a:xfrm>
            <a:off x="4200570" y="3856038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13" name="4-Point Star 19"/>
          <p:cNvSpPr>
            <a:spLocks noChangeArrowheads="1"/>
          </p:cNvSpPr>
          <p:nvPr/>
        </p:nvSpPr>
        <p:spPr bwMode="auto">
          <a:xfrm>
            <a:off x="6861095" y="4433888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14" name="4-Point Star 19"/>
          <p:cNvSpPr>
            <a:spLocks noChangeArrowheads="1"/>
          </p:cNvSpPr>
          <p:nvPr/>
        </p:nvSpPr>
        <p:spPr bwMode="auto">
          <a:xfrm>
            <a:off x="6233387" y="4410869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15" name="4-Point Star 19"/>
          <p:cNvSpPr>
            <a:spLocks noChangeArrowheads="1"/>
          </p:cNvSpPr>
          <p:nvPr/>
        </p:nvSpPr>
        <p:spPr bwMode="auto">
          <a:xfrm>
            <a:off x="7341043" y="3983176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16" name="4-Point Star 19"/>
          <p:cNvSpPr>
            <a:spLocks noChangeArrowheads="1"/>
          </p:cNvSpPr>
          <p:nvPr/>
        </p:nvSpPr>
        <p:spPr bwMode="auto">
          <a:xfrm>
            <a:off x="6402523" y="4213576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17" name="4-Point Star 19"/>
          <p:cNvSpPr>
            <a:spLocks noChangeArrowheads="1"/>
          </p:cNvSpPr>
          <p:nvPr/>
        </p:nvSpPr>
        <p:spPr bwMode="auto">
          <a:xfrm>
            <a:off x="8454379" y="4312859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18" name="4-Point Star 19"/>
          <p:cNvSpPr>
            <a:spLocks noChangeArrowheads="1"/>
          </p:cNvSpPr>
          <p:nvPr/>
        </p:nvSpPr>
        <p:spPr bwMode="auto">
          <a:xfrm>
            <a:off x="3971970" y="416242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19" name="4-Point Star 19"/>
          <p:cNvSpPr>
            <a:spLocks noChangeArrowheads="1"/>
          </p:cNvSpPr>
          <p:nvPr/>
        </p:nvSpPr>
        <p:spPr bwMode="auto">
          <a:xfrm>
            <a:off x="3912633" y="4452938"/>
            <a:ext cx="136525" cy="46037"/>
          </a:xfrm>
          <a:prstGeom prst="star4">
            <a:avLst>
              <a:gd name="adj" fmla="val 12500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20" name="4-Point Star 19"/>
          <p:cNvSpPr>
            <a:spLocks noChangeArrowheads="1"/>
          </p:cNvSpPr>
          <p:nvPr/>
        </p:nvSpPr>
        <p:spPr bwMode="auto">
          <a:xfrm>
            <a:off x="7325168" y="3052901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421" name="4-Point Star 19"/>
          <p:cNvSpPr>
            <a:spLocks noChangeArrowheads="1"/>
          </p:cNvSpPr>
          <p:nvPr/>
        </p:nvSpPr>
        <p:spPr bwMode="auto">
          <a:xfrm>
            <a:off x="6837283" y="357187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22" name="4-Point Star 19"/>
          <p:cNvSpPr>
            <a:spLocks noChangeArrowheads="1"/>
          </p:cNvSpPr>
          <p:nvPr/>
        </p:nvSpPr>
        <p:spPr bwMode="auto">
          <a:xfrm>
            <a:off x="6281495" y="1527689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23" name="4-Point Star 19"/>
          <p:cNvSpPr>
            <a:spLocks noChangeArrowheads="1"/>
          </p:cNvSpPr>
          <p:nvPr/>
        </p:nvSpPr>
        <p:spPr bwMode="auto">
          <a:xfrm>
            <a:off x="6837283" y="345440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24" name="4-Point Star 19"/>
          <p:cNvSpPr>
            <a:spLocks noChangeArrowheads="1"/>
          </p:cNvSpPr>
          <p:nvPr/>
        </p:nvSpPr>
        <p:spPr bwMode="auto">
          <a:xfrm>
            <a:off x="272737" y="4907756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25" name="4-Point Star 19"/>
          <p:cNvSpPr>
            <a:spLocks noChangeArrowheads="1"/>
          </p:cNvSpPr>
          <p:nvPr/>
        </p:nvSpPr>
        <p:spPr bwMode="auto">
          <a:xfrm>
            <a:off x="6913483" y="345440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26" name="4-Point Star 19"/>
          <p:cNvSpPr>
            <a:spLocks noChangeArrowheads="1"/>
          </p:cNvSpPr>
          <p:nvPr/>
        </p:nvSpPr>
        <p:spPr bwMode="auto">
          <a:xfrm>
            <a:off x="4827162" y="3428256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27" name="4-Point Star 19"/>
          <p:cNvSpPr>
            <a:spLocks noChangeArrowheads="1"/>
          </p:cNvSpPr>
          <p:nvPr/>
        </p:nvSpPr>
        <p:spPr bwMode="auto">
          <a:xfrm>
            <a:off x="5349633" y="3525838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28" name="4-Point Star 19"/>
          <p:cNvSpPr>
            <a:spLocks noChangeArrowheads="1"/>
          </p:cNvSpPr>
          <p:nvPr/>
        </p:nvSpPr>
        <p:spPr bwMode="auto">
          <a:xfrm>
            <a:off x="3046911" y="4343626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29" name="4-Point Star 19"/>
          <p:cNvSpPr>
            <a:spLocks noChangeArrowheads="1"/>
          </p:cNvSpPr>
          <p:nvPr/>
        </p:nvSpPr>
        <p:spPr bwMode="auto">
          <a:xfrm>
            <a:off x="6684883" y="435339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30" name="4-Point Star 19"/>
          <p:cNvSpPr>
            <a:spLocks noChangeArrowheads="1"/>
          </p:cNvSpPr>
          <p:nvPr/>
        </p:nvSpPr>
        <p:spPr bwMode="auto">
          <a:xfrm>
            <a:off x="6957933" y="347662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31" name="4-Point Star 19"/>
          <p:cNvSpPr>
            <a:spLocks noChangeArrowheads="1"/>
          </p:cNvSpPr>
          <p:nvPr/>
        </p:nvSpPr>
        <p:spPr bwMode="auto">
          <a:xfrm>
            <a:off x="5330583" y="2906713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32" name="4-Point Star 19"/>
          <p:cNvSpPr>
            <a:spLocks noChangeArrowheads="1"/>
          </p:cNvSpPr>
          <p:nvPr/>
        </p:nvSpPr>
        <p:spPr bwMode="auto">
          <a:xfrm>
            <a:off x="5417895" y="312420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33" name="4-Point Star 19"/>
          <p:cNvSpPr>
            <a:spLocks noChangeArrowheads="1"/>
          </p:cNvSpPr>
          <p:nvPr/>
        </p:nvSpPr>
        <p:spPr bwMode="auto">
          <a:xfrm>
            <a:off x="5384558" y="3290888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34" name="4-Point Star 19"/>
          <p:cNvSpPr>
            <a:spLocks noChangeArrowheads="1"/>
          </p:cNvSpPr>
          <p:nvPr/>
        </p:nvSpPr>
        <p:spPr bwMode="auto">
          <a:xfrm>
            <a:off x="5643320" y="330517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35" name="4-Point Star 19"/>
          <p:cNvSpPr>
            <a:spLocks noChangeArrowheads="1"/>
          </p:cNvSpPr>
          <p:nvPr/>
        </p:nvSpPr>
        <p:spPr bwMode="auto">
          <a:xfrm>
            <a:off x="7008733" y="3660775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36" name="4-Point Star 19"/>
          <p:cNvSpPr>
            <a:spLocks noChangeArrowheads="1"/>
          </p:cNvSpPr>
          <p:nvPr/>
        </p:nvSpPr>
        <p:spPr bwMode="auto">
          <a:xfrm>
            <a:off x="6770608" y="3500438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37" name="4-Point Star 19"/>
          <p:cNvSpPr>
            <a:spLocks noChangeArrowheads="1"/>
          </p:cNvSpPr>
          <p:nvPr/>
        </p:nvSpPr>
        <p:spPr bwMode="auto">
          <a:xfrm>
            <a:off x="5819533" y="3173413"/>
            <a:ext cx="136525" cy="46037"/>
          </a:xfrm>
          <a:prstGeom prst="star4">
            <a:avLst>
              <a:gd name="adj" fmla="val 12500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38" name="4-Point Star 19"/>
          <p:cNvSpPr>
            <a:spLocks noChangeArrowheads="1"/>
          </p:cNvSpPr>
          <p:nvPr/>
        </p:nvSpPr>
        <p:spPr bwMode="auto">
          <a:xfrm rot="20700000">
            <a:off x="5002438" y="260032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439" name="4-Point Star 19"/>
          <p:cNvSpPr>
            <a:spLocks noChangeArrowheads="1"/>
          </p:cNvSpPr>
          <p:nvPr/>
        </p:nvSpPr>
        <p:spPr bwMode="auto">
          <a:xfrm>
            <a:off x="7022858" y="265747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40" name="4-Point Star 19"/>
          <p:cNvSpPr>
            <a:spLocks noChangeArrowheads="1"/>
          </p:cNvSpPr>
          <p:nvPr/>
        </p:nvSpPr>
        <p:spPr bwMode="auto">
          <a:xfrm rot="20700000">
            <a:off x="4942113" y="261620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41" name="4-Point Star 19"/>
          <p:cNvSpPr>
            <a:spLocks noChangeArrowheads="1"/>
          </p:cNvSpPr>
          <p:nvPr/>
        </p:nvSpPr>
        <p:spPr bwMode="auto">
          <a:xfrm rot="20700000">
            <a:off x="4989231" y="1020074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42" name="4-Point Star 19"/>
          <p:cNvSpPr>
            <a:spLocks noChangeArrowheads="1"/>
          </p:cNvSpPr>
          <p:nvPr/>
        </p:nvSpPr>
        <p:spPr bwMode="auto">
          <a:xfrm rot="20700000">
            <a:off x="4222486" y="245688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43" name="4-Point Star 19"/>
          <p:cNvSpPr>
            <a:spLocks noChangeArrowheads="1"/>
          </p:cNvSpPr>
          <p:nvPr/>
        </p:nvSpPr>
        <p:spPr bwMode="auto">
          <a:xfrm rot="20700000">
            <a:off x="3717084" y="1250492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44" name="4-Point Star 19"/>
          <p:cNvSpPr>
            <a:spLocks noChangeArrowheads="1"/>
          </p:cNvSpPr>
          <p:nvPr/>
        </p:nvSpPr>
        <p:spPr bwMode="auto">
          <a:xfrm rot="20700000">
            <a:off x="4973863" y="254000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45" name="4-Point Star 19"/>
          <p:cNvSpPr>
            <a:spLocks noChangeArrowheads="1"/>
          </p:cNvSpPr>
          <p:nvPr/>
        </p:nvSpPr>
        <p:spPr bwMode="auto">
          <a:xfrm rot="20700000">
            <a:off x="4751613" y="248920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46" name="4-Point Star 19"/>
          <p:cNvSpPr>
            <a:spLocks noChangeArrowheads="1"/>
          </p:cNvSpPr>
          <p:nvPr/>
        </p:nvSpPr>
        <p:spPr bwMode="auto">
          <a:xfrm>
            <a:off x="7022858" y="265747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47" name="4-Point Star 19"/>
          <p:cNvSpPr>
            <a:spLocks noChangeArrowheads="1"/>
          </p:cNvSpPr>
          <p:nvPr/>
        </p:nvSpPr>
        <p:spPr bwMode="auto">
          <a:xfrm>
            <a:off x="6870458" y="265747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48" name="4-Point Star 19"/>
          <p:cNvSpPr>
            <a:spLocks noChangeArrowheads="1"/>
          </p:cNvSpPr>
          <p:nvPr/>
        </p:nvSpPr>
        <p:spPr bwMode="auto">
          <a:xfrm rot="20700000">
            <a:off x="5138963" y="256222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49" name="4-Point Star 19"/>
          <p:cNvSpPr>
            <a:spLocks noChangeArrowheads="1"/>
          </p:cNvSpPr>
          <p:nvPr/>
        </p:nvSpPr>
        <p:spPr bwMode="auto">
          <a:xfrm rot="20700000">
            <a:off x="5165787" y="1292833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50" name="4-Point Star 19"/>
          <p:cNvSpPr>
            <a:spLocks noChangeArrowheads="1"/>
          </p:cNvSpPr>
          <p:nvPr/>
        </p:nvSpPr>
        <p:spPr bwMode="auto">
          <a:xfrm rot="20700000">
            <a:off x="5036000" y="814174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51" name="4-Point Star 19"/>
          <p:cNvSpPr>
            <a:spLocks noChangeArrowheads="1"/>
          </p:cNvSpPr>
          <p:nvPr/>
        </p:nvSpPr>
        <p:spPr bwMode="auto">
          <a:xfrm>
            <a:off x="6978408" y="2662238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52" name="4-Point Star 19"/>
          <p:cNvSpPr>
            <a:spLocks noChangeArrowheads="1"/>
          </p:cNvSpPr>
          <p:nvPr/>
        </p:nvSpPr>
        <p:spPr bwMode="auto">
          <a:xfrm rot="20700000">
            <a:off x="5018313" y="2700168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53" name="4-Point Star 19"/>
          <p:cNvSpPr>
            <a:spLocks noChangeArrowheads="1"/>
          </p:cNvSpPr>
          <p:nvPr/>
        </p:nvSpPr>
        <p:spPr bwMode="auto">
          <a:xfrm>
            <a:off x="7020254" y="241825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54" name="4-Point Star 19"/>
          <p:cNvSpPr>
            <a:spLocks noChangeArrowheads="1"/>
          </p:cNvSpPr>
          <p:nvPr/>
        </p:nvSpPr>
        <p:spPr bwMode="auto">
          <a:xfrm>
            <a:off x="8148555" y="1473631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55" name="4-Point Star 19"/>
          <p:cNvSpPr>
            <a:spLocks noChangeArrowheads="1"/>
          </p:cNvSpPr>
          <p:nvPr/>
        </p:nvSpPr>
        <p:spPr bwMode="auto">
          <a:xfrm rot="20700000">
            <a:off x="4556353" y="2525713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56" name="4-Point Star 19"/>
          <p:cNvSpPr>
            <a:spLocks noChangeArrowheads="1"/>
          </p:cNvSpPr>
          <p:nvPr/>
        </p:nvSpPr>
        <p:spPr bwMode="auto">
          <a:xfrm rot="20700000">
            <a:off x="4290580" y="251129"/>
            <a:ext cx="136525" cy="46037"/>
          </a:xfrm>
          <a:prstGeom prst="star4">
            <a:avLst>
              <a:gd name="adj" fmla="val 12500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57" name="4-Point Star 19"/>
          <p:cNvSpPr>
            <a:spLocks noChangeArrowheads="1"/>
          </p:cNvSpPr>
          <p:nvPr/>
        </p:nvSpPr>
        <p:spPr bwMode="auto">
          <a:xfrm>
            <a:off x="4977495" y="829468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458" name="4-Point Star 19"/>
          <p:cNvSpPr>
            <a:spLocks noChangeArrowheads="1"/>
          </p:cNvSpPr>
          <p:nvPr/>
        </p:nvSpPr>
        <p:spPr bwMode="auto">
          <a:xfrm>
            <a:off x="6244983" y="265747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59" name="4-Point Star 19"/>
          <p:cNvSpPr>
            <a:spLocks noChangeArrowheads="1"/>
          </p:cNvSpPr>
          <p:nvPr/>
        </p:nvSpPr>
        <p:spPr bwMode="auto">
          <a:xfrm>
            <a:off x="4943553" y="273050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60" name="4-Point Star 19"/>
          <p:cNvSpPr>
            <a:spLocks noChangeArrowheads="1"/>
          </p:cNvSpPr>
          <p:nvPr/>
        </p:nvSpPr>
        <p:spPr bwMode="auto">
          <a:xfrm>
            <a:off x="4258652" y="1393087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61" name="4-Point Star 19"/>
          <p:cNvSpPr>
            <a:spLocks noChangeArrowheads="1"/>
          </p:cNvSpPr>
          <p:nvPr/>
        </p:nvSpPr>
        <p:spPr bwMode="auto">
          <a:xfrm>
            <a:off x="6213233" y="2776538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62" name="4-Point Star 19"/>
          <p:cNvSpPr>
            <a:spLocks noChangeArrowheads="1"/>
          </p:cNvSpPr>
          <p:nvPr/>
        </p:nvSpPr>
        <p:spPr bwMode="auto">
          <a:xfrm>
            <a:off x="6057658" y="283210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63" name="4-Point Star 19"/>
          <p:cNvSpPr>
            <a:spLocks noChangeArrowheads="1"/>
          </p:cNvSpPr>
          <p:nvPr/>
        </p:nvSpPr>
        <p:spPr bwMode="auto">
          <a:xfrm>
            <a:off x="6200533" y="254000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64" name="4-Point Star 19"/>
          <p:cNvSpPr>
            <a:spLocks noChangeArrowheads="1"/>
          </p:cNvSpPr>
          <p:nvPr/>
        </p:nvSpPr>
        <p:spPr bwMode="auto">
          <a:xfrm>
            <a:off x="4707216" y="1148892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65" name="4-Point Star 19"/>
          <p:cNvSpPr>
            <a:spLocks noChangeArrowheads="1"/>
          </p:cNvSpPr>
          <p:nvPr/>
        </p:nvSpPr>
        <p:spPr bwMode="auto">
          <a:xfrm>
            <a:off x="1475645" y="441642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66" name="4-Point Star 19"/>
          <p:cNvSpPr>
            <a:spLocks noChangeArrowheads="1"/>
          </p:cNvSpPr>
          <p:nvPr/>
        </p:nvSpPr>
        <p:spPr bwMode="auto">
          <a:xfrm>
            <a:off x="6092583" y="265747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67" name="4-Point Star 19"/>
          <p:cNvSpPr>
            <a:spLocks noChangeArrowheads="1"/>
          </p:cNvSpPr>
          <p:nvPr/>
        </p:nvSpPr>
        <p:spPr bwMode="auto">
          <a:xfrm>
            <a:off x="6437070" y="282575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68" name="4-Point Star 19"/>
          <p:cNvSpPr>
            <a:spLocks noChangeArrowheads="1"/>
          </p:cNvSpPr>
          <p:nvPr/>
        </p:nvSpPr>
        <p:spPr bwMode="auto">
          <a:xfrm>
            <a:off x="6497395" y="261302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69" name="4-Point Star 19"/>
          <p:cNvSpPr>
            <a:spLocks noChangeArrowheads="1"/>
          </p:cNvSpPr>
          <p:nvPr/>
        </p:nvSpPr>
        <p:spPr bwMode="auto">
          <a:xfrm>
            <a:off x="6268795" y="2605088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70" name="4-Point Star 19"/>
          <p:cNvSpPr>
            <a:spLocks noChangeArrowheads="1"/>
          </p:cNvSpPr>
          <p:nvPr/>
        </p:nvSpPr>
        <p:spPr bwMode="auto">
          <a:xfrm>
            <a:off x="1735573" y="4009231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71" name="4-Point Star 19"/>
          <p:cNvSpPr>
            <a:spLocks noChangeArrowheads="1"/>
          </p:cNvSpPr>
          <p:nvPr/>
        </p:nvSpPr>
        <p:spPr bwMode="auto">
          <a:xfrm>
            <a:off x="5205978" y="2028424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72" name="4-Point Star 19"/>
          <p:cNvSpPr>
            <a:spLocks noChangeArrowheads="1"/>
          </p:cNvSpPr>
          <p:nvPr/>
        </p:nvSpPr>
        <p:spPr bwMode="auto">
          <a:xfrm>
            <a:off x="5908433" y="2513013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73" name="4-Point Star 19"/>
          <p:cNvSpPr>
            <a:spLocks noChangeArrowheads="1"/>
          </p:cNvSpPr>
          <p:nvPr/>
        </p:nvSpPr>
        <p:spPr bwMode="auto">
          <a:xfrm>
            <a:off x="4754841" y="1380667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74" name="4-Point Star 19"/>
          <p:cNvSpPr>
            <a:spLocks noChangeArrowheads="1"/>
          </p:cNvSpPr>
          <p:nvPr/>
        </p:nvSpPr>
        <p:spPr bwMode="auto">
          <a:xfrm>
            <a:off x="4783416" y="1272717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75" name="4-Point Star 19"/>
          <p:cNvSpPr>
            <a:spLocks noChangeArrowheads="1"/>
          </p:cNvSpPr>
          <p:nvPr/>
        </p:nvSpPr>
        <p:spPr bwMode="auto">
          <a:xfrm>
            <a:off x="6445008" y="2662238"/>
            <a:ext cx="136525" cy="46037"/>
          </a:xfrm>
          <a:prstGeom prst="star4">
            <a:avLst>
              <a:gd name="adj" fmla="val 12500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76" name="4-Point Star 19"/>
          <p:cNvSpPr>
            <a:spLocks noChangeArrowheads="1"/>
          </p:cNvSpPr>
          <p:nvPr/>
        </p:nvSpPr>
        <p:spPr bwMode="auto">
          <a:xfrm>
            <a:off x="6113220" y="234950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477" name="4-Point Star 19"/>
          <p:cNvSpPr>
            <a:spLocks noChangeArrowheads="1"/>
          </p:cNvSpPr>
          <p:nvPr/>
        </p:nvSpPr>
        <p:spPr bwMode="auto">
          <a:xfrm>
            <a:off x="5787783" y="240665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78" name="4-Point Star 19"/>
          <p:cNvSpPr>
            <a:spLocks noChangeArrowheads="1"/>
          </p:cNvSpPr>
          <p:nvPr/>
        </p:nvSpPr>
        <p:spPr bwMode="auto">
          <a:xfrm>
            <a:off x="6052895" y="2365375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79" name="4-Point Star 19"/>
          <p:cNvSpPr>
            <a:spLocks noChangeArrowheads="1"/>
          </p:cNvSpPr>
          <p:nvPr/>
        </p:nvSpPr>
        <p:spPr bwMode="auto">
          <a:xfrm>
            <a:off x="6129095" y="2289175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80" name="4-Point Star 19"/>
          <p:cNvSpPr>
            <a:spLocks noChangeArrowheads="1"/>
          </p:cNvSpPr>
          <p:nvPr/>
        </p:nvSpPr>
        <p:spPr bwMode="auto">
          <a:xfrm>
            <a:off x="4486554" y="1075867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81" name="4-Point Star 19"/>
          <p:cNvSpPr>
            <a:spLocks noChangeArrowheads="1"/>
          </p:cNvSpPr>
          <p:nvPr/>
        </p:nvSpPr>
        <p:spPr bwMode="auto">
          <a:xfrm>
            <a:off x="5863983" y="2289175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82" name="4-Point Star 19"/>
          <p:cNvSpPr>
            <a:spLocks noChangeArrowheads="1"/>
          </p:cNvSpPr>
          <p:nvPr/>
        </p:nvSpPr>
        <p:spPr bwMode="auto">
          <a:xfrm>
            <a:off x="6084645" y="2289175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83" name="4-Point Star 19"/>
          <p:cNvSpPr>
            <a:spLocks noChangeArrowheads="1"/>
          </p:cNvSpPr>
          <p:nvPr/>
        </p:nvSpPr>
        <p:spPr bwMode="auto">
          <a:xfrm>
            <a:off x="5643320" y="2210594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84" name="4-Point Star 19"/>
          <p:cNvSpPr>
            <a:spLocks noChangeArrowheads="1"/>
          </p:cNvSpPr>
          <p:nvPr/>
        </p:nvSpPr>
        <p:spPr bwMode="auto">
          <a:xfrm>
            <a:off x="5787783" y="240665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85" name="4-Point Star 19"/>
          <p:cNvSpPr>
            <a:spLocks noChangeArrowheads="1"/>
          </p:cNvSpPr>
          <p:nvPr/>
        </p:nvSpPr>
        <p:spPr bwMode="auto">
          <a:xfrm>
            <a:off x="5635383" y="240665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86" name="4-Point Star 19"/>
          <p:cNvSpPr>
            <a:spLocks noChangeArrowheads="1"/>
          </p:cNvSpPr>
          <p:nvPr/>
        </p:nvSpPr>
        <p:spPr bwMode="auto">
          <a:xfrm>
            <a:off x="5587758" y="1973263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87" name="4-Point Star 19"/>
          <p:cNvSpPr>
            <a:spLocks noChangeArrowheads="1"/>
          </p:cNvSpPr>
          <p:nvPr/>
        </p:nvSpPr>
        <p:spPr bwMode="auto">
          <a:xfrm>
            <a:off x="5940183" y="2289175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88" name="4-Point Star 19"/>
          <p:cNvSpPr>
            <a:spLocks noChangeArrowheads="1"/>
          </p:cNvSpPr>
          <p:nvPr/>
        </p:nvSpPr>
        <p:spPr bwMode="auto">
          <a:xfrm>
            <a:off x="5025630" y="74078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89" name="4-Point Star 19"/>
          <p:cNvSpPr>
            <a:spLocks noChangeArrowheads="1"/>
          </p:cNvSpPr>
          <p:nvPr/>
        </p:nvSpPr>
        <p:spPr bwMode="auto">
          <a:xfrm>
            <a:off x="5743333" y="240982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90" name="4-Point Star 19"/>
          <p:cNvSpPr>
            <a:spLocks noChangeArrowheads="1"/>
          </p:cNvSpPr>
          <p:nvPr/>
        </p:nvSpPr>
        <p:spPr bwMode="auto">
          <a:xfrm>
            <a:off x="5316295" y="2120900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91" name="4-Point Star 19"/>
          <p:cNvSpPr>
            <a:spLocks noChangeArrowheads="1"/>
          </p:cNvSpPr>
          <p:nvPr/>
        </p:nvSpPr>
        <p:spPr bwMode="auto">
          <a:xfrm>
            <a:off x="5711583" y="240665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92" name="4-Point Star 19"/>
          <p:cNvSpPr>
            <a:spLocks noChangeArrowheads="1"/>
          </p:cNvSpPr>
          <p:nvPr/>
        </p:nvSpPr>
        <p:spPr bwMode="auto">
          <a:xfrm>
            <a:off x="5400433" y="2321318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93" name="4-Point Star 19"/>
          <p:cNvSpPr>
            <a:spLocks noChangeArrowheads="1"/>
          </p:cNvSpPr>
          <p:nvPr/>
        </p:nvSpPr>
        <p:spPr bwMode="auto">
          <a:xfrm>
            <a:off x="6376745" y="1738313"/>
            <a:ext cx="136525" cy="44450"/>
          </a:xfrm>
          <a:prstGeom prst="star4">
            <a:avLst>
              <a:gd name="adj" fmla="val 12500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94" name="4-Point Star 19"/>
          <p:cNvSpPr>
            <a:spLocks noChangeArrowheads="1"/>
          </p:cNvSpPr>
          <p:nvPr/>
        </p:nvSpPr>
        <p:spPr bwMode="auto">
          <a:xfrm>
            <a:off x="8500008" y="4688658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95" name="4-Point Star 19"/>
          <p:cNvSpPr>
            <a:spLocks noChangeArrowheads="1"/>
          </p:cNvSpPr>
          <p:nvPr/>
        </p:nvSpPr>
        <p:spPr bwMode="auto">
          <a:xfrm>
            <a:off x="8500008" y="4688658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96" name="4-Point Star 19"/>
          <p:cNvSpPr>
            <a:spLocks noChangeArrowheads="1"/>
          </p:cNvSpPr>
          <p:nvPr/>
        </p:nvSpPr>
        <p:spPr bwMode="auto">
          <a:xfrm>
            <a:off x="8347608" y="4688658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97" name="4-Point Star 19"/>
          <p:cNvSpPr>
            <a:spLocks noChangeArrowheads="1"/>
          </p:cNvSpPr>
          <p:nvPr/>
        </p:nvSpPr>
        <p:spPr bwMode="auto">
          <a:xfrm>
            <a:off x="8455558" y="4693421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98" name="4-Point Star 19"/>
          <p:cNvSpPr>
            <a:spLocks noChangeArrowheads="1"/>
          </p:cNvSpPr>
          <p:nvPr/>
        </p:nvSpPr>
        <p:spPr bwMode="auto">
          <a:xfrm>
            <a:off x="8423808" y="4688658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499" name="4-Point Star 19"/>
          <p:cNvSpPr>
            <a:spLocks noChangeArrowheads="1"/>
          </p:cNvSpPr>
          <p:nvPr/>
        </p:nvSpPr>
        <p:spPr bwMode="auto">
          <a:xfrm>
            <a:off x="8563137" y="4916276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500" name="4-Point Star 19"/>
          <p:cNvSpPr>
            <a:spLocks noChangeArrowheads="1"/>
          </p:cNvSpPr>
          <p:nvPr/>
        </p:nvSpPr>
        <p:spPr bwMode="auto">
          <a:xfrm>
            <a:off x="1050735" y="3955767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501" name="4-Point Star 19"/>
          <p:cNvSpPr>
            <a:spLocks noChangeArrowheads="1"/>
          </p:cNvSpPr>
          <p:nvPr/>
        </p:nvSpPr>
        <p:spPr bwMode="auto">
          <a:xfrm>
            <a:off x="909185" y="4170357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502" name="4-Point Star 19"/>
          <p:cNvSpPr>
            <a:spLocks noChangeArrowheads="1"/>
          </p:cNvSpPr>
          <p:nvPr/>
        </p:nvSpPr>
        <p:spPr bwMode="auto">
          <a:xfrm>
            <a:off x="911378" y="4432559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503" name="4-Point Star 19"/>
          <p:cNvSpPr>
            <a:spLocks noChangeArrowheads="1"/>
          </p:cNvSpPr>
          <p:nvPr/>
        </p:nvSpPr>
        <p:spPr bwMode="auto">
          <a:xfrm>
            <a:off x="909185" y="4052882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504" name="4-Point Star 19"/>
          <p:cNvSpPr>
            <a:spLocks noChangeArrowheads="1"/>
          </p:cNvSpPr>
          <p:nvPr/>
        </p:nvSpPr>
        <p:spPr bwMode="auto">
          <a:xfrm>
            <a:off x="1329607" y="3854691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505" name="4-Point Star 19"/>
          <p:cNvSpPr>
            <a:spLocks noChangeArrowheads="1"/>
          </p:cNvSpPr>
          <p:nvPr/>
        </p:nvSpPr>
        <p:spPr bwMode="auto">
          <a:xfrm>
            <a:off x="985385" y="4052882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506" name="4-Point Star 19"/>
          <p:cNvSpPr>
            <a:spLocks noChangeArrowheads="1"/>
          </p:cNvSpPr>
          <p:nvPr/>
        </p:nvSpPr>
        <p:spPr bwMode="auto">
          <a:xfrm>
            <a:off x="1064667" y="421639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507" name="4-Point Star 19"/>
          <p:cNvSpPr>
            <a:spLocks noChangeArrowheads="1"/>
          </p:cNvSpPr>
          <p:nvPr/>
        </p:nvSpPr>
        <p:spPr bwMode="auto">
          <a:xfrm>
            <a:off x="971537" y="4643386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508" name="4-Point Star 19"/>
          <p:cNvSpPr>
            <a:spLocks noChangeArrowheads="1"/>
          </p:cNvSpPr>
          <p:nvPr/>
        </p:nvSpPr>
        <p:spPr bwMode="auto">
          <a:xfrm>
            <a:off x="909185" y="4170357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509" name="4-Point Star 19"/>
          <p:cNvSpPr>
            <a:spLocks noChangeArrowheads="1"/>
          </p:cNvSpPr>
          <p:nvPr/>
        </p:nvSpPr>
        <p:spPr bwMode="auto">
          <a:xfrm>
            <a:off x="4006895" y="385127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510" name="4-Point Star 19"/>
          <p:cNvSpPr>
            <a:spLocks noChangeArrowheads="1"/>
          </p:cNvSpPr>
          <p:nvPr/>
        </p:nvSpPr>
        <p:spPr bwMode="auto">
          <a:xfrm>
            <a:off x="1061320" y="3854691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511" name="4-Point Star 19"/>
          <p:cNvSpPr>
            <a:spLocks noChangeArrowheads="1"/>
          </p:cNvSpPr>
          <p:nvPr/>
        </p:nvSpPr>
        <p:spPr bwMode="auto">
          <a:xfrm>
            <a:off x="1093070" y="3832466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512" name="4-Point Star 19"/>
          <p:cNvSpPr>
            <a:spLocks noChangeArrowheads="1"/>
          </p:cNvSpPr>
          <p:nvPr/>
        </p:nvSpPr>
        <p:spPr bwMode="auto">
          <a:xfrm>
            <a:off x="7208758" y="3541713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513" name="4-Point Star 19"/>
          <p:cNvSpPr>
            <a:spLocks noChangeArrowheads="1"/>
          </p:cNvSpPr>
          <p:nvPr/>
        </p:nvSpPr>
        <p:spPr bwMode="auto">
          <a:xfrm>
            <a:off x="864735" y="4175120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514" name="4-Point Star 19"/>
          <p:cNvSpPr>
            <a:spLocks noChangeArrowheads="1"/>
          </p:cNvSpPr>
          <p:nvPr/>
        </p:nvSpPr>
        <p:spPr bwMode="auto">
          <a:xfrm>
            <a:off x="7875680" y="3291566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515" name="4-Point Star 19"/>
          <p:cNvSpPr>
            <a:spLocks noChangeArrowheads="1"/>
          </p:cNvSpPr>
          <p:nvPr/>
        </p:nvSpPr>
        <p:spPr bwMode="auto">
          <a:xfrm>
            <a:off x="832985" y="4170357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516" name="4-Point Star 19"/>
          <p:cNvSpPr>
            <a:spLocks noChangeArrowheads="1"/>
          </p:cNvSpPr>
          <p:nvPr/>
        </p:nvSpPr>
        <p:spPr bwMode="auto">
          <a:xfrm>
            <a:off x="1058608" y="4625955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517" name="4-Point Star 19"/>
          <p:cNvSpPr>
            <a:spLocks noChangeArrowheads="1"/>
          </p:cNvSpPr>
          <p:nvPr/>
        </p:nvSpPr>
        <p:spPr bwMode="auto">
          <a:xfrm>
            <a:off x="825047" y="4075107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518" name="4-Point Star 19"/>
          <p:cNvSpPr>
            <a:spLocks noChangeArrowheads="1"/>
          </p:cNvSpPr>
          <p:nvPr/>
        </p:nvSpPr>
        <p:spPr bwMode="auto">
          <a:xfrm>
            <a:off x="2828558" y="4843219"/>
            <a:ext cx="136525" cy="46037"/>
          </a:xfrm>
          <a:prstGeom prst="star4">
            <a:avLst>
              <a:gd name="adj" fmla="val 12500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519" name="4-Point Star 19"/>
          <p:cNvSpPr>
            <a:spLocks noChangeArrowheads="1"/>
          </p:cNvSpPr>
          <p:nvPr/>
        </p:nvSpPr>
        <p:spPr bwMode="auto">
          <a:xfrm>
            <a:off x="6244983" y="321945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520" name="4-Point Star 19"/>
          <p:cNvSpPr>
            <a:spLocks noChangeArrowheads="1"/>
          </p:cNvSpPr>
          <p:nvPr/>
        </p:nvSpPr>
        <p:spPr bwMode="auto">
          <a:xfrm>
            <a:off x="6497395" y="2932113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521" name="4-Point Star 19"/>
          <p:cNvSpPr>
            <a:spLocks noChangeArrowheads="1"/>
          </p:cNvSpPr>
          <p:nvPr/>
        </p:nvSpPr>
        <p:spPr bwMode="auto">
          <a:xfrm>
            <a:off x="6200533" y="292100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522" name="4-Point Star 19"/>
          <p:cNvSpPr>
            <a:spLocks noChangeArrowheads="1"/>
          </p:cNvSpPr>
          <p:nvPr/>
        </p:nvSpPr>
        <p:spPr bwMode="auto">
          <a:xfrm>
            <a:off x="6244983" y="3219450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523" name="4-Point Star 19"/>
          <p:cNvSpPr>
            <a:spLocks noChangeArrowheads="1"/>
          </p:cNvSpPr>
          <p:nvPr/>
        </p:nvSpPr>
        <p:spPr bwMode="auto">
          <a:xfrm>
            <a:off x="6160845" y="2943225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524" name="4-Point Star 19"/>
          <p:cNvSpPr>
            <a:spLocks noChangeArrowheads="1"/>
          </p:cNvSpPr>
          <p:nvPr/>
        </p:nvSpPr>
        <p:spPr bwMode="auto">
          <a:xfrm>
            <a:off x="6016383" y="4573086"/>
            <a:ext cx="139700" cy="87313"/>
          </a:xfrm>
          <a:prstGeom prst="star4">
            <a:avLst>
              <a:gd name="adj" fmla="val 12500"/>
            </a:avLst>
          </a:prstGeom>
          <a:solidFill>
            <a:srgbClr val="FFFA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525" name="4-Point Star 19"/>
          <p:cNvSpPr>
            <a:spLocks noChangeArrowheads="1"/>
          </p:cNvSpPr>
          <p:nvPr/>
        </p:nvSpPr>
        <p:spPr bwMode="auto">
          <a:xfrm>
            <a:off x="6016383" y="4573086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526" name="4-Point Star 19"/>
          <p:cNvSpPr>
            <a:spLocks noChangeArrowheads="1"/>
          </p:cNvSpPr>
          <p:nvPr/>
        </p:nvSpPr>
        <p:spPr bwMode="auto">
          <a:xfrm>
            <a:off x="5743332" y="4770054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527" name="4-Point Star 19"/>
          <p:cNvSpPr>
            <a:spLocks noChangeArrowheads="1"/>
          </p:cNvSpPr>
          <p:nvPr/>
        </p:nvSpPr>
        <p:spPr bwMode="auto">
          <a:xfrm>
            <a:off x="6016383" y="4528636"/>
            <a:ext cx="136525" cy="46038"/>
          </a:xfrm>
          <a:prstGeom prst="star4">
            <a:avLst>
              <a:gd name="adj" fmla="val 12500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528" name="4-Point Star 19"/>
          <p:cNvSpPr>
            <a:spLocks noChangeArrowheads="1"/>
          </p:cNvSpPr>
          <p:nvPr/>
        </p:nvSpPr>
        <p:spPr bwMode="auto">
          <a:xfrm>
            <a:off x="6016383" y="3699961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529" name="4-Point Star 19"/>
          <p:cNvSpPr>
            <a:spLocks noChangeArrowheads="1"/>
          </p:cNvSpPr>
          <p:nvPr/>
        </p:nvSpPr>
        <p:spPr bwMode="auto">
          <a:xfrm>
            <a:off x="6016383" y="3582486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530" name="4-Point Star 19"/>
          <p:cNvSpPr>
            <a:spLocks noChangeArrowheads="1"/>
          </p:cNvSpPr>
          <p:nvPr/>
        </p:nvSpPr>
        <p:spPr bwMode="auto">
          <a:xfrm>
            <a:off x="6016383" y="3699961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531" name="4-Point Star 19"/>
          <p:cNvSpPr>
            <a:spLocks noChangeArrowheads="1"/>
          </p:cNvSpPr>
          <p:nvPr/>
        </p:nvSpPr>
        <p:spPr bwMode="auto">
          <a:xfrm>
            <a:off x="5803658" y="4000618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532" name="4-Point Star 19"/>
          <p:cNvSpPr>
            <a:spLocks noChangeArrowheads="1"/>
          </p:cNvSpPr>
          <p:nvPr/>
        </p:nvSpPr>
        <p:spPr bwMode="auto">
          <a:xfrm>
            <a:off x="6060833" y="4317499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533" name="4-Point Star 19"/>
          <p:cNvSpPr>
            <a:spLocks noChangeArrowheads="1"/>
          </p:cNvSpPr>
          <p:nvPr/>
        </p:nvSpPr>
        <p:spPr bwMode="auto">
          <a:xfrm>
            <a:off x="5795720" y="4359681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534" name="4-Point Star 19"/>
          <p:cNvSpPr>
            <a:spLocks noChangeArrowheads="1"/>
          </p:cNvSpPr>
          <p:nvPr/>
        </p:nvSpPr>
        <p:spPr bwMode="auto">
          <a:xfrm>
            <a:off x="6016383" y="4093661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542" name="4-Point Star 19"/>
          <p:cNvSpPr>
            <a:spLocks noChangeArrowheads="1"/>
          </p:cNvSpPr>
          <p:nvPr/>
        </p:nvSpPr>
        <p:spPr bwMode="auto">
          <a:xfrm>
            <a:off x="3332732" y="4485482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543" name="4-Point Star 19"/>
          <p:cNvSpPr>
            <a:spLocks noChangeArrowheads="1"/>
          </p:cNvSpPr>
          <p:nvPr/>
        </p:nvSpPr>
        <p:spPr bwMode="auto">
          <a:xfrm>
            <a:off x="2348493" y="4098082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544" name="4-Point Star 19"/>
          <p:cNvSpPr>
            <a:spLocks noChangeArrowheads="1"/>
          </p:cNvSpPr>
          <p:nvPr/>
        </p:nvSpPr>
        <p:spPr bwMode="auto">
          <a:xfrm>
            <a:off x="2151643" y="4193332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545" name="4-Point Star 19"/>
          <p:cNvSpPr>
            <a:spLocks noChangeArrowheads="1"/>
          </p:cNvSpPr>
          <p:nvPr/>
        </p:nvSpPr>
        <p:spPr bwMode="auto">
          <a:xfrm>
            <a:off x="1612170" y="4394994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546" name="4-Point Star 19"/>
          <p:cNvSpPr>
            <a:spLocks noChangeArrowheads="1"/>
          </p:cNvSpPr>
          <p:nvPr/>
        </p:nvSpPr>
        <p:spPr bwMode="auto">
          <a:xfrm>
            <a:off x="1647817" y="4468019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547" name="4-Point Star 19"/>
          <p:cNvSpPr>
            <a:spLocks noChangeArrowheads="1"/>
          </p:cNvSpPr>
          <p:nvPr/>
        </p:nvSpPr>
        <p:spPr bwMode="auto">
          <a:xfrm>
            <a:off x="1994757" y="4710907"/>
            <a:ext cx="136525" cy="46037"/>
          </a:xfrm>
          <a:prstGeom prst="star4">
            <a:avLst>
              <a:gd name="adj" fmla="val 12500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548" name="4-Point Star 24"/>
          <p:cNvSpPr>
            <a:spLocks noChangeArrowheads="1"/>
          </p:cNvSpPr>
          <p:nvPr/>
        </p:nvSpPr>
        <p:spPr bwMode="auto">
          <a:xfrm>
            <a:off x="8503872" y="2281117"/>
            <a:ext cx="155575" cy="163513"/>
          </a:xfrm>
          <a:prstGeom prst="star4">
            <a:avLst>
              <a:gd name="adj" fmla="val 12500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549" name="4-Point Star 19"/>
          <p:cNvSpPr>
            <a:spLocks noChangeArrowheads="1"/>
          </p:cNvSpPr>
          <p:nvPr/>
        </p:nvSpPr>
        <p:spPr bwMode="auto">
          <a:xfrm>
            <a:off x="8896455" y="2324038"/>
            <a:ext cx="139700" cy="87313"/>
          </a:xfrm>
          <a:prstGeom prst="star4">
            <a:avLst>
              <a:gd name="adj" fmla="val 12500"/>
            </a:avLst>
          </a:prstGeom>
          <a:solidFill>
            <a:srgbClr val="FFFA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latin typeface="Symbol" charset="2"/>
              <a:sym typeface="Symbol" charset="2"/>
            </a:endParaRPr>
          </a:p>
        </p:txBody>
      </p:sp>
      <p:sp>
        <p:nvSpPr>
          <p:cNvPr id="550" name="4-Point Star 19"/>
          <p:cNvSpPr>
            <a:spLocks noChangeArrowheads="1"/>
          </p:cNvSpPr>
          <p:nvPr/>
        </p:nvSpPr>
        <p:spPr bwMode="auto">
          <a:xfrm>
            <a:off x="8967892" y="2752962"/>
            <a:ext cx="136525" cy="46037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551" name="4-Point Star 19"/>
          <p:cNvSpPr>
            <a:spLocks noChangeArrowheads="1"/>
          </p:cNvSpPr>
          <p:nvPr/>
        </p:nvSpPr>
        <p:spPr bwMode="auto">
          <a:xfrm>
            <a:off x="8927907" y="1995731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552" name="4-Point Star 19"/>
          <p:cNvSpPr>
            <a:spLocks noChangeArrowheads="1"/>
          </p:cNvSpPr>
          <p:nvPr/>
        </p:nvSpPr>
        <p:spPr bwMode="auto">
          <a:xfrm>
            <a:off x="8542470" y="1982726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553" name="4-Point Star 19"/>
          <p:cNvSpPr>
            <a:spLocks noChangeArrowheads="1"/>
          </p:cNvSpPr>
          <p:nvPr/>
        </p:nvSpPr>
        <p:spPr bwMode="auto">
          <a:xfrm>
            <a:off x="8927907" y="2558232"/>
            <a:ext cx="136525" cy="46038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554" name="4-Point Star 19"/>
          <p:cNvSpPr>
            <a:spLocks noChangeArrowheads="1"/>
          </p:cNvSpPr>
          <p:nvPr/>
        </p:nvSpPr>
        <p:spPr bwMode="auto">
          <a:xfrm>
            <a:off x="8712948" y="2697516"/>
            <a:ext cx="136525" cy="44450"/>
          </a:xfrm>
          <a:prstGeom prst="star4">
            <a:avLst>
              <a:gd name="adj" fmla="val 12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latin typeface="Symbol" charset="2"/>
              <a:sym typeface="Symbol" charset="2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58482" y="2399576"/>
            <a:ext cx="633705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 defTabSz="914400">
              <a:defRPr/>
            </a:pPr>
            <a:r>
              <a:rPr lang="en-US" sz="3200" kern="0" dirty="0" smtClean="0">
                <a:solidFill>
                  <a:schemeClr val="bg1"/>
                </a:solidFill>
              </a:rPr>
              <a:t>Development and Testing of a Vehicle Management System for Autonomous Spacecraft Habitat Operations</a:t>
            </a:r>
            <a:endParaRPr lang="en-US" sz="32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8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Talk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1463"/>
            <a:ext cx="8229600" cy="473693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Lunar Outpost Gateway</a:t>
            </a:r>
          </a:p>
          <a:p>
            <a:pPr lvl="1"/>
            <a:r>
              <a:rPr lang="en-US" dirty="0" smtClean="0"/>
              <a:t>Autonomous and Dormant Operations</a:t>
            </a:r>
          </a:p>
          <a:p>
            <a:r>
              <a:rPr lang="en-US" dirty="0" smtClean="0"/>
              <a:t>Advanced Technology Development</a:t>
            </a:r>
          </a:p>
          <a:p>
            <a:pPr lvl="1"/>
            <a:r>
              <a:rPr lang="en-US" dirty="0" smtClean="0"/>
              <a:t>Modular Power Controller</a:t>
            </a:r>
          </a:p>
          <a:p>
            <a:pPr lvl="1"/>
            <a:r>
              <a:rPr lang="en-US" dirty="0" smtClean="0"/>
              <a:t>Avionics and Software</a:t>
            </a:r>
          </a:p>
          <a:p>
            <a:pPr lvl="1"/>
            <a:r>
              <a:rPr lang="en-US" dirty="0" smtClean="0"/>
              <a:t>Habitat Autonomy Technology</a:t>
            </a:r>
          </a:p>
          <a:p>
            <a:pPr lvl="1"/>
            <a:r>
              <a:rPr lang="en-US" dirty="0" smtClean="0"/>
              <a:t>Systems Engineering and Integration</a:t>
            </a:r>
          </a:p>
          <a:p>
            <a:pPr lvl="1"/>
            <a:r>
              <a:rPr lang="en-US" dirty="0" smtClean="0"/>
              <a:t>Testing and Fault Injection</a:t>
            </a:r>
          </a:p>
          <a:p>
            <a:r>
              <a:rPr lang="en-US" dirty="0" smtClean="0"/>
              <a:t>Capability Demonstration</a:t>
            </a:r>
          </a:p>
          <a:p>
            <a:pPr lvl="1"/>
            <a:r>
              <a:rPr lang="en-US" dirty="0" smtClean="0"/>
              <a:t>Operations Constraints</a:t>
            </a:r>
          </a:p>
          <a:p>
            <a:pPr lvl="1"/>
            <a:r>
              <a:rPr lang="en-US" dirty="0" smtClean="0"/>
              <a:t>Scenarios</a:t>
            </a:r>
          </a:p>
          <a:p>
            <a:r>
              <a:rPr lang="en-US" dirty="0" smtClean="0"/>
              <a:t>Lessons Learned and Next Steps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203FAE-8E35-944F-ACE6-2929B151A52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7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203FAE-8E35-944F-ACE6-2929B151A52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7" name="Picture 6" descr="Powerpoint backgroun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Large Arrow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53" y="2330468"/>
            <a:ext cx="7022826" cy="2072529"/>
          </a:xfrm>
          <a:prstGeom prst="rect">
            <a:avLst/>
          </a:prstGeom>
        </p:spPr>
      </p:pic>
      <p:pic>
        <p:nvPicPr>
          <p:cNvPr id="9" name="Picture 8" descr="Earth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2895601"/>
            <a:ext cx="934675" cy="9346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5536" y="2654254"/>
            <a:ext cx="643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baseline="0" dirty="0">
                <a:solidFill>
                  <a:srgbClr val="E49316"/>
                </a:solidFill>
              </a:rPr>
              <a:t>Earth</a:t>
            </a:r>
          </a:p>
        </p:txBody>
      </p:sp>
      <p:pic>
        <p:nvPicPr>
          <p:cNvPr id="11" name="Picture 10" descr="ISS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1219201"/>
            <a:ext cx="1371600" cy="84555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99807" y="1123462"/>
            <a:ext cx="137190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baseline="0" dirty="0">
                <a:solidFill>
                  <a:srgbClr val="E49316"/>
                </a:solidFill>
              </a:rPr>
              <a:t>International</a:t>
            </a:r>
          </a:p>
          <a:p>
            <a:pPr algn="ctr"/>
            <a:r>
              <a:rPr lang="en-US" sz="1400" b="1" baseline="0" dirty="0">
                <a:solidFill>
                  <a:srgbClr val="E49316"/>
                </a:solidFill>
              </a:rPr>
              <a:t>Space Station</a:t>
            </a:r>
            <a:endParaRPr lang="en-US" sz="1400" b="1" baseline="0" dirty="0" smtClean="0">
              <a:solidFill>
                <a:srgbClr val="E49316"/>
              </a:solidFill>
            </a:endParaRPr>
          </a:p>
          <a:p>
            <a:pPr algn="ctr"/>
            <a:r>
              <a:rPr lang="en-US" sz="1400" i="1" baseline="0" dirty="0" smtClean="0">
                <a:solidFill>
                  <a:srgbClr val="E49316"/>
                </a:solidFill>
              </a:rPr>
              <a:t>(1-2 days)</a:t>
            </a:r>
            <a:endParaRPr lang="en-US" sz="1400" i="1" baseline="0" dirty="0">
              <a:solidFill>
                <a:srgbClr val="E49316"/>
              </a:solidFill>
            </a:endParaRPr>
          </a:p>
        </p:txBody>
      </p:sp>
      <p:pic>
        <p:nvPicPr>
          <p:cNvPr id="18" name="Picture 17" descr="Mars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9163" y="1141280"/>
            <a:ext cx="742091" cy="736360"/>
          </a:xfrm>
          <a:prstGeom prst="rect">
            <a:avLst/>
          </a:prstGeom>
        </p:spPr>
      </p:pic>
      <p:pic>
        <p:nvPicPr>
          <p:cNvPr id="19" name="Picture 18" descr="Asteroid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1080" y="3634138"/>
            <a:ext cx="572068" cy="358944"/>
          </a:xfrm>
          <a:prstGeom prst="rect">
            <a:avLst/>
          </a:prstGeom>
        </p:spPr>
      </p:pic>
      <p:pic>
        <p:nvPicPr>
          <p:cNvPr id="20" name="Picture 19" descr="130t 3D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21738">
            <a:off x="5306098" y="2303660"/>
            <a:ext cx="2359231" cy="1380790"/>
          </a:xfrm>
          <a:prstGeom prst="rect">
            <a:avLst/>
          </a:prstGeom>
        </p:spPr>
      </p:pic>
      <p:pic>
        <p:nvPicPr>
          <p:cNvPr id="21" name="Picture 20" descr="Moon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9307" y="2638122"/>
            <a:ext cx="630286" cy="62729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158666" y="2286001"/>
            <a:ext cx="1030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baseline="0" dirty="0">
                <a:solidFill>
                  <a:srgbClr val="E49316"/>
                </a:solidFill>
              </a:rPr>
              <a:t>Moon</a:t>
            </a:r>
            <a:endParaRPr lang="en-US" sz="1400" b="1" baseline="0" dirty="0" smtClean="0">
              <a:solidFill>
                <a:srgbClr val="E49316"/>
              </a:solidFill>
            </a:endParaRPr>
          </a:p>
          <a:p>
            <a:pPr algn="ctr"/>
            <a:r>
              <a:rPr lang="en-US" sz="1400" i="1" baseline="0" dirty="0" smtClean="0">
                <a:solidFill>
                  <a:srgbClr val="E49316"/>
                </a:solidFill>
              </a:rPr>
              <a:t>(3-7 days)</a:t>
            </a:r>
            <a:endParaRPr lang="en-US" sz="1400" b="1" baseline="0" dirty="0">
              <a:solidFill>
                <a:srgbClr val="E49316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96201" y="176278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baseline="0" dirty="0">
                <a:solidFill>
                  <a:srgbClr val="E49316"/>
                </a:solidFill>
              </a:rPr>
              <a:t>Mars</a:t>
            </a:r>
            <a:endParaRPr lang="en-US" sz="1400" b="1" baseline="0" dirty="0" smtClean="0">
              <a:solidFill>
                <a:srgbClr val="E49316"/>
              </a:solidFill>
            </a:endParaRPr>
          </a:p>
          <a:p>
            <a:pPr algn="ctr"/>
            <a:r>
              <a:rPr lang="en-US" sz="1400" i="1" baseline="0" dirty="0" smtClean="0">
                <a:solidFill>
                  <a:srgbClr val="E49316"/>
                </a:solidFill>
              </a:rPr>
              <a:t>(6-9 months)</a:t>
            </a:r>
            <a:endParaRPr lang="en-US" sz="1400" i="1" baseline="0" dirty="0">
              <a:solidFill>
                <a:srgbClr val="E4931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13564" y="2953137"/>
            <a:ext cx="246734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baseline="0" dirty="0" smtClean="0">
                <a:solidFill>
                  <a:srgbClr val="E49316"/>
                </a:solidFill>
              </a:rPr>
              <a:t>Lagrange Points and other </a:t>
            </a:r>
          </a:p>
          <a:p>
            <a:pPr algn="ctr"/>
            <a:r>
              <a:rPr lang="en-US" sz="1400" b="1" baseline="0" dirty="0" smtClean="0">
                <a:solidFill>
                  <a:srgbClr val="E49316"/>
                </a:solidFill>
              </a:rPr>
              <a:t>stable lunar orbits</a:t>
            </a:r>
          </a:p>
          <a:p>
            <a:pPr algn="ctr"/>
            <a:r>
              <a:rPr lang="en-US" sz="1400" i="1" baseline="0" dirty="0" smtClean="0">
                <a:solidFill>
                  <a:srgbClr val="E49316"/>
                </a:solidFill>
              </a:rPr>
              <a:t>(8-10 days)</a:t>
            </a:r>
            <a:endParaRPr lang="en-US" sz="1400" i="1" baseline="0" dirty="0">
              <a:solidFill>
                <a:srgbClr val="E49316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492780" y="3468469"/>
            <a:ext cx="14988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baseline="0" dirty="0">
                <a:solidFill>
                  <a:srgbClr val="E49316"/>
                </a:solidFill>
              </a:rPr>
              <a:t>Near-Earth </a:t>
            </a:r>
            <a:r>
              <a:rPr lang="en-US" sz="1400" b="1" baseline="0" dirty="0" smtClean="0">
                <a:solidFill>
                  <a:srgbClr val="E49316"/>
                </a:solidFill>
              </a:rPr>
              <a:t>Asteroid</a:t>
            </a:r>
          </a:p>
          <a:p>
            <a:pPr algn="ctr"/>
            <a:r>
              <a:rPr lang="en-US" sz="1400" i="1" baseline="0" dirty="0" smtClean="0">
                <a:solidFill>
                  <a:srgbClr val="E49316"/>
                </a:solidFill>
              </a:rPr>
              <a:t>(3-12 months)</a:t>
            </a:r>
            <a:endParaRPr lang="en-US" sz="1400" i="1" baseline="0" dirty="0">
              <a:solidFill>
                <a:srgbClr val="E49316"/>
              </a:solidFill>
            </a:endParaRPr>
          </a:p>
        </p:txBody>
      </p:sp>
      <p:pic>
        <p:nvPicPr>
          <p:cNvPr id="26" name="Picture 35" descr="RGB_Color small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4525" y="130175"/>
            <a:ext cx="7620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itle 17"/>
          <p:cNvSpPr txBox="1">
            <a:spLocks/>
          </p:cNvSpPr>
          <p:nvPr/>
        </p:nvSpPr>
        <p:spPr bwMode="auto">
          <a:xfrm>
            <a:off x="228600" y="152400"/>
            <a:ext cx="891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dirty="0" smtClean="0">
                <a:solidFill>
                  <a:srgbClr val="FFFFFF"/>
                </a:solidFill>
              </a:rPr>
              <a:t>Human Exploration Destinations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13183" y="6188183"/>
            <a:ext cx="11940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aseline="0" dirty="0" smtClean="0">
                <a:solidFill>
                  <a:srgbClr val="E49316"/>
                </a:solidFill>
                <a:latin typeface="Arial Narrow" pitchFamily="34" charset="0"/>
              </a:rPr>
              <a:t>Robotics and </a:t>
            </a:r>
          </a:p>
          <a:p>
            <a:pPr algn="ctr"/>
            <a:r>
              <a:rPr lang="en-US" sz="1400" baseline="0" dirty="0" smtClean="0">
                <a:solidFill>
                  <a:srgbClr val="E49316"/>
                </a:solidFill>
                <a:latin typeface="Arial Narrow" pitchFamily="34" charset="0"/>
              </a:rPr>
              <a:t>Mobility</a:t>
            </a:r>
            <a:endParaRPr lang="en-US" sz="1400" i="1" baseline="0" dirty="0">
              <a:solidFill>
                <a:srgbClr val="E49316"/>
              </a:solidFill>
              <a:latin typeface="Arial Narrow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650200" y="6188183"/>
            <a:ext cx="1065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aseline="0" dirty="0">
                <a:solidFill>
                  <a:srgbClr val="E49316"/>
                </a:solidFill>
                <a:latin typeface="Arial Narrow" pitchFamily="34" charset="0"/>
              </a:rPr>
              <a:t>Deep Space </a:t>
            </a:r>
          </a:p>
          <a:p>
            <a:pPr algn="ctr"/>
            <a:r>
              <a:rPr lang="en-US" sz="1400" baseline="0" dirty="0">
                <a:solidFill>
                  <a:srgbClr val="E49316"/>
                </a:solidFill>
                <a:latin typeface="Arial Narrow" pitchFamily="34" charset="0"/>
              </a:rPr>
              <a:t>Habitation</a:t>
            </a:r>
            <a:endParaRPr lang="en-US" sz="1400" i="1" baseline="0" dirty="0">
              <a:solidFill>
                <a:srgbClr val="E49316"/>
              </a:solidFill>
              <a:latin typeface="Arial Narrow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434600" y="6188183"/>
            <a:ext cx="99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aseline="0" dirty="0" smtClean="0">
                <a:solidFill>
                  <a:srgbClr val="E49316"/>
                </a:solidFill>
                <a:latin typeface="Arial Narrow" pitchFamily="34" charset="0"/>
              </a:rPr>
              <a:t>Resource</a:t>
            </a:r>
            <a:endParaRPr lang="en-US" sz="1400" baseline="0" dirty="0">
              <a:solidFill>
                <a:srgbClr val="E49316"/>
              </a:solidFill>
              <a:latin typeface="Arial Narrow" pitchFamily="34" charset="0"/>
            </a:endParaRPr>
          </a:p>
          <a:p>
            <a:pPr algn="ctr"/>
            <a:r>
              <a:rPr lang="en-US" sz="1400" baseline="0" dirty="0">
                <a:solidFill>
                  <a:srgbClr val="E49316"/>
                </a:solidFill>
                <a:latin typeface="Arial Narrow" pitchFamily="34" charset="0"/>
              </a:rPr>
              <a:t>Utilization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405616" y="6188183"/>
            <a:ext cx="1357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aseline="0" dirty="0">
                <a:solidFill>
                  <a:srgbClr val="E49316"/>
                </a:solidFill>
                <a:latin typeface="Arial Narrow" pitchFamily="34" charset="0"/>
              </a:rPr>
              <a:t>Human-</a:t>
            </a:r>
            <a:r>
              <a:rPr lang="en-US" sz="1400" baseline="0" dirty="0" smtClean="0">
                <a:solidFill>
                  <a:srgbClr val="E49316"/>
                </a:solidFill>
                <a:latin typeface="Arial Narrow" pitchFamily="34" charset="0"/>
              </a:rPr>
              <a:t>Robot </a:t>
            </a:r>
            <a:r>
              <a:rPr lang="en-US" sz="1400" baseline="0" dirty="0">
                <a:solidFill>
                  <a:srgbClr val="E49316"/>
                </a:solidFill>
                <a:latin typeface="Arial Narrow" pitchFamily="34" charset="0"/>
              </a:rPr>
              <a:t>Systems</a:t>
            </a:r>
            <a:endParaRPr lang="en-US" sz="1400" i="1" baseline="0" dirty="0">
              <a:solidFill>
                <a:srgbClr val="E49316"/>
              </a:solidFill>
              <a:latin typeface="Arial Narrow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213783" y="6188183"/>
            <a:ext cx="1074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aseline="0" dirty="0" smtClean="0">
                <a:solidFill>
                  <a:srgbClr val="E49316"/>
                </a:solidFill>
                <a:latin typeface="Arial Narrow" pitchFamily="34" charset="0"/>
              </a:rPr>
              <a:t>Advanced</a:t>
            </a:r>
            <a:br>
              <a:rPr lang="en-US" sz="1400" baseline="0" dirty="0" smtClean="0">
                <a:solidFill>
                  <a:srgbClr val="E49316"/>
                </a:solidFill>
                <a:latin typeface="Arial Narrow" pitchFamily="34" charset="0"/>
              </a:rPr>
            </a:br>
            <a:r>
              <a:rPr lang="en-US" sz="1400" baseline="0" dirty="0" smtClean="0">
                <a:solidFill>
                  <a:srgbClr val="E49316"/>
                </a:solidFill>
                <a:latin typeface="Arial Narrow" pitchFamily="34" charset="0"/>
              </a:rPr>
              <a:t>Propulsion</a:t>
            </a:r>
            <a:endParaRPr lang="en-US" sz="1400" i="1" baseline="0" dirty="0">
              <a:solidFill>
                <a:srgbClr val="E49316"/>
              </a:solidFill>
              <a:latin typeface="Arial Narrow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996200" y="6188183"/>
            <a:ext cx="11220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aseline="0" dirty="0">
                <a:solidFill>
                  <a:srgbClr val="E49316"/>
                </a:solidFill>
                <a:latin typeface="Arial Narrow" pitchFamily="34" charset="0"/>
              </a:rPr>
              <a:t>Advanced Space</a:t>
            </a:r>
            <a:r>
              <a:rPr lang="en-US" sz="1400" baseline="0" dirty="0" smtClean="0">
                <a:solidFill>
                  <a:srgbClr val="E49316"/>
                </a:solidFill>
                <a:latin typeface="Arial Narrow" pitchFamily="34" charset="0"/>
              </a:rPr>
              <a:t> </a:t>
            </a:r>
            <a:r>
              <a:rPr lang="en-US" sz="1400" baseline="0" dirty="0" err="1" smtClean="0">
                <a:solidFill>
                  <a:srgbClr val="E49316"/>
                </a:solidFill>
                <a:latin typeface="Arial Narrow" pitchFamily="34" charset="0"/>
              </a:rPr>
              <a:t>Comm</a:t>
            </a:r>
            <a:endParaRPr lang="en-US" sz="1400" i="1" baseline="0" dirty="0">
              <a:solidFill>
                <a:srgbClr val="E49316"/>
              </a:solidFill>
              <a:latin typeface="Arial Narrow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869400" y="6188183"/>
            <a:ext cx="99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aseline="0" dirty="0">
                <a:solidFill>
                  <a:srgbClr val="E49316"/>
                </a:solidFill>
                <a:latin typeface="Arial Narrow" pitchFamily="34" charset="0"/>
              </a:rPr>
              <a:t>Advanced Spacesuits</a:t>
            </a:r>
            <a:endParaRPr lang="en-US" sz="1400" i="1" baseline="0" dirty="0">
              <a:solidFill>
                <a:srgbClr val="E49316"/>
              </a:solidFill>
              <a:latin typeface="Arial Narrow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6200" y="4724132"/>
            <a:ext cx="8991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aseline="0" dirty="0" smtClean="0">
                <a:solidFill>
                  <a:srgbClr val="E49316"/>
                </a:solidFill>
              </a:rPr>
              <a:t>Future missions will be longer, more complex, &amp; require new technology</a:t>
            </a:r>
            <a:endParaRPr lang="en-US" sz="2000" baseline="0" dirty="0">
              <a:solidFill>
                <a:srgbClr val="E49316"/>
              </a:solidFill>
            </a:endParaRPr>
          </a:p>
        </p:txBody>
      </p:sp>
      <p:pic>
        <p:nvPicPr>
          <p:cNvPr id="36" name="Picture 35" descr="Curiosity Rover.pn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1666" y="1219200"/>
            <a:ext cx="576302" cy="457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" name="Picture 36" descr="70t 3D.pn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76369">
            <a:off x="447042" y="2754966"/>
            <a:ext cx="2389712" cy="1100365"/>
          </a:xfrm>
          <a:prstGeom prst="rect">
            <a:avLst/>
          </a:prstGeom>
        </p:spPr>
      </p:pic>
      <p:pic>
        <p:nvPicPr>
          <p:cNvPr id="38" name="Picture 37" descr="E-M-LaGrangePoints.png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45"/>
          <a:stretch/>
        </p:blipFill>
        <p:spPr>
          <a:xfrm>
            <a:off x="4343400" y="1371601"/>
            <a:ext cx="1752600" cy="1524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48138" y="734645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baseline="0" dirty="0" smtClean="0">
                <a:solidFill>
                  <a:srgbClr val="E49316"/>
                </a:solidFill>
              </a:rPr>
              <a:t>(o</a:t>
            </a:r>
            <a:r>
              <a:rPr lang="en-US" sz="1600" b="1" i="1" baseline="0" dirty="0" smtClean="0">
                <a:solidFill>
                  <a:srgbClr val="E49316"/>
                </a:solidFill>
              </a:rPr>
              <a:t>ne-way travel </a:t>
            </a:r>
            <a:r>
              <a:rPr lang="en-US" sz="1600" i="1" baseline="0" dirty="0" smtClean="0">
                <a:solidFill>
                  <a:srgbClr val="E49316"/>
                </a:solidFill>
              </a:rPr>
              <a:t>t</a:t>
            </a:r>
            <a:r>
              <a:rPr lang="en-US" sz="1600" b="1" i="1" baseline="0" dirty="0" smtClean="0">
                <a:solidFill>
                  <a:srgbClr val="E49316"/>
                </a:solidFill>
              </a:rPr>
              <a:t>imes)</a:t>
            </a:r>
            <a:endParaRPr lang="en-US" sz="1600" i="1" baseline="0" dirty="0">
              <a:solidFill>
                <a:srgbClr val="E49316"/>
              </a:solidFill>
            </a:endParaRPr>
          </a:p>
        </p:txBody>
      </p:sp>
      <p:pic>
        <p:nvPicPr>
          <p:cNvPr id="40" name="Picture 39" descr="a.png"/>
          <p:cNvPicPr>
            <a:picLocks noChangeAspect="1"/>
          </p:cNvPicPr>
          <p:nvPr/>
        </p:nvPicPr>
        <p:blipFill>
          <a:blip r:embed="rId14"/>
          <a:srcRect l="7407" t="23148" r="7599" b="21296"/>
          <a:stretch>
            <a:fillRect/>
          </a:stretch>
        </p:blipFill>
        <p:spPr>
          <a:xfrm>
            <a:off x="510688" y="5164478"/>
            <a:ext cx="8122625" cy="106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85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87313"/>
            <a:ext cx="8229600" cy="750887"/>
          </a:xfrm>
        </p:spPr>
        <p:txBody>
          <a:bodyPr/>
          <a:lstStyle/>
          <a:p>
            <a:r>
              <a:rPr lang="en-US" dirty="0"/>
              <a:t>NASA Advanced </a:t>
            </a:r>
            <a:r>
              <a:rPr lang="en-US" dirty="0" smtClean="0"/>
              <a:t>Technology:</a:t>
            </a:r>
            <a:br>
              <a:rPr lang="en-US" dirty="0" smtClean="0"/>
            </a:br>
            <a:r>
              <a:rPr lang="en-US" dirty="0" smtClean="0"/>
              <a:t>Core Flight Software</a:t>
            </a:r>
            <a:endParaRPr lang="en-US" dirty="0"/>
          </a:p>
        </p:txBody>
      </p:sp>
      <p:pic>
        <p:nvPicPr>
          <p:cNvPr id="4" name="Picture 3" descr="CF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93" y="1216942"/>
            <a:ext cx="7259444" cy="560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25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87313"/>
            <a:ext cx="8229600" cy="750887"/>
          </a:xfrm>
        </p:spPr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700396"/>
            <a:ext cx="8229600" cy="4775802"/>
          </a:xfrm>
        </p:spPr>
        <p:txBody>
          <a:bodyPr>
            <a:normAutofit/>
          </a:bodyPr>
          <a:lstStyle/>
          <a:p>
            <a:r>
              <a:rPr lang="en-US" dirty="0" smtClean="0"/>
              <a:t>TTE: Level 0 voting to complement Level 1 voting</a:t>
            </a:r>
          </a:p>
          <a:p>
            <a:r>
              <a:rPr lang="en-US" dirty="0" smtClean="0"/>
              <a:t>AMPS: single-machine APC</a:t>
            </a:r>
          </a:p>
          <a:p>
            <a:r>
              <a:rPr lang="en-US" dirty="0" smtClean="0"/>
              <a:t>VSM: manage more complex operations constraints</a:t>
            </a:r>
          </a:p>
          <a:p>
            <a:r>
              <a:rPr lang="en-US" dirty="0" err="1" smtClean="0"/>
              <a:t>HyDE</a:t>
            </a:r>
            <a:r>
              <a:rPr lang="en-US" dirty="0" smtClean="0"/>
              <a:t>: more complex PPA-SAB fault models</a:t>
            </a:r>
          </a:p>
          <a:p>
            <a:r>
              <a:rPr lang="en-US" dirty="0" smtClean="0"/>
              <a:t>FIR and VSM: port to Flight Computers</a:t>
            </a:r>
          </a:p>
          <a:p>
            <a:r>
              <a:rPr lang="en-US" dirty="0" smtClean="0"/>
              <a:t>CCDD: auto-produce message content headers</a:t>
            </a:r>
          </a:p>
        </p:txBody>
      </p:sp>
    </p:spTree>
    <p:extLst>
      <p:ext uri="{BB962C8B-B14F-4D97-AF65-F5344CB8AC3E}">
        <p14:creationId xmlns:p14="http://schemas.microsoft.com/office/powerpoint/2010/main" val="226087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87313"/>
            <a:ext cx="8229600" cy="750887"/>
          </a:xfrm>
        </p:spPr>
        <p:txBody>
          <a:bodyPr/>
          <a:lstStyle/>
          <a:p>
            <a:r>
              <a:rPr lang="en-US" dirty="0" smtClean="0"/>
              <a:t>Capability Demonstration:</a:t>
            </a:r>
            <a:br>
              <a:rPr lang="en-US" dirty="0" smtClean="0"/>
            </a:br>
            <a:r>
              <a:rPr lang="en-US" dirty="0" smtClean="0"/>
              <a:t>Loads, Operational Constraints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384986"/>
              </p:ext>
            </p:extLst>
          </p:nvPr>
        </p:nvGraphicFramePr>
        <p:xfrm>
          <a:off x="272878" y="1680944"/>
          <a:ext cx="8753050" cy="481779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955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9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95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8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333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41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Load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Power (Kw)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PDU-RPC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Priority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Notes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1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FC1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0.25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2-2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Flight computer (PPC750); live load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1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FC2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2-3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Flight computer (PPC750); live load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1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FC3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2-4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Flight computer (PPC750); live load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1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TTE1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0.045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2-6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TTE Switch.  Live load.  Max power.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1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TTE2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0.045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2-7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TTE Switch.  Live load.  Max power.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1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TTE3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0.045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2-8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TTE Switch.  Live load.  Max power.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41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SAB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1-1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Sabatier reactor (air-side life support).  Replay</a:t>
                      </a:r>
                      <a:r>
                        <a:rPr lang="en-US" sz="1400" baseline="0" dirty="0" smtClean="0"/>
                        <a:t> data.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41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PWD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0.02275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1-5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Potable Water Dispenser.  Simulated.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41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PPA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2-1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Plasma Pyrolysis Assembly (air-side</a:t>
                      </a:r>
                      <a:r>
                        <a:rPr lang="en-US" sz="1400" baseline="0" dirty="0" smtClean="0"/>
                        <a:t> life support).  Replay data.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41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EXP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2-5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EXPRESS rack (experiment hardware facility). Simulated.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41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OGA Fan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1-6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Oxygen Generator Assembly.  Simulated.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41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CCCA</a:t>
                      </a:r>
                      <a:r>
                        <a:rPr lang="en-US" sz="1400" baseline="0" dirty="0" smtClean="0"/>
                        <a:t> Fan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1-7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Cryo</a:t>
                      </a:r>
                      <a:r>
                        <a:rPr lang="en-US" sz="1400" dirty="0" smtClean="0"/>
                        <a:t> Cooler Compressor Assembly.  Simulated.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41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SAM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1-8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Spacecraft Atmosphere Monitor.  </a:t>
                      </a:r>
                      <a:r>
                        <a:rPr lang="en-US" sz="1400" smtClean="0"/>
                        <a:t>Simulated.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769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Autonomous and </a:t>
            </a:r>
            <a:br>
              <a:rPr lang="en-US" dirty="0" smtClean="0"/>
            </a:br>
            <a:r>
              <a:rPr lang="en-US" dirty="0" smtClean="0"/>
              <a:t>Dormant Operations</a:t>
            </a:r>
            <a:endParaRPr lang="en-US" dirty="0"/>
          </a:p>
        </p:txBody>
      </p:sp>
      <p:sp>
        <p:nvSpPr>
          <p:cNvPr id="132" name="Content Placeholder 2"/>
          <p:cNvSpPr>
            <a:spLocks noGrp="1"/>
          </p:cNvSpPr>
          <p:nvPr>
            <p:ph idx="1"/>
          </p:nvPr>
        </p:nvSpPr>
        <p:spPr>
          <a:xfrm>
            <a:off x="457200" y="1700396"/>
            <a:ext cx="8229600" cy="4548004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latin typeface="Calibri" charset="0"/>
              </a:rPr>
              <a:t>Future exploration destinations (e.g. Mars) will operate tens of light minutes from Earth.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latin typeface="Calibri" charset="0"/>
              </a:rPr>
              <a:t>Small </a:t>
            </a:r>
            <a:r>
              <a:rPr lang="en-US" dirty="0">
                <a:latin typeface="Calibri" charset="0"/>
              </a:rPr>
              <a:t>crews </a:t>
            </a:r>
            <a:r>
              <a:rPr lang="en-US" dirty="0" smtClean="0">
                <a:latin typeface="Calibri" charset="0"/>
              </a:rPr>
              <a:t>cannot operate complex spacecraft far from Earth without assistance from Mission Control</a:t>
            </a:r>
            <a:endParaRPr lang="en-US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latin typeface="Calibri" charset="0"/>
              </a:rPr>
              <a:t>The Lunar Outpost Gateway (LOP-G) is intended to prove out concepts for future Mars missions.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latin typeface="Calibri" charset="0"/>
              </a:rPr>
              <a:t>LOP-G will be dormant (</a:t>
            </a:r>
            <a:r>
              <a:rPr lang="en-US" dirty="0" err="1" smtClean="0">
                <a:latin typeface="Calibri" charset="0"/>
              </a:rPr>
              <a:t>uncrewed</a:t>
            </a:r>
            <a:r>
              <a:rPr lang="en-US" dirty="0" smtClean="0">
                <a:latin typeface="Calibri" charset="0"/>
              </a:rPr>
              <a:t>) 10-11 months out of the year.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latin typeface="Calibri" charset="0"/>
              </a:rPr>
              <a:t>LOP-G elements, including Habitat and Power Production Element (PPE), have numerous autonomy requirements</a:t>
            </a:r>
          </a:p>
        </p:txBody>
      </p:sp>
    </p:spTree>
    <p:extLst>
      <p:ext uri="{BB962C8B-B14F-4D97-AF65-F5344CB8AC3E}">
        <p14:creationId xmlns:p14="http://schemas.microsoft.com/office/powerpoint/2010/main" val="276677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87313"/>
            <a:ext cx="8229600" cy="750887"/>
          </a:xfrm>
        </p:spPr>
        <p:txBody>
          <a:bodyPr/>
          <a:lstStyle/>
          <a:p>
            <a:r>
              <a:rPr lang="en-US" dirty="0" smtClean="0"/>
              <a:t>Capability Demonstration:</a:t>
            </a:r>
            <a:br>
              <a:rPr lang="en-US" dirty="0" smtClean="0"/>
            </a:br>
            <a:r>
              <a:rPr lang="en-US" dirty="0" smtClean="0"/>
              <a:t>Power System Operational Constraints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026701"/>
              </p:ext>
            </p:extLst>
          </p:nvPr>
        </p:nvGraphicFramePr>
        <p:xfrm>
          <a:off x="457200" y="2237247"/>
          <a:ext cx="8316842" cy="240889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830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56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70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41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Parameter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Constraint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Notes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1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Solar Array Power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2.88Kw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Assumed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1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MBSU Power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2.88</a:t>
                      </a:r>
                      <a:r>
                        <a:rPr lang="en-US" sz="1400" baseline="0" dirty="0" smtClean="0"/>
                        <a:t> Kw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Cross-Strapped;</a:t>
                      </a:r>
                      <a:r>
                        <a:rPr lang="en-US" sz="1400" baseline="0" dirty="0" smtClean="0"/>
                        <a:t> 1 MBSU may power both PDU’s Loads</a:t>
                      </a:r>
                      <a:endParaRPr lang="en-US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1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PDU Power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2.88</a:t>
                      </a:r>
                      <a:r>
                        <a:rPr lang="en-US" sz="1400" baseline="0" dirty="0" smtClean="0"/>
                        <a:t> Kw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No load cross</a:t>
                      </a:r>
                      <a:r>
                        <a:rPr lang="en-US" sz="1400" baseline="0" dirty="0" smtClean="0"/>
                        <a:t> strapping</a:t>
                      </a:r>
                      <a:endParaRPr lang="en-US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1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Battery </a:t>
                      </a:r>
                      <a:r>
                        <a:rPr lang="en-US" sz="1400" dirty="0" err="1" smtClean="0"/>
                        <a:t>DoD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30%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Assumed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1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Battery Energy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1.134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KwH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Derived</a:t>
                      </a:r>
                      <a:r>
                        <a:rPr lang="en-US" sz="1400" baseline="0" dirty="0" smtClean="0"/>
                        <a:t> from 30 Ah, 126V</a:t>
                      </a:r>
                      <a:endParaRPr lang="en-US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1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Battery Power Rate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1.235</a:t>
                      </a:r>
                      <a:r>
                        <a:rPr lang="en-US" sz="1400" baseline="0" dirty="0" smtClean="0"/>
                        <a:t> Kw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Derived from Max Eclipse duration of 55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mins</a:t>
                      </a:r>
                      <a:endParaRPr lang="en-US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632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87313"/>
            <a:ext cx="8229600" cy="750887"/>
          </a:xfrm>
        </p:spPr>
        <p:txBody>
          <a:bodyPr/>
          <a:lstStyle/>
          <a:p>
            <a:r>
              <a:rPr lang="en-US" dirty="0" smtClean="0"/>
              <a:t>Capability Demonstration</a:t>
            </a:r>
            <a:br>
              <a:rPr lang="en-US" dirty="0" smtClean="0"/>
            </a:br>
            <a:r>
              <a:rPr lang="en-US" dirty="0" smtClean="0"/>
              <a:t>Operational Constraints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700396"/>
            <a:ext cx="8229600" cy="477580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Duty Cycle constraints: system on/off mode schedule </a:t>
            </a:r>
          </a:p>
          <a:p>
            <a:pPr lvl="1"/>
            <a:r>
              <a:rPr lang="en-US" dirty="0" smtClean="0"/>
              <a:t>PPA: 100 minutes on, 15 minutes off</a:t>
            </a:r>
          </a:p>
          <a:p>
            <a:pPr lvl="1"/>
            <a:r>
              <a:rPr lang="en-US" dirty="0" smtClean="0"/>
              <a:t>SAB: 100 minutes on, 15 minutes off</a:t>
            </a:r>
          </a:p>
          <a:p>
            <a:pPr lvl="1"/>
            <a:r>
              <a:rPr lang="en-US" dirty="0" smtClean="0"/>
              <a:t>PWD: 15 minutes on, 1 minute off</a:t>
            </a:r>
          </a:p>
          <a:p>
            <a:r>
              <a:rPr lang="en-US" dirty="0" smtClean="0"/>
              <a:t>PPA-SAB</a:t>
            </a:r>
          </a:p>
          <a:p>
            <a:pPr lvl="1"/>
            <a:r>
              <a:rPr lang="en-US" dirty="0" smtClean="0"/>
              <a:t>SAB produces methane processed by PPA</a:t>
            </a:r>
          </a:p>
          <a:p>
            <a:pPr lvl="1"/>
            <a:r>
              <a:rPr lang="en-US" dirty="0" smtClean="0"/>
              <a:t>PPA and SAB either both on or both off</a:t>
            </a:r>
          </a:p>
          <a:p>
            <a:r>
              <a:rPr lang="en-US" dirty="0" smtClean="0"/>
              <a:t>EXP</a:t>
            </a:r>
          </a:p>
          <a:p>
            <a:pPr lvl="1"/>
            <a:r>
              <a:rPr lang="en-US" dirty="0" smtClean="0"/>
              <a:t>Continuously on in nominal scenario</a:t>
            </a:r>
          </a:p>
          <a:p>
            <a:pPr lvl="1"/>
            <a:r>
              <a:rPr lang="en-US" dirty="0" smtClean="0"/>
              <a:t>May be powered off for max of 30 minutes</a:t>
            </a:r>
          </a:p>
          <a:p>
            <a:pPr lvl="1"/>
            <a:r>
              <a:rPr lang="en-US" dirty="0" smtClean="0"/>
              <a:t>(</a:t>
            </a:r>
            <a:r>
              <a:rPr lang="en-US" dirty="0"/>
              <a:t>P</a:t>
            </a:r>
            <a:r>
              <a:rPr lang="en-US" dirty="0" smtClean="0"/>
              <a:t>roxy for thermal constraint on a freezer with specimens) </a:t>
            </a:r>
          </a:p>
        </p:txBody>
      </p:sp>
    </p:spTree>
    <p:extLst>
      <p:ext uri="{BB962C8B-B14F-4D97-AF65-F5344CB8AC3E}">
        <p14:creationId xmlns:p14="http://schemas.microsoft.com/office/powerpoint/2010/main" val="51457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87313"/>
            <a:ext cx="8229600" cy="750887"/>
          </a:xfrm>
        </p:spPr>
        <p:txBody>
          <a:bodyPr/>
          <a:lstStyle/>
          <a:p>
            <a:r>
              <a:rPr lang="en-US" dirty="0" smtClean="0"/>
              <a:t>Capability Demonstration:</a:t>
            </a:r>
            <a:br>
              <a:rPr lang="en-US" dirty="0" smtClean="0"/>
            </a:br>
            <a:r>
              <a:rPr lang="en-US" dirty="0" smtClean="0"/>
              <a:t>Scenarios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052248"/>
              </p:ext>
            </p:extLst>
          </p:nvPr>
        </p:nvGraphicFramePr>
        <p:xfrm>
          <a:off x="251885" y="2237247"/>
          <a:ext cx="8763547" cy="309715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92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1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02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41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Scenario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Description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Notes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1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Nominal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All Systems Running, no faults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 eclipse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1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Nominal plus eclipse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All Systems Running, no faults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Eclipse (55 </a:t>
                      </a:r>
                      <a:r>
                        <a:rPr lang="en-US" sz="1400" dirty="0" err="1" smtClean="0"/>
                        <a:t>mins</a:t>
                      </a:r>
                      <a:r>
                        <a:rPr lang="en-US" sz="1400" dirty="0" smtClean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1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 FC Voting test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 FC faulted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 eclipse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1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 FC test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 FC faulted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 eclipse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1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 FC voting test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Inject Mangled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 eclipse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1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Power System Fault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Lose 1 battery during eclipse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Demonstrate load shed and power </a:t>
                      </a:r>
                      <a:r>
                        <a:rPr lang="en-US" sz="1400" dirty="0" err="1" smtClean="0"/>
                        <a:t>replanning</a:t>
                      </a:r>
                      <a:endParaRPr lang="en-US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41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Power System Restored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Reconnect battery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Demonstrate fault cleared and battery recharging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41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Life</a:t>
                      </a:r>
                      <a:r>
                        <a:rPr lang="en-US" sz="1400" baseline="0" dirty="0" smtClean="0"/>
                        <a:t> Support Fault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PPA fault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Demonstrate </a:t>
                      </a:r>
                      <a:r>
                        <a:rPr lang="en-US" sz="1400" dirty="0" err="1" smtClean="0"/>
                        <a:t>replanning</a:t>
                      </a:r>
                      <a:r>
                        <a:rPr lang="en-US" sz="1400" dirty="0" smtClean="0"/>
                        <a:t> and power off SAB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548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Capability Demonstration:</a:t>
            </a:r>
            <a:br>
              <a:rPr lang="en-US" dirty="0"/>
            </a:br>
            <a:r>
              <a:rPr lang="en-US" dirty="0"/>
              <a:t>Scenarios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203FAE-8E35-944F-ACE6-2929B151A52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5" name="Picture 4" descr="Powerfaul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101" y="1534308"/>
            <a:ext cx="5829156" cy="5197740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217210" y="1962466"/>
            <a:ext cx="1832085" cy="1904949"/>
          </a:xfrm>
          <a:prstGeom prst="wedgeRectCallout">
            <a:avLst>
              <a:gd name="adj1" fmla="val 168949"/>
              <a:gd name="adj2" fmla="val -2940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Power systems fault during eclipse</a:t>
            </a:r>
            <a:endParaRPr lang="en-US" dirty="0"/>
          </a:p>
        </p:txBody>
      </p:sp>
      <p:sp>
        <p:nvSpPr>
          <p:cNvPr id="8" name="Rectangular Callout 7"/>
          <p:cNvSpPr/>
          <p:nvPr/>
        </p:nvSpPr>
        <p:spPr>
          <a:xfrm>
            <a:off x="7311915" y="3680647"/>
            <a:ext cx="1832085" cy="1904949"/>
          </a:xfrm>
          <a:prstGeom prst="wedgeRectCallout">
            <a:avLst>
              <a:gd name="adj1" fmla="val -53810"/>
              <a:gd name="adj2" fmla="val 7350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30% Depth of Discharge constraint violation before leaving eclipse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01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Capability Demonstration:</a:t>
            </a:r>
            <a:br>
              <a:rPr lang="en-US" dirty="0"/>
            </a:br>
            <a:r>
              <a:rPr lang="en-US" dirty="0"/>
              <a:t>Scenarios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203FAE-8E35-944F-ACE6-2929B151A52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5" name="Picture 4" descr="Powerfaul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101" y="1534308"/>
            <a:ext cx="5829156" cy="5197740"/>
          </a:xfrm>
          <a:prstGeom prst="rect">
            <a:avLst/>
          </a:prstGeom>
        </p:spPr>
      </p:pic>
      <p:pic>
        <p:nvPicPr>
          <p:cNvPr id="6" name="Picture 5" descr="Powerrecover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596" y="1534307"/>
            <a:ext cx="5829156" cy="5188589"/>
          </a:xfrm>
          <a:prstGeom prst="rect">
            <a:avLst/>
          </a:prstGeom>
        </p:spPr>
      </p:pic>
      <p:sp>
        <p:nvSpPr>
          <p:cNvPr id="8" name="Rectangular Callout 7"/>
          <p:cNvSpPr/>
          <p:nvPr/>
        </p:nvSpPr>
        <p:spPr>
          <a:xfrm>
            <a:off x="200206" y="1962466"/>
            <a:ext cx="1832085" cy="1904949"/>
          </a:xfrm>
          <a:prstGeom prst="wedgeRectCallout">
            <a:avLst>
              <a:gd name="adj1" fmla="val 183755"/>
              <a:gd name="adj2" fmla="val 5279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Power off EXP for 30 minutes, avoid violating EXP power-down (thermal) constraint</a:t>
            </a:r>
            <a:endParaRPr lang="en-US" dirty="0"/>
          </a:p>
        </p:txBody>
      </p:sp>
      <p:sp>
        <p:nvSpPr>
          <p:cNvPr id="10" name="Rectangular Callout 9"/>
          <p:cNvSpPr/>
          <p:nvPr/>
        </p:nvSpPr>
        <p:spPr>
          <a:xfrm>
            <a:off x="7311915" y="3680647"/>
            <a:ext cx="1832085" cy="1904949"/>
          </a:xfrm>
          <a:prstGeom prst="wedgeRectCallout">
            <a:avLst>
              <a:gd name="adj1" fmla="val -39004"/>
              <a:gd name="adj2" fmla="val 3078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30% Depth of Discharge constraint </a:t>
            </a:r>
            <a:r>
              <a:rPr lang="en-US" dirty="0" smtClean="0"/>
              <a:t>now satisfied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15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87313"/>
            <a:ext cx="8229600" cy="750887"/>
          </a:xfrm>
        </p:spPr>
        <p:txBody>
          <a:bodyPr/>
          <a:lstStyle/>
          <a:p>
            <a:r>
              <a:rPr lang="en-US" dirty="0" smtClean="0"/>
              <a:t>Capability Demonstration:</a:t>
            </a:r>
            <a:br>
              <a:rPr lang="en-US" dirty="0" smtClean="0"/>
            </a:br>
            <a:r>
              <a:rPr lang="en-US" dirty="0" smtClean="0"/>
              <a:t>Habitat Simulation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422436"/>
              </p:ext>
            </p:extLst>
          </p:nvPr>
        </p:nvGraphicFramePr>
        <p:xfrm>
          <a:off x="304362" y="1692981"/>
          <a:ext cx="8637604" cy="464769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634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7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06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41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Fault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Number of Instances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Notes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1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Power Loss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Flight computer (PPC750); live load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1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Switch Fail Open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Flight computer (PPC750); live load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1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Switch Fail Close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Flight computer (PPC750); live load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1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External Short Circuit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TTE Switch.  Live load.  Max power.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1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Circuit Overload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TTE Switch.  Live load.  Max power.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1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Load Failure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TTE Switch.  Live load.  Max power.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41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Internal Power Supply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Sabatier reactor (air-side life support).  Replay</a:t>
                      </a:r>
                      <a:r>
                        <a:rPr lang="en-US" sz="1400" baseline="0" dirty="0" smtClean="0"/>
                        <a:t> data.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41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Data Corruption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Potable Water Dispenser.  Simulated.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41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Data Loss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Plasma Pyrolysis Assembly (air-side</a:t>
                      </a:r>
                      <a:r>
                        <a:rPr lang="en-US" sz="1400" baseline="0" dirty="0" smtClean="0"/>
                        <a:t> life support).  Replay data.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41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Controller</a:t>
                      </a:r>
                      <a:r>
                        <a:rPr lang="en-US" sz="1400" baseline="0" dirty="0" smtClean="0"/>
                        <a:t> Fault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EXPRESS rack (experiment hardware facility). Simulated.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41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Bus</a:t>
                      </a:r>
                      <a:r>
                        <a:rPr lang="en-US" sz="1400" baseline="0" dirty="0" smtClean="0"/>
                        <a:t> Short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Oxygen Generator Assembly.  Simulated.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41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Power Card Fault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Cryo</a:t>
                      </a:r>
                      <a:r>
                        <a:rPr lang="en-US" sz="1400" dirty="0" smtClean="0"/>
                        <a:t> Cooler Compressor Assembly.  Simulated.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21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NASA Advanced Technology</a:t>
            </a:r>
            <a:endParaRPr lang="en-US" dirty="0"/>
          </a:p>
        </p:txBody>
      </p:sp>
      <p:sp>
        <p:nvSpPr>
          <p:cNvPr id="132" name="Content Placeholder 2"/>
          <p:cNvSpPr>
            <a:spLocks noGrp="1"/>
          </p:cNvSpPr>
          <p:nvPr>
            <p:ph idx="1"/>
          </p:nvPr>
        </p:nvSpPr>
        <p:spPr>
          <a:xfrm>
            <a:off x="457200" y="1700396"/>
            <a:ext cx="8229600" cy="4548004"/>
          </a:xfrm>
        </p:spPr>
        <p:txBody>
          <a:bodyPr/>
          <a:lstStyle/>
          <a:p>
            <a:r>
              <a:rPr lang="en-US" dirty="0" smtClean="0"/>
              <a:t>NASA’s Advanced Exploration Systems (AES) program develops and tests technology for LOP-G, including:</a:t>
            </a:r>
          </a:p>
          <a:p>
            <a:pPr lvl="1"/>
            <a:r>
              <a:rPr lang="en-US" dirty="0" smtClean="0"/>
              <a:t>Modular </a:t>
            </a:r>
            <a:r>
              <a:rPr lang="en-US" dirty="0"/>
              <a:t>Power Controller</a:t>
            </a:r>
          </a:p>
          <a:p>
            <a:pPr lvl="1"/>
            <a:r>
              <a:rPr lang="en-US" dirty="0"/>
              <a:t>Avionics and Software</a:t>
            </a:r>
          </a:p>
          <a:p>
            <a:pPr lvl="1"/>
            <a:r>
              <a:rPr lang="en-US" dirty="0"/>
              <a:t>Habitat Autonomy </a:t>
            </a:r>
            <a:r>
              <a:rPr lang="en-US" dirty="0" smtClean="0"/>
              <a:t>Technology</a:t>
            </a:r>
          </a:p>
          <a:p>
            <a:r>
              <a:rPr lang="en-US" dirty="0" smtClean="0"/>
              <a:t>A test of these technologies required additional development effort:</a:t>
            </a:r>
            <a:endParaRPr lang="en-US" dirty="0"/>
          </a:p>
          <a:p>
            <a:pPr lvl="1"/>
            <a:r>
              <a:rPr lang="en-US" dirty="0"/>
              <a:t>Systems Engineering and Integration</a:t>
            </a:r>
          </a:p>
          <a:p>
            <a:pPr lvl="1"/>
            <a:r>
              <a:rPr lang="en-US" dirty="0"/>
              <a:t>Testing and Fault Injection</a:t>
            </a:r>
          </a:p>
        </p:txBody>
      </p:sp>
    </p:spTree>
    <p:extLst>
      <p:ext uri="{BB962C8B-B14F-4D97-AF65-F5344CB8AC3E}">
        <p14:creationId xmlns:p14="http://schemas.microsoft.com/office/powerpoint/2010/main" val="17074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87313"/>
            <a:ext cx="8229600" cy="750887"/>
          </a:xfrm>
        </p:spPr>
        <p:txBody>
          <a:bodyPr/>
          <a:lstStyle/>
          <a:p>
            <a:r>
              <a:rPr lang="en-US" dirty="0"/>
              <a:t>NASA Advanced </a:t>
            </a:r>
            <a:r>
              <a:rPr lang="en-US" dirty="0" smtClean="0"/>
              <a:t>Technology:</a:t>
            </a:r>
            <a:br>
              <a:rPr lang="en-US" dirty="0" smtClean="0"/>
            </a:br>
            <a:r>
              <a:rPr lang="en-US" dirty="0" smtClean="0"/>
              <a:t>Modular Power System</a:t>
            </a:r>
            <a:endParaRPr lang="en-US" dirty="0"/>
          </a:p>
        </p:txBody>
      </p:sp>
      <p:pic>
        <p:nvPicPr>
          <p:cNvPr id="3" name="Picture 2" descr="Powersyste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10" y="1144094"/>
            <a:ext cx="7796876" cy="602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30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mplifiedAvionic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64" y="1159033"/>
            <a:ext cx="7361546" cy="568846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87313"/>
            <a:ext cx="8229600" cy="750887"/>
          </a:xfrm>
        </p:spPr>
        <p:txBody>
          <a:bodyPr/>
          <a:lstStyle/>
          <a:p>
            <a:r>
              <a:rPr lang="en-US" dirty="0"/>
              <a:t>NASA Advanced </a:t>
            </a:r>
            <a:r>
              <a:rPr lang="en-US" dirty="0" smtClean="0"/>
              <a:t>Technology:</a:t>
            </a:r>
            <a:br>
              <a:rPr lang="en-US" dirty="0" smtClean="0"/>
            </a:br>
            <a:r>
              <a:rPr lang="en-US" dirty="0" smtClean="0"/>
              <a:t>Avionics</a:t>
            </a:r>
            <a:endParaRPr lang="en-US" dirty="0"/>
          </a:p>
        </p:txBody>
      </p:sp>
      <p:sp>
        <p:nvSpPr>
          <p:cNvPr id="5" name="Rectangular Callout 4"/>
          <p:cNvSpPr/>
          <p:nvPr/>
        </p:nvSpPr>
        <p:spPr>
          <a:xfrm>
            <a:off x="4874944" y="1634899"/>
            <a:ext cx="1832085" cy="1904949"/>
          </a:xfrm>
          <a:prstGeom prst="wedge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TTE Switches:</a:t>
            </a:r>
          </a:p>
          <a:p>
            <a:pPr algn="ctr"/>
            <a:r>
              <a:rPr lang="en-US" dirty="0" smtClean="0"/>
              <a:t>Deterministic data delivery</a:t>
            </a:r>
          </a:p>
          <a:p>
            <a:pPr algn="ctr"/>
            <a:r>
              <a:rPr lang="en-US" dirty="0" smtClean="0"/>
              <a:t>Message delivery redundancy</a:t>
            </a:r>
          </a:p>
          <a:p>
            <a:pPr algn="ctr"/>
            <a:endParaRPr lang="en-US" dirty="0"/>
          </a:p>
        </p:txBody>
      </p:sp>
      <p:sp>
        <p:nvSpPr>
          <p:cNvPr id="6" name="Rectangular Callout 5"/>
          <p:cNvSpPr/>
          <p:nvPr/>
        </p:nvSpPr>
        <p:spPr>
          <a:xfrm>
            <a:off x="129121" y="1962466"/>
            <a:ext cx="1832085" cy="1904949"/>
          </a:xfrm>
          <a:prstGeom prst="wedgeRectCallout">
            <a:avLst>
              <a:gd name="adj1" fmla="val 99831"/>
              <a:gd name="adj2" fmla="val 201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Non-</a:t>
            </a:r>
            <a:r>
              <a:rPr lang="en-US" dirty="0" err="1" smtClean="0"/>
              <a:t>terministic</a:t>
            </a:r>
            <a:r>
              <a:rPr lang="en-US" dirty="0" smtClean="0"/>
              <a:t> network:</a:t>
            </a:r>
          </a:p>
          <a:p>
            <a:pPr algn="ctr"/>
            <a:r>
              <a:rPr lang="en-US" dirty="0" smtClean="0"/>
              <a:t>AMPS End-item control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47049" y="5503654"/>
            <a:ext cx="5671207" cy="120032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cFS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SCH, SBN, DS + DS_REPLAY, LC, L1V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ular Callout 2"/>
          <p:cNvSpPr/>
          <p:nvPr/>
        </p:nvSpPr>
        <p:spPr>
          <a:xfrm>
            <a:off x="6820151" y="1634899"/>
            <a:ext cx="2300331" cy="1904949"/>
          </a:xfrm>
          <a:prstGeom prst="wedge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Triplicate Flight Computers:</a:t>
            </a:r>
          </a:p>
          <a:p>
            <a:pPr algn="ctr"/>
            <a:r>
              <a:rPr lang="en-US" dirty="0" err="1" smtClean="0"/>
              <a:t>cFS</a:t>
            </a:r>
            <a:r>
              <a:rPr lang="en-US" dirty="0" smtClean="0"/>
              <a:t> Flight Software</a:t>
            </a:r>
          </a:p>
          <a:p>
            <a:pPr algn="ctr"/>
            <a:r>
              <a:rPr lang="en-US" dirty="0" smtClean="0"/>
              <a:t>Duplicate Flight Load</a:t>
            </a:r>
            <a:endParaRPr lang="en-US" dirty="0"/>
          </a:p>
        </p:txBody>
      </p:sp>
      <p:sp>
        <p:nvSpPr>
          <p:cNvPr id="8" name="Rectangular Callout 7"/>
          <p:cNvSpPr/>
          <p:nvPr/>
        </p:nvSpPr>
        <p:spPr>
          <a:xfrm>
            <a:off x="129121" y="4674697"/>
            <a:ext cx="2175620" cy="1904949"/>
          </a:xfrm>
          <a:prstGeom prst="wedgeRectCallout">
            <a:avLst>
              <a:gd name="adj1" fmla="val 73301"/>
              <a:gd name="adj2" fmla="val 451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Linux support/simulation:</a:t>
            </a:r>
          </a:p>
          <a:p>
            <a:pPr algn="ctr"/>
            <a:r>
              <a:rPr lang="en-US" dirty="0" smtClean="0"/>
              <a:t>Some </a:t>
            </a:r>
            <a:r>
              <a:rPr lang="en-US" dirty="0" err="1" smtClean="0"/>
              <a:t>cFS</a:t>
            </a:r>
            <a:r>
              <a:rPr lang="en-US" dirty="0" smtClean="0"/>
              <a:t> applications (voting, autonomy applications)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75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3" grpId="0" animBg="1"/>
      <p:bldP spid="3" grpId="1" animBg="1"/>
      <p:bldP spid="8" grpId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87313"/>
            <a:ext cx="8229600" cy="750887"/>
          </a:xfrm>
        </p:spPr>
        <p:txBody>
          <a:bodyPr/>
          <a:lstStyle/>
          <a:p>
            <a:r>
              <a:rPr lang="en-US" dirty="0"/>
              <a:t>NASA Advanced </a:t>
            </a:r>
            <a:r>
              <a:rPr lang="en-US" dirty="0" smtClean="0"/>
              <a:t>Technology:</a:t>
            </a:r>
            <a:br>
              <a:rPr lang="en-US" dirty="0" smtClean="0"/>
            </a:br>
            <a:r>
              <a:rPr lang="en-US" dirty="0" smtClean="0"/>
              <a:t>Habitat Autonomy Technology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700396"/>
            <a:ext cx="8229600" cy="454800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Fault Detector</a:t>
            </a:r>
          </a:p>
          <a:p>
            <a:pPr lvl="1"/>
            <a:r>
              <a:rPr lang="en-US" b="1" dirty="0" smtClean="0"/>
              <a:t>Leverages </a:t>
            </a:r>
            <a:r>
              <a:rPr lang="en-US" b="1" dirty="0" err="1" smtClean="0"/>
              <a:t>cFS</a:t>
            </a:r>
            <a:r>
              <a:rPr lang="en-US" b="1" dirty="0" smtClean="0"/>
              <a:t> LC – with 64-bit and “platform-endian” adds.</a:t>
            </a:r>
          </a:p>
          <a:p>
            <a:pPr lvl="1"/>
            <a:r>
              <a:rPr lang="en-US" dirty="0" smtClean="0"/>
              <a:t>Process system data to detect possible faults.</a:t>
            </a:r>
          </a:p>
          <a:p>
            <a:pPr lvl="1"/>
            <a:r>
              <a:rPr lang="en-US" dirty="0" smtClean="0"/>
              <a:t>Output is pass/fail of ‘tests’.</a:t>
            </a:r>
          </a:p>
          <a:p>
            <a:pPr lvl="1"/>
            <a:r>
              <a:rPr lang="en-US" dirty="0" smtClean="0"/>
              <a:t>Data cleansing for off-scale, stale data, configuration</a:t>
            </a:r>
          </a:p>
          <a:p>
            <a:r>
              <a:rPr lang="en-US" dirty="0" smtClean="0"/>
              <a:t>Diagnostic Executive</a:t>
            </a:r>
          </a:p>
          <a:p>
            <a:pPr lvl="1"/>
            <a:r>
              <a:rPr lang="en-US" dirty="0" smtClean="0"/>
              <a:t>Isolate faults given tests produced by Fault Detector</a:t>
            </a:r>
          </a:p>
          <a:p>
            <a:pPr lvl="1"/>
            <a:r>
              <a:rPr lang="en-US" dirty="0" smtClean="0"/>
              <a:t>Uses declarative model of components and fault modes</a:t>
            </a:r>
          </a:p>
          <a:p>
            <a:pPr lvl="1"/>
            <a:r>
              <a:rPr lang="en-US" dirty="0" smtClean="0"/>
              <a:t>Uses COTS technology (TEAMS)</a:t>
            </a:r>
          </a:p>
          <a:p>
            <a:r>
              <a:rPr lang="en-US" dirty="0" smtClean="0"/>
              <a:t>Fault Impacts </a:t>
            </a:r>
            <a:r>
              <a:rPr lang="en-US" dirty="0" err="1" smtClean="0"/>
              <a:t>Reasoner</a:t>
            </a:r>
            <a:endParaRPr lang="en-US" dirty="0" smtClean="0"/>
          </a:p>
          <a:p>
            <a:pPr lvl="1"/>
            <a:r>
              <a:rPr lang="en-US" dirty="0" smtClean="0"/>
              <a:t>Determines impacts of faults </a:t>
            </a:r>
          </a:p>
          <a:p>
            <a:pPr lvl="1"/>
            <a:r>
              <a:rPr lang="en-US" dirty="0" smtClean="0"/>
              <a:t>Uses same model as Diagnostic Executive</a:t>
            </a:r>
          </a:p>
        </p:txBody>
      </p:sp>
    </p:spTree>
    <p:extLst>
      <p:ext uri="{BB962C8B-B14F-4D97-AF65-F5344CB8AC3E}">
        <p14:creationId xmlns:p14="http://schemas.microsoft.com/office/powerpoint/2010/main" val="287066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87313"/>
            <a:ext cx="8229600" cy="750887"/>
          </a:xfrm>
        </p:spPr>
        <p:txBody>
          <a:bodyPr/>
          <a:lstStyle/>
          <a:p>
            <a:r>
              <a:rPr lang="en-US" dirty="0"/>
              <a:t>NASA Advanced </a:t>
            </a:r>
            <a:r>
              <a:rPr lang="en-US" dirty="0" smtClean="0"/>
              <a:t>Technology:</a:t>
            </a:r>
            <a:br>
              <a:rPr lang="en-US" dirty="0" smtClean="0"/>
            </a:br>
            <a:r>
              <a:rPr lang="en-US" dirty="0" smtClean="0"/>
              <a:t>Habitat Autonomy Technology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700396"/>
            <a:ext cx="8229600" cy="454800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Hybrid Diagnosis Engine</a:t>
            </a:r>
          </a:p>
          <a:p>
            <a:pPr lvl="1"/>
            <a:r>
              <a:rPr lang="en-US" dirty="0" smtClean="0"/>
              <a:t>Detect and Isolate </a:t>
            </a:r>
            <a:r>
              <a:rPr lang="en-US" dirty="0"/>
              <a:t>faults </a:t>
            </a:r>
            <a:r>
              <a:rPr lang="en-US" dirty="0" smtClean="0"/>
              <a:t>from system data</a:t>
            </a:r>
            <a:endParaRPr lang="en-US" dirty="0"/>
          </a:p>
          <a:p>
            <a:pPr lvl="1"/>
            <a:r>
              <a:rPr lang="en-US" dirty="0"/>
              <a:t>Uses declarative model of components and fault modes</a:t>
            </a:r>
          </a:p>
          <a:p>
            <a:pPr lvl="1"/>
            <a:r>
              <a:rPr lang="en-US" dirty="0" smtClean="0"/>
              <a:t>Able to reason over mixed discrete-continuous data</a:t>
            </a:r>
            <a:endParaRPr lang="en-US" dirty="0"/>
          </a:p>
          <a:p>
            <a:r>
              <a:rPr lang="en-US" dirty="0" smtClean="0"/>
              <a:t>Vehicle Systems Manager: Scheduling</a:t>
            </a:r>
          </a:p>
          <a:p>
            <a:pPr lvl="1"/>
            <a:r>
              <a:rPr lang="en-US" dirty="0" smtClean="0"/>
              <a:t>Schedule system activity in presence of operational constraints</a:t>
            </a:r>
          </a:p>
          <a:p>
            <a:pPr lvl="1"/>
            <a:r>
              <a:rPr lang="en-US" dirty="0" smtClean="0"/>
              <a:t>Reasons about power, energy, system operation modes</a:t>
            </a:r>
          </a:p>
          <a:p>
            <a:r>
              <a:rPr lang="en-US" dirty="0" smtClean="0"/>
              <a:t>Vehicle Systems Manager: PLEXIL</a:t>
            </a:r>
          </a:p>
          <a:p>
            <a:pPr lvl="1"/>
            <a:r>
              <a:rPr lang="en-US" dirty="0" smtClean="0"/>
              <a:t>Sends commands to systems</a:t>
            </a:r>
          </a:p>
          <a:p>
            <a:pPr lvl="1"/>
            <a:r>
              <a:rPr lang="en-US" dirty="0" smtClean="0"/>
              <a:t>Invokes scheduler in response to either APC or fault messages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14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87313"/>
            <a:ext cx="8229600" cy="750887"/>
          </a:xfrm>
        </p:spPr>
        <p:txBody>
          <a:bodyPr/>
          <a:lstStyle/>
          <a:p>
            <a:r>
              <a:rPr lang="en-US" dirty="0"/>
              <a:t>NASA Advanced </a:t>
            </a:r>
            <a:r>
              <a:rPr lang="en-US" dirty="0" smtClean="0"/>
              <a:t>Technology:</a:t>
            </a:r>
            <a:br>
              <a:rPr lang="en-US" dirty="0" smtClean="0"/>
            </a:br>
            <a:r>
              <a:rPr lang="en-US" dirty="0" smtClean="0"/>
              <a:t>Systems Engineering and Integration</a:t>
            </a:r>
            <a:endParaRPr lang="en-US" dirty="0"/>
          </a:p>
        </p:txBody>
      </p:sp>
      <p:pic>
        <p:nvPicPr>
          <p:cNvPr id="3" name="Picture 2" descr="ccddTab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3" y="1500826"/>
            <a:ext cx="9117187" cy="5216786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>
          <a:xfrm>
            <a:off x="46553" y="1500826"/>
            <a:ext cx="2421342" cy="1904949"/>
          </a:xfrm>
          <a:prstGeom prst="wedge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Capture </a:t>
            </a:r>
            <a:r>
              <a:rPr lang="en-US" dirty="0" err="1" smtClean="0"/>
              <a:t>cFS</a:t>
            </a:r>
            <a:r>
              <a:rPr lang="en-US" dirty="0" smtClean="0"/>
              <a:t> message content</a:t>
            </a:r>
          </a:p>
          <a:p>
            <a:pPr algn="ctr"/>
            <a:r>
              <a:rPr lang="en-US" dirty="0" smtClean="0"/>
              <a:t>Display messages by sub-system</a:t>
            </a:r>
          </a:p>
          <a:p>
            <a:pPr algn="ctr"/>
            <a:r>
              <a:rPr lang="en-US" dirty="0" smtClean="0"/>
              <a:t>Convenient Web interface</a:t>
            </a:r>
            <a:endParaRPr lang="en-US" dirty="0"/>
          </a:p>
        </p:txBody>
      </p:sp>
      <p:sp>
        <p:nvSpPr>
          <p:cNvPr id="8" name="Rectangular Callout 7"/>
          <p:cNvSpPr/>
          <p:nvPr/>
        </p:nvSpPr>
        <p:spPr>
          <a:xfrm>
            <a:off x="6744055" y="4812663"/>
            <a:ext cx="1832085" cy="1904949"/>
          </a:xfrm>
          <a:prstGeom prst="wedgeRectCallout">
            <a:avLst>
              <a:gd name="adj1" fmla="val -83421"/>
              <a:gd name="adj2" fmla="val -6823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Message content auto-generates </a:t>
            </a:r>
            <a:r>
              <a:rPr lang="en-US" dirty="0" err="1" smtClean="0"/>
              <a:t>cFS</a:t>
            </a:r>
            <a:r>
              <a:rPr lang="en-US" dirty="0" smtClean="0"/>
              <a:t> </a:t>
            </a:r>
            <a:r>
              <a:rPr lang="en-US" dirty="0" err="1" smtClean="0"/>
              <a:t>msg</a:t>
            </a:r>
            <a:r>
              <a:rPr lang="en-US" dirty="0" smtClean="0"/>
              <a:t>-ids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78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87313"/>
            <a:ext cx="8229600" cy="750887"/>
          </a:xfrm>
        </p:spPr>
        <p:txBody>
          <a:bodyPr/>
          <a:lstStyle/>
          <a:p>
            <a:r>
              <a:rPr lang="en-US" dirty="0"/>
              <a:t>NASA Advanced </a:t>
            </a:r>
            <a:r>
              <a:rPr lang="en-US" dirty="0" smtClean="0"/>
              <a:t>Technology:</a:t>
            </a:r>
            <a:br>
              <a:rPr lang="en-US" dirty="0" smtClean="0"/>
            </a:br>
            <a:r>
              <a:rPr lang="en-US" dirty="0" smtClean="0"/>
              <a:t>Testing and Fault Injection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700396"/>
            <a:ext cx="8229600" cy="4775802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cFS</a:t>
            </a:r>
            <a:r>
              <a:rPr lang="en-US" dirty="0" smtClean="0"/>
              <a:t>: </a:t>
            </a:r>
            <a:r>
              <a:rPr lang="en-US" dirty="0" err="1" smtClean="0"/>
              <a:t>DS_Replay</a:t>
            </a:r>
            <a:endParaRPr lang="en-US" dirty="0" smtClean="0"/>
          </a:p>
          <a:p>
            <a:pPr lvl="1"/>
            <a:r>
              <a:rPr lang="en-US" dirty="0" smtClean="0"/>
              <a:t>Able to replay </a:t>
            </a:r>
            <a:r>
              <a:rPr lang="en-US" dirty="0" err="1" smtClean="0"/>
              <a:t>cFS</a:t>
            </a:r>
            <a:r>
              <a:rPr lang="en-US" dirty="0" smtClean="0"/>
              <a:t> message traffic captured with standard DS tool</a:t>
            </a:r>
          </a:p>
          <a:p>
            <a:pPr lvl="1"/>
            <a:r>
              <a:rPr lang="en-US" dirty="0" smtClean="0"/>
              <a:t>Able to record and playback fault cases</a:t>
            </a:r>
          </a:p>
          <a:p>
            <a:pPr lvl="1"/>
            <a:r>
              <a:rPr lang="en-US" dirty="0" smtClean="0"/>
              <a:t>Also able to transform other packet data with fault signatures</a:t>
            </a:r>
          </a:p>
          <a:p>
            <a:r>
              <a:rPr lang="en-US" dirty="0" smtClean="0"/>
              <a:t>Modular Power Systems Fault Generation tool</a:t>
            </a:r>
          </a:p>
          <a:p>
            <a:pPr lvl="1"/>
            <a:r>
              <a:rPr lang="en-US" dirty="0" smtClean="0"/>
              <a:t>Simulate dozens of MPS faults</a:t>
            </a:r>
          </a:p>
          <a:p>
            <a:r>
              <a:rPr lang="en-US" dirty="0" err="1" smtClean="0"/>
              <a:t>cFS</a:t>
            </a:r>
            <a:r>
              <a:rPr lang="en-US" dirty="0" smtClean="0"/>
              <a:t> ‘Silent Command’ to Power System</a:t>
            </a:r>
          </a:p>
          <a:p>
            <a:pPr lvl="1"/>
            <a:r>
              <a:rPr lang="en-US" dirty="0" smtClean="0"/>
              <a:t>Cause MPS switch to open/close without registering normally; can simulate failed open, short circuit, power supply faults</a:t>
            </a:r>
          </a:p>
        </p:txBody>
      </p:sp>
    </p:spTree>
    <p:extLst>
      <p:ext uri="{BB962C8B-B14F-4D97-AF65-F5344CB8AC3E}">
        <p14:creationId xmlns:p14="http://schemas.microsoft.com/office/powerpoint/2010/main" val="194741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f84ee4a-c901-40c8-bee6-0ad54966bca8">4ACEMXEDFPN2-75-4662</_dlc_DocId>
    <_dlc_DocIdUrl xmlns="6f84ee4a-c901-40c8-bee6-0ad54966bca8">
      <Url>https://modspops.jsc.nasa.gov/MOD/DA/AMO/_layouts/DocIdRedir.aspx?ID=4ACEMXEDFPN2-75-4662</Url>
      <Description>4ACEMXEDFPN2-75-4662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3BC0EDBE367D409426A940696B695C" ma:contentTypeVersion="9" ma:contentTypeDescription="Create a new document." ma:contentTypeScope="" ma:versionID="bfdfb47d9ba8407602c9b25d4ce02a3c">
  <xsd:schema xmlns:xsd="http://www.w3.org/2001/XMLSchema" xmlns:xs="http://www.w3.org/2001/XMLSchema" xmlns:p="http://schemas.microsoft.com/office/2006/metadata/properties" xmlns:ns2="6f84ee4a-c901-40c8-bee6-0ad54966bca8" targetNamespace="http://schemas.microsoft.com/office/2006/metadata/properties" ma:root="true" ma:fieldsID="dddaaa3e1fdf9948c1d337f8ffc42be8" ns2:_="">
    <xsd:import namespace="6f84ee4a-c901-40c8-bee6-0ad54966bca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84ee4a-c901-40c8-bee6-0ad54966bca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BAF19A-2DC7-4952-AC38-438BA71F5934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24F0DCA9-B0AB-4CAA-9504-CBB9CBAC7A8D}">
  <ds:schemaRefs>
    <ds:schemaRef ds:uri="http://purl.org/dc/terms/"/>
    <ds:schemaRef ds:uri="6f84ee4a-c901-40c8-bee6-0ad54966bca8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DC630B0-66CC-4B78-A30C-8D3ACB5CF1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84ee4a-c901-40c8-bee6-0ad54966bc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E04888A0-959D-441D-B310-5E31D18E9B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110430</TotalTime>
  <Words>1633</Words>
  <Application>Microsoft Office PowerPoint</Application>
  <PresentationFormat>On-screen Show (4:3)</PresentationFormat>
  <Paragraphs>392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ＭＳ Ｐゴシック</vt:lpstr>
      <vt:lpstr>AppleGothic</vt:lpstr>
      <vt:lpstr>Arial</vt:lpstr>
      <vt:lpstr>Arial Narrow</vt:lpstr>
      <vt:lpstr>Calibri</vt:lpstr>
      <vt:lpstr>Symbol</vt:lpstr>
      <vt:lpstr>Times New Roman</vt:lpstr>
      <vt:lpstr>Wingdings</vt:lpstr>
      <vt:lpstr>Office Theme</vt:lpstr>
      <vt:lpstr>PowerPoint Presentation</vt:lpstr>
      <vt:lpstr>Autonomous and  Dormant Operations</vt:lpstr>
      <vt:lpstr>NASA Advanced Technology</vt:lpstr>
      <vt:lpstr>NASA Advanced Technology: Modular Power System</vt:lpstr>
      <vt:lpstr>NASA Advanced Technology: Avionics</vt:lpstr>
      <vt:lpstr>NASA Advanced Technology: Habitat Autonomy Technology</vt:lpstr>
      <vt:lpstr>NASA Advanced Technology: Habitat Autonomy Technology</vt:lpstr>
      <vt:lpstr>NASA Advanced Technology: Systems Engineering and Integration</vt:lpstr>
      <vt:lpstr>NASA Advanced Technology: Testing and Fault Injection</vt:lpstr>
      <vt:lpstr>cFS for Orion (EFT-1) Diagnostics</vt:lpstr>
      <vt:lpstr>EFT-1 Fault Model</vt:lpstr>
      <vt:lpstr>ASO cFS Recent Past and Near Future</vt:lpstr>
      <vt:lpstr>BACKUP</vt:lpstr>
      <vt:lpstr>PowerPoint Presentation</vt:lpstr>
      <vt:lpstr>Talk Outline</vt:lpstr>
      <vt:lpstr>Introduction</vt:lpstr>
      <vt:lpstr>NASA Advanced Technology: Core Flight Software</vt:lpstr>
      <vt:lpstr>Future Work</vt:lpstr>
      <vt:lpstr>Capability Demonstration: Loads, Operational Constraints</vt:lpstr>
      <vt:lpstr>Capability Demonstration: Power System Operational Constraints</vt:lpstr>
      <vt:lpstr>Capability Demonstration Operational Constraints</vt:lpstr>
      <vt:lpstr>Capability Demonstration: Scenarios</vt:lpstr>
      <vt:lpstr>Capability Demonstration: Scenarios</vt:lpstr>
      <vt:lpstr>Capability Demonstration: Scenarios</vt:lpstr>
      <vt:lpstr>Capability Demonstration: Habitat Simulation</vt:lpstr>
    </vt:vector>
  </TitlesOfParts>
  <Manager/>
  <Company>LM ES&amp;S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ODIN</dc:creator>
  <cp:keywords/>
  <dc:description/>
  <cp:lastModifiedBy>Chris Knight</cp:lastModifiedBy>
  <cp:revision>777</cp:revision>
  <cp:lastPrinted>2012-03-20T22:18:48Z</cp:lastPrinted>
  <dcterms:created xsi:type="dcterms:W3CDTF">2014-04-09T15:35:21Z</dcterms:created>
  <dcterms:modified xsi:type="dcterms:W3CDTF">2018-12-01T04:43:18Z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0x0101006A3BC0EDBE367D409426A940696B695C</vt:lpwstr>
  </property>
  <property fmtid="{D5CDD505-2E9C-101B-9397-08002B2CF9AE}" pid="3" name="_dlc_DocIdItemGuid">
    <vt:lpwstr>c403aabb-cdc4-4f0b-8323-396e3c6c7947</vt:lpwstr>
  </property>
</Properties>
</file>