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sldIdLst>
    <p:sldId id="333" r:id="rId3"/>
    <p:sldId id="335" r:id="rId4"/>
    <p:sldId id="348" r:id="rId5"/>
    <p:sldId id="337" r:id="rId6"/>
    <p:sldId id="354" r:id="rId7"/>
    <p:sldId id="369" r:id="rId8"/>
    <p:sldId id="342" r:id="rId9"/>
    <p:sldId id="353" r:id="rId10"/>
    <p:sldId id="339" r:id="rId11"/>
    <p:sldId id="340" r:id="rId12"/>
    <p:sldId id="351" r:id="rId13"/>
    <p:sldId id="368" r:id="rId14"/>
    <p:sldId id="367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0465" autoAdjust="0"/>
  </p:normalViewPr>
  <p:slideViewPr>
    <p:cSldViewPr>
      <p:cViewPr varScale="1">
        <p:scale>
          <a:sx n="77" d="100"/>
          <a:sy n="77" d="100"/>
        </p:scale>
        <p:origin x="90" y="3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4E03E-8C98-4C46-892D-E0BACFFFBC18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BF55CA32-9020-4CA7-ADD6-00950AA6A5CA}">
      <dgm:prSet phldrT="[Text]"/>
      <dgm:spPr/>
      <dgm:t>
        <a:bodyPr/>
        <a:lstStyle/>
        <a:p>
          <a:r>
            <a:rPr lang="en-US" dirty="0" smtClean="0"/>
            <a:t>SC</a:t>
          </a:r>
          <a:endParaRPr lang="en-US" dirty="0"/>
        </a:p>
      </dgm:t>
    </dgm:pt>
    <dgm:pt modelId="{F386A00B-7333-4954-B39C-D722011715A9}" type="parTrans" cxnId="{C9509B2E-6401-488A-9F5A-D51F35E9D08A}">
      <dgm:prSet/>
      <dgm:spPr/>
      <dgm:t>
        <a:bodyPr/>
        <a:lstStyle/>
        <a:p>
          <a:endParaRPr lang="en-US"/>
        </a:p>
      </dgm:t>
    </dgm:pt>
    <dgm:pt modelId="{08C8AFC1-892A-41B8-BFD8-08DE26BB803B}" type="sibTrans" cxnId="{C9509B2E-6401-488A-9F5A-D51F35E9D08A}">
      <dgm:prSet/>
      <dgm:spPr/>
      <dgm:t>
        <a:bodyPr/>
        <a:lstStyle/>
        <a:p>
          <a:endParaRPr lang="en-US"/>
        </a:p>
      </dgm:t>
    </dgm:pt>
    <dgm:pt modelId="{02790EF2-77BF-47EC-A052-ED3170F02AF2}">
      <dgm:prSet phldrT="[Text]"/>
      <dgm:spPr/>
      <dgm:t>
        <a:bodyPr/>
        <a:lstStyle/>
        <a:p>
          <a:r>
            <a:rPr lang="en-US" dirty="0" smtClean="0"/>
            <a:t>CF</a:t>
          </a:r>
          <a:endParaRPr lang="en-US" dirty="0"/>
        </a:p>
      </dgm:t>
    </dgm:pt>
    <dgm:pt modelId="{1C0F1AF2-2A7B-412E-9B78-62438784F388}" type="parTrans" cxnId="{92852568-D865-4F68-9EE3-70B659C264E0}">
      <dgm:prSet/>
      <dgm:spPr/>
      <dgm:t>
        <a:bodyPr/>
        <a:lstStyle/>
        <a:p>
          <a:endParaRPr lang="en-US"/>
        </a:p>
      </dgm:t>
    </dgm:pt>
    <dgm:pt modelId="{328C1EAF-CDEB-4749-8A1B-FBD8C0202028}" type="sibTrans" cxnId="{92852568-D865-4F68-9EE3-70B659C264E0}">
      <dgm:prSet/>
      <dgm:spPr/>
      <dgm:t>
        <a:bodyPr/>
        <a:lstStyle/>
        <a:p>
          <a:endParaRPr lang="en-US"/>
        </a:p>
      </dgm:t>
    </dgm:pt>
    <dgm:pt modelId="{886F4FB4-887E-4B20-97EF-69D01ECFAA15}">
      <dgm:prSet phldrT="[Text]"/>
      <dgm:spPr/>
      <dgm:t>
        <a:bodyPr/>
        <a:lstStyle/>
        <a:p>
          <a:r>
            <a:rPr lang="en-US" dirty="0" smtClean="0"/>
            <a:t>MD</a:t>
          </a:r>
          <a:endParaRPr lang="en-US" dirty="0"/>
        </a:p>
      </dgm:t>
    </dgm:pt>
    <dgm:pt modelId="{A77763B0-045C-4822-B9FA-0DF54C817153}" type="parTrans" cxnId="{B0747205-8EA0-467C-9C93-6512AFC4610D}">
      <dgm:prSet/>
      <dgm:spPr/>
      <dgm:t>
        <a:bodyPr/>
        <a:lstStyle/>
        <a:p>
          <a:endParaRPr lang="en-US"/>
        </a:p>
      </dgm:t>
    </dgm:pt>
    <dgm:pt modelId="{578BDDD4-C1B9-4A18-A252-26C4FC1DC443}" type="sibTrans" cxnId="{B0747205-8EA0-467C-9C93-6512AFC4610D}">
      <dgm:prSet/>
      <dgm:spPr/>
      <dgm:t>
        <a:bodyPr/>
        <a:lstStyle/>
        <a:p>
          <a:endParaRPr lang="en-US"/>
        </a:p>
      </dgm:t>
    </dgm:pt>
    <dgm:pt modelId="{60B78DCA-9C36-45EB-8FC1-7818BE6EC667}">
      <dgm:prSet phldrT="[Text]"/>
      <dgm:spPr/>
      <dgm:t>
        <a:bodyPr/>
        <a:lstStyle/>
        <a:p>
          <a:r>
            <a:rPr lang="en-US" dirty="0" smtClean="0"/>
            <a:t>LC</a:t>
          </a:r>
          <a:endParaRPr lang="en-US" dirty="0"/>
        </a:p>
      </dgm:t>
    </dgm:pt>
    <dgm:pt modelId="{E13A29C9-955B-4F7B-ACAD-B08B1E703EA1}" type="parTrans" cxnId="{883BD583-7EA0-495F-9AC9-E03186681986}">
      <dgm:prSet/>
      <dgm:spPr/>
      <dgm:t>
        <a:bodyPr/>
        <a:lstStyle/>
        <a:p>
          <a:endParaRPr lang="en-US"/>
        </a:p>
      </dgm:t>
    </dgm:pt>
    <dgm:pt modelId="{3E9DDBC0-FF5F-440E-84C3-BDB0425FDE39}" type="sibTrans" cxnId="{883BD583-7EA0-495F-9AC9-E03186681986}">
      <dgm:prSet/>
      <dgm:spPr/>
      <dgm:t>
        <a:bodyPr/>
        <a:lstStyle/>
        <a:p>
          <a:endParaRPr lang="en-US"/>
        </a:p>
      </dgm:t>
    </dgm:pt>
    <dgm:pt modelId="{54D912F5-0291-416E-BE62-969B159472C7}">
      <dgm:prSet phldrT="[Text]"/>
      <dgm:spPr/>
      <dgm:t>
        <a:bodyPr/>
        <a:lstStyle/>
        <a:p>
          <a:r>
            <a:rPr lang="en-US" dirty="0" smtClean="0"/>
            <a:t>SCH</a:t>
          </a:r>
          <a:endParaRPr lang="en-US" dirty="0"/>
        </a:p>
      </dgm:t>
    </dgm:pt>
    <dgm:pt modelId="{6C9CDB08-5BFE-4898-9EB3-88FCB1E209E8}" type="parTrans" cxnId="{2E80D064-D815-43D5-AE34-E91B042405EA}">
      <dgm:prSet/>
      <dgm:spPr/>
      <dgm:t>
        <a:bodyPr/>
        <a:lstStyle/>
        <a:p>
          <a:endParaRPr lang="en-US"/>
        </a:p>
      </dgm:t>
    </dgm:pt>
    <dgm:pt modelId="{ACBD56EB-652A-4FC7-B46A-9C342D04AE7D}" type="sibTrans" cxnId="{2E80D064-D815-43D5-AE34-E91B042405EA}">
      <dgm:prSet/>
      <dgm:spPr/>
      <dgm:t>
        <a:bodyPr/>
        <a:lstStyle/>
        <a:p>
          <a:endParaRPr lang="en-US"/>
        </a:p>
      </dgm:t>
    </dgm:pt>
    <dgm:pt modelId="{5212E0DD-9C51-459A-9B2C-07ED4EC2FC6B}">
      <dgm:prSet phldrT="[Text]"/>
      <dgm:spPr/>
      <dgm:t>
        <a:bodyPr/>
        <a:lstStyle/>
        <a:p>
          <a:r>
            <a:rPr lang="en-US" dirty="0" smtClean="0"/>
            <a:t>FM</a:t>
          </a:r>
          <a:endParaRPr lang="en-US" dirty="0"/>
        </a:p>
      </dgm:t>
    </dgm:pt>
    <dgm:pt modelId="{6434D54D-FDD6-4B58-A35B-EC0DBB90A83B}" type="parTrans" cxnId="{EEBC2376-7DCA-4144-BE84-EEF366D2FCB5}">
      <dgm:prSet/>
      <dgm:spPr/>
      <dgm:t>
        <a:bodyPr/>
        <a:lstStyle/>
        <a:p>
          <a:endParaRPr lang="en-US"/>
        </a:p>
      </dgm:t>
    </dgm:pt>
    <dgm:pt modelId="{243A2F8E-E158-44A6-938A-9E66E634A137}" type="sibTrans" cxnId="{EEBC2376-7DCA-4144-BE84-EEF366D2FCB5}">
      <dgm:prSet/>
      <dgm:spPr/>
      <dgm:t>
        <a:bodyPr/>
        <a:lstStyle/>
        <a:p>
          <a:endParaRPr lang="en-US"/>
        </a:p>
      </dgm:t>
    </dgm:pt>
    <dgm:pt modelId="{FA289FEB-CA2D-4490-9F08-8AF8D2F451D0}">
      <dgm:prSet phldrT="[Text]"/>
      <dgm:spPr/>
      <dgm:t>
        <a:bodyPr/>
        <a:lstStyle/>
        <a:p>
          <a:r>
            <a:rPr lang="en-US" smtClean="0"/>
            <a:t>CS</a:t>
          </a:r>
          <a:endParaRPr lang="en-US" dirty="0"/>
        </a:p>
      </dgm:t>
    </dgm:pt>
    <dgm:pt modelId="{6DF30EA6-AB59-44B5-9A97-27F9A4694EDD}" type="parTrans" cxnId="{0ED99E9D-87D6-49AF-8906-B7EF5B28653C}">
      <dgm:prSet/>
      <dgm:spPr/>
      <dgm:t>
        <a:bodyPr/>
        <a:lstStyle/>
        <a:p>
          <a:endParaRPr lang="en-US"/>
        </a:p>
      </dgm:t>
    </dgm:pt>
    <dgm:pt modelId="{96FE2774-44C8-48EF-B88E-AF38689B3D3C}" type="sibTrans" cxnId="{0ED99E9D-87D6-49AF-8906-B7EF5B28653C}">
      <dgm:prSet/>
      <dgm:spPr/>
      <dgm:t>
        <a:bodyPr/>
        <a:lstStyle/>
        <a:p>
          <a:endParaRPr lang="en-US"/>
        </a:p>
      </dgm:t>
    </dgm:pt>
    <dgm:pt modelId="{1DFF94C1-4853-455F-A369-A39A601FFE29}">
      <dgm:prSet phldrT="[Text]"/>
      <dgm:spPr/>
      <dgm:t>
        <a:bodyPr/>
        <a:lstStyle/>
        <a:p>
          <a:r>
            <a:rPr lang="en-US" dirty="0" smtClean="0"/>
            <a:t>HK</a:t>
          </a:r>
          <a:endParaRPr lang="en-US" dirty="0"/>
        </a:p>
      </dgm:t>
    </dgm:pt>
    <dgm:pt modelId="{A315957E-68B2-4ED5-BB79-5E5390DFBD15}" type="parTrans" cxnId="{627DA44B-FF4E-4A53-A05E-D7D5093A3733}">
      <dgm:prSet/>
      <dgm:spPr/>
      <dgm:t>
        <a:bodyPr/>
        <a:lstStyle/>
        <a:p>
          <a:endParaRPr lang="en-US"/>
        </a:p>
      </dgm:t>
    </dgm:pt>
    <dgm:pt modelId="{0B4C0158-49C0-4B6C-B595-F48A10231B93}" type="sibTrans" cxnId="{627DA44B-FF4E-4A53-A05E-D7D5093A3733}">
      <dgm:prSet/>
      <dgm:spPr/>
      <dgm:t>
        <a:bodyPr/>
        <a:lstStyle/>
        <a:p>
          <a:endParaRPr lang="en-US"/>
        </a:p>
      </dgm:t>
    </dgm:pt>
    <dgm:pt modelId="{C7953AB0-431C-4E04-A268-32B1C9A6A99E}">
      <dgm:prSet phldrT="[Text]"/>
      <dgm:spPr/>
      <dgm:t>
        <a:bodyPr/>
        <a:lstStyle/>
        <a:p>
          <a:r>
            <a:rPr lang="en-US" dirty="0" smtClean="0"/>
            <a:t>HS</a:t>
          </a:r>
          <a:endParaRPr lang="en-US" dirty="0"/>
        </a:p>
      </dgm:t>
    </dgm:pt>
    <dgm:pt modelId="{AD138F81-0567-43B1-879B-2684039949ED}" type="parTrans" cxnId="{879F6863-301A-4D3E-BCB9-A952C5D32507}">
      <dgm:prSet/>
      <dgm:spPr/>
      <dgm:t>
        <a:bodyPr/>
        <a:lstStyle/>
        <a:p>
          <a:endParaRPr lang="en-US"/>
        </a:p>
      </dgm:t>
    </dgm:pt>
    <dgm:pt modelId="{9FB183CE-217E-40F2-A790-2C0F1D632C35}" type="sibTrans" cxnId="{879F6863-301A-4D3E-BCB9-A952C5D32507}">
      <dgm:prSet/>
      <dgm:spPr/>
      <dgm:t>
        <a:bodyPr/>
        <a:lstStyle/>
        <a:p>
          <a:endParaRPr lang="en-US"/>
        </a:p>
      </dgm:t>
    </dgm:pt>
    <dgm:pt modelId="{6BC976C9-5E61-42D2-860E-67F927F72A79}">
      <dgm:prSet phldrT="[Text]"/>
      <dgm:spPr/>
      <dgm:t>
        <a:bodyPr/>
        <a:lstStyle/>
        <a:p>
          <a:r>
            <a:rPr lang="en-US" dirty="0" smtClean="0"/>
            <a:t>DS</a:t>
          </a:r>
          <a:endParaRPr lang="en-US" dirty="0"/>
        </a:p>
      </dgm:t>
    </dgm:pt>
    <dgm:pt modelId="{DB2AE233-AF34-4C83-B9AC-8D1F38D2FCCE}" type="parTrans" cxnId="{D23C8604-336C-415E-80FF-B0702CF7B911}">
      <dgm:prSet/>
      <dgm:spPr/>
      <dgm:t>
        <a:bodyPr/>
        <a:lstStyle/>
        <a:p>
          <a:endParaRPr lang="en-US"/>
        </a:p>
      </dgm:t>
    </dgm:pt>
    <dgm:pt modelId="{75869A0D-1717-4A75-9B75-4A57891D12E6}" type="sibTrans" cxnId="{D23C8604-336C-415E-80FF-B0702CF7B911}">
      <dgm:prSet/>
      <dgm:spPr/>
      <dgm:t>
        <a:bodyPr/>
        <a:lstStyle/>
        <a:p>
          <a:endParaRPr lang="en-US"/>
        </a:p>
      </dgm:t>
    </dgm:pt>
    <dgm:pt modelId="{C37A19ED-66D1-4F3A-8DE0-02C1F49C489E}">
      <dgm:prSet phldrT="[Text]"/>
      <dgm:spPr/>
      <dgm:t>
        <a:bodyPr/>
        <a:lstStyle/>
        <a:p>
          <a:r>
            <a:rPr lang="en-US" dirty="0" smtClean="0"/>
            <a:t>MM</a:t>
          </a:r>
          <a:endParaRPr lang="en-US" dirty="0"/>
        </a:p>
      </dgm:t>
    </dgm:pt>
    <dgm:pt modelId="{1E9830A0-ACD4-4173-8C12-9A743A085E91}" type="parTrans" cxnId="{37BDA5B6-842B-4A89-9386-DB2874BD75D7}">
      <dgm:prSet/>
      <dgm:spPr/>
      <dgm:t>
        <a:bodyPr/>
        <a:lstStyle/>
        <a:p>
          <a:endParaRPr lang="en-US"/>
        </a:p>
      </dgm:t>
    </dgm:pt>
    <dgm:pt modelId="{EA2050AB-34CC-4DDC-B9D7-FBB8D4F12B77}" type="sibTrans" cxnId="{37BDA5B6-842B-4A89-9386-DB2874BD75D7}">
      <dgm:prSet/>
      <dgm:spPr/>
      <dgm:t>
        <a:bodyPr/>
        <a:lstStyle/>
        <a:p>
          <a:endParaRPr lang="en-US"/>
        </a:p>
      </dgm:t>
    </dgm:pt>
    <dgm:pt modelId="{39A97515-0E18-4081-A0F9-7D6781108357}" type="pres">
      <dgm:prSet presAssocID="{6984E03E-8C98-4C46-892D-E0BACFFFBC18}" presName="CompostProcess" presStyleCnt="0">
        <dgm:presLayoutVars>
          <dgm:dir/>
          <dgm:resizeHandles val="exact"/>
        </dgm:presLayoutVars>
      </dgm:prSet>
      <dgm:spPr/>
    </dgm:pt>
    <dgm:pt modelId="{4E1BE4D6-936D-4AAC-A58A-933436D1B0E5}" type="pres">
      <dgm:prSet presAssocID="{6984E03E-8C98-4C46-892D-E0BACFFFBC18}" presName="arrow" presStyleLbl="bgShp" presStyleIdx="0" presStyleCnt="1"/>
      <dgm:spPr/>
    </dgm:pt>
    <dgm:pt modelId="{63B8206D-F3A8-4BE7-8697-E2704D985B20}" type="pres">
      <dgm:prSet presAssocID="{6984E03E-8C98-4C46-892D-E0BACFFFBC18}" presName="linearProcess" presStyleCnt="0"/>
      <dgm:spPr/>
    </dgm:pt>
    <dgm:pt modelId="{FB212118-32FB-4504-A99D-556ED91CD06F}" type="pres">
      <dgm:prSet presAssocID="{BF55CA32-9020-4CA7-ADD6-00950AA6A5CA}" presName="tex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1503-5507-48C1-9B92-3AB262AFEF40}" type="pres">
      <dgm:prSet presAssocID="{08C8AFC1-892A-41B8-BFD8-08DE26BB803B}" presName="sibTrans" presStyleCnt="0"/>
      <dgm:spPr/>
    </dgm:pt>
    <dgm:pt modelId="{800416C4-08AF-4732-B05C-698F9B3A7B73}" type="pres">
      <dgm:prSet presAssocID="{02790EF2-77BF-47EC-A052-ED3170F02AF2}" presName="text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7351-8384-4A11-B3C5-FA0E2ADD4AFB}" type="pres">
      <dgm:prSet presAssocID="{328C1EAF-CDEB-4749-8A1B-FBD8C0202028}" presName="sibTrans" presStyleCnt="0"/>
      <dgm:spPr/>
    </dgm:pt>
    <dgm:pt modelId="{0E186F7F-F6D5-4553-A8FB-CC42C4B51C17}" type="pres">
      <dgm:prSet presAssocID="{886F4FB4-887E-4B20-97EF-69D01ECFAA15}" presName="text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774BD-76E2-4625-8568-28F1FCE06323}" type="pres">
      <dgm:prSet presAssocID="{578BDDD4-C1B9-4A18-A252-26C4FC1DC443}" presName="sibTrans" presStyleCnt="0"/>
      <dgm:spPr/>
    </dgm:pt>
    <dgm:pt modelId="{D203B621-F62A-4B3E-85D5-9C77462E2388}" type="pres">
      <dgm:prSet presAssocID="{60B78DCA-9C36-45EB-8FC1-7818BE6EC667}" presName="text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BA86-6053-4D46-9356-427D32C9BD8B}" type="pres">
      <dgm:prSet presAssocID="{3E9DDBC0-FF5F-440E-84C3-BDB0425FDE39}" presName="sibTrans" presStyleCnt="0"/>
      <dgm:spPr/>
    </dgm:pt>
    <dgm:pt modelId="{4028F44C-35B3-44EC-9315-7B1FF8ECE04A}" type="pres">
      <dgm:prSet presAssocID="{54D912F5-0291-416E-BE62-969B159472C7}" presName="text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BB7B1-5229-46B3-87B8-291698E59175}" type="pres">
      <dgm:prSet presAssocID="{ACBD56EB-652A-4FC7-B46A-9C342D04AE7D}" presName="sibTrans" presStyleCnt="0"/>
      <dgm:spPr/>
    </dgm:pt>
    <dgm:pt modelId="{493D8E2E-6A66-4E00-B6C0-BE6A32480508}" type="pres">
      <dgm:prSet presAssocID="{5212E0DD-9C51-459A-9B2C-07ED4EC2FC6B}" presName="text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ADCAB-4B6F-45ED-82F8-7ED6EBCC668C}" type="pres">
      <dgm:prSet presAssocID="{243A2F8E-E158-44A6-938A-9E66E634A137}" presName="sibTrans" presStyleCnt="0"/>
      <dgm:spPr/>
    </dgm:pt>
    <dgm:pt modelId="{606DC044-3179-4FC5-9FE7-B5FE497CF4F5}" type="pres">
      <dgm:prSet presAssocID="{FA289FEB-CA2D-4490-9F08-8AF8D2F451D0}" presName="text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E3051-A7A9-4EB5-99ED-D9DA55EF8E33}" type="pres">
      <dgm:prSet presAssocID="{96FE2774-44C8-48EF-B88E-AF38689B3D3C}" presName="sibTrans" presStyleCnt="0"/>
      <dgm:spPr/>
    </dgm:pt>
    <dgm:pt modelId="{A105AD74-9E59-4370-9579-DB78A191FC53}" type="pres">
      <dgm:prSet presAssocID="{1DFF94C1-4853-455F-A369-A39A601FFE29}" presName="text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0E7C0-BF81-415F-A198-FBB80608772F}" type="pres">
      <dgm:prSet presAssocID="{0B4C0158-49C0-4B6C-B595-F48A10231B93}" presName="sibTrans" presStyleCnt="0"/>
      <dgm:spPr/>
    </dgm:pt>
    <dgm:pt modelId="{633D1B7B-62EF-4BF4-9001-15850CA7DF4F}" type="pres">
      <dgm:prSet presAssocID="{C7953AB0-431C-4E04-A268-32B1C9A6A99E}" presName="text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33955-1BEE-4675-9D78-A05788F8D2AF}" type="pres">
      <dgm:prSet presAssocID="{9FB183CE-217E-40F2-A790-2C0F1D632C35}" presName="sibTrans" presStyleCnt="0"/>
      <dgm:spPr/>
    </dgm:pt>
    <dgm:pt modelId="{54B7F40E-3657-4DA7-B340-7660C83A64D7}" type="pres">
      <dgm:prSet presAssocID="{6BC976C9-5E61-42D2-860E-67F927F72A79}" presName="text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FE8BD-48BA-4736-BCE3-17A5F35C5330}" type="pres">
      <dgm:prSet presAssocID="{75869A0D-1717-4A75-9B75-4A57891D12E6}" presName="sibTrans" presStyleCnt="0"/>
      <dgm:spPr/>
    </dgm:pt>
    <dgm:pt modelId="{88D04F9A-1EC1-454C-B563-D45C7B888773}" type="pres">
      <dgm:prSet presAssocID="{C37A19ED-66D1-4F3A-8DE0-02C1F49C489E}" presName="text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BDA5B6-842B-4A89-9386-DB2874BD75D7}" srcId="{6984E03E-8C98-4C46-892D-E0BACFFFBC18}" destId="{C37A19ED-66D1-4F3A-8DE0-02C1F49C489E}" srcOrd="10" destOrd="0" parTransId="{1E9830A0-ACD4-4173-8C12-9A743A085E91}" sibTransId="{EA2050AB-34CC-4DDC-B9D7-FBB8D4F12B77}"/>
    <dgm:cxn modelId="{E2FAAA1B-4805-4A30-92A8-DB4484EEB984}" type="presOf" srcId="{886F4FB4-887E-4B20-97EF-69D01ECFAA15}" destId="{0E186F7F-F6D5-4553-A8FB-CC42C4B51C17}" srcOrd="0" destOrd="0" presId="urn:microsoft.com/office/officeart/2005/8/layout/hProcess9"/>
    <dgm:cxn modelId="{883BD583-7EA0-495F-9AC9-E03186681986}" srcId="{6984E03E-8C98-4C46-892D-E0BACFFFBC18}" destId="{60B78DCA-9C36-45EB-8FC1-7818BE6EC667}" srcOrd="3" destOrd="0" parTransId="{E13A29C9-955B-4F7B-ACAD-B08B1E703EA1}" sibTransId="{3E9DDBC0-FF5F-440E-84C3-BDB0425FDE39}"/>
    <dgm:cxn modelId="{C55F614F-5ECB-4E8D-8C6A-0BE5BDCB9B20}" type="presOf" srcId="{C37A19ED-66D1-4F3A-8DE0-02C1F49C489E}" destId="{88D04F9A-1EC1-454C-B563-D45C7B888773}" srcOrd="0" destOrd="0" presId="urn:microsoft.com/office/officeart/2005/8/layout/hProcess9"/>
    <dgm:cxn modelId="{2E80D064-D815-43D5-AE34-E91B042405EA}" srcId="{6984E03E-8C98-4C46-892D-E0BACFFFBC18}" destId="{54D912F5-0291-416E-BE62-969B159472C7}" srcOrd="4" destOrd="0" parTransId="{6C9CDB08-5BFE-4898-9EB3-88FCB1E209E8}" sibTransId="{ACBD56EB-652A-4FC7-B46A-9C342D04AE7D}"/>
    <dgm:cxn modelId="{73B3E05E-8A03-4698-8C9C-707F39DF3BE7}" type="presOf" srcId="{1DFF94C1-4853-455F-A369-A39A601FFE29}" destId="{A105AD74-9E59-4370-9579-DB78A191FC53}" srcOrd="0" destOrd="0" presId="urn:microsoft.com/office/officeart/2005/8/layout/hProcess9"/>
    <dgm:cxn modelId="{DA876ED1-AC2F-4046-ABAC-24E4E69ADBA9}" type="presOf" srcId="{C7953AB0-431C-4E04-A268-32B1C9A6A99E}" destId="{633D1B7B-62EF-4BF4-9001-15850CA7DF4F}" srcOrd="0" destOrd="0" presId="urn:microsoft.com/office/officeart/2005/8/layout/hProcess9"/>
    <dgm:cxn modelId="{CCFEE5DE-E9CB-4B3C-A03F-68BAA0FA8A76}" type="presOf" srcId="{5212E0DD-9C51-459A-9B2C-07ED4EC2FC6B}" destId="{493D8E2E-6A66-4E00-B6C0-BE6A32480508}" srcOrd="0" destOrd="0" presId="urn:microsoft.com/office/officeart/2005/8/layout/hProcess9"/>
    <dgm:cxn modelId="{627DA44B-FF4E-4A53-A05E-D7D5093A3733}" srcId="{6984E03E-8C98-4C46-892D-E0BACFFFBC18}" destId="{1DFF94C1-4853-455F-A369-A39A601FFE29}" srcOrd="7" destOrd="0" parTransId="{A315957E-68B2-4ED5-BB79-5E5390DFBD15}" sibTransId="{0B4C0158-49C0-4B6C-B595-F48A10231B93}"/>
    <dgm:cxn modelId="{17C39216-EA1C-414F-BED5-3D087B4C8F34}" type="presOf" srcId="{60B78DCA-9C36-45EB-8FC1-7818BE6EC667}" destId="{D203B621-F62A-4B3E-85D5-9C77462E2388}" srcOrd="0" destOrd="0" presId="urn:microsoft.com/office/officeart/2005/8/layout/hProcess9"/>
    <dgm:cxn modelId="{B0747205-8EA0-467C-9C93-6512AFC4610D}" srcId="{6984E03E-8C98-4C46-892D-E0BACFFFBC18}" destId="{886F4FB4-887E-4B20-97EF-69D01ECFAA15}" srcOrd="2" destOrd="0" parTransId="{A77763B0-045C-4822-B9FA-0DF54C817153}" sibTransId="{578BDDD4-C1B9-4A18-A252-26C4FC1DC443}"/>
    <dgm:cxn modelId="{92852568-D865-4F68-9EE3-70B659C264E0}" srcId="{6984E03E-8C98-4C46-892D-E0BACFFFBC18}" destId="{02790EF2-77BF-47EC-A052-ED3170F02AF2}" srcOrd="1" destOrd="0" parTransId="{1C0F1AF2-2A7B-412E-9B78-62438784F388}" sibTransId="{328C1EAF-CDEB-4749-8A1B-FBD8C0202028}"/>
    <dgm:cxn modelId="{EEBC2376-7DCA-4144-BE84-EEF366D2FCB5}" srcId="{6984E03E-8C98-4C46-892D-E0BACFFFBC18}" destId="{5212E0DD-9C51-459A-9B2C-07ED4EC2FC6B}" srcOrd="5" destOrd="0" parTransId="{6434D54D-FDD6-4B58-A35B-EC0DBB90A83B}" sibTransId="{243A2F8E-E158-44A6-938A-9E66E634A137}"/>
    <dgm:cxn modelId="{64E6B89C-1F9A-4174-BD9A-A0C6B9D16910}" type="presOf" srcId="{6984E03E-8C98-4C46-892D-E0BACFFFBC18}" destId="{39A97515-0E18-4081-A0F9-7D6781108357}" srcOrd="0" destOrd="0" presId="urn:microsoft.com/office/officeart/2005/8/layout/hProcess9"/>
    <dgm:cxn modelId="{B9D27E58-384E-4291-9C71-103EE78498BE}" type="presOf" srcId="{FA289FEB-CA2D-4490-9F08-8AF8D2F451D0}" destId="{606DC044-3179-4FC5-9FE7-B5FE497CF4F5}" srcOrd="0" destOrd="0" presId="urn:microsoft.com/office/officeart/2005/8/layout/hProcess9"/>
    <dgm:cxn modelId="{75719350-38A9-409B-9755-9F836D15CD57}" type="presOf" srcId="{BF55CA32-9020-4CA7-ADD6-00950AA6A5CA}" destId="{FB212118-32FB-4504-A99D-556ED91CD06F}" srcOrd="0" destOrd="0" presId="urn:microsoft.com/office/officeart/2005/8/layout/hProcess9"/>
    <dgm:cxn modelId="{0ED99E9D-87D6-49AF-8906-B7EF5B28653C}" srcId="{6984E03E-8C98-4C46-892D-E0BACFFFBC18}" destId="{FA289FEB-CA2D-4490-9F08-8AF8D2F451D0}" srcOrd="6" destOrd="0" parTransId="{6DF30EA6-AB59-44B5-9A97-27F9A4694EDD}" sibTransId="{96FE2774-44C8-48EF-B88E-AF38689B3D3C}"/>
    <dgm:cxn modelId="{A56C2E03-3462-4A2D-ACB2-575724F2636A}" type="presOf" srcId="{6BC976C9-5E61-42D2-860E-67F927F72A79}" destId="{54B7F40E-3657-4DA7-B340-7660C83A64D7}" srcOrd="0" destOrd="0" presId="urn:microsoft.com/office/officeart/2005/8/layout/hProcess9"/>
    <dgm:cxn modelId="{1882A375-DA42-44C8-80D8-B1C46A5A0950}" type="presOf" srcId="{54D912F5-0291-416E-BE62-969B159472C7}" destId="{4028F44C-35B3-44EC-9315-7B1FF8ECE04A}" srcOrd="0" destOrd="0" presId="urn:microsoft.com/office/officeart/2005/8/layout/hProcess9"/>
    <dgm:cxn modelId="{D23C8604-336C-415E-80FF-B0702CF7B911}" srcId="{6984E03E-8C98-4C46-892D-E0BACFFFBC18}" destId="{6BC976C9-5E61-42D2-860E-67F927F72A79}" srcOrd="9" destOrd="0" parTransId="{DB2AE233-AF34-4C83-B9AC-8D1F38D2FCCE}" sibTransId="{75869A0D-1717-4A75-9B75-4A57891D12E6}"/>
    <dgm:cxn modelId="{52BD4FF1-2C42-4B10-89C1-9311E3BAEF6D}" type="presOf" srcId="{02790EF2-77BF-47EC-A052-ED3170F02AF2}" destId="{800416C4-08AF-4732-B05C-698F9B3A7B73}" srcOrd="0" destOrd="0" presId="urn:microsoft.com/office/officeart/2005/8/layout/hProcess9"/>
    <dgm:cxn modelId="{C9509B2E-6401-488A-9F5A-D51F35E9D08A}" srcId="{6984E03E-8C98-4C46-892D-E0BACFFFBC18}" destId="{BF55CA32-9020-4CA7-ADD6-00950AA6A5CA}" srcOrd="0" destOrd="0" parTransId="{F386A00B-7333-4954-B39C-D722011715A9}" sibTransId="{08C8AFC1-892A-41B8-BFD8-08DE26BB803B}"/>
    <dgm:cxn modelId="{879F6863-301A-4D3E-BCB9-A952C5D32507}" srcId="{6984E03E-8C98-4C46-892D-E0BACFFFBC18}" destId="{C7953AB0-431C-4E04-A268-32B1C9A6A99E}" srcOrd="8" destOrd="0" parTransId="{AD138F81-0567-43B1-879B-2684039949ED}" sibTransId="{9FB183CE-217E-40F2-A790-2C0F1D632C35}"/>
    <dgm:cxn modelId="{F703F065-AB6D-46F6-831E-5714FD93DE7D}" type="presParOf" srcId="{39A97515-0E18-4081-A0F9-7D6781108357}" destId="{4E1BE4D6-936D-4AAC-A58A-933436D1B0E5}" srcOrd="0" destOrd="0" presId="urn:microsoft.com/office/officeart/2005/8/layout/hProcess9"/>
    <dgm:cxn modelId="{6E738C34-C712-4875-A75F-6CE9F50C0026}" type="presParOf" srcId="{39A97515-0E18-4081-A0F9-7D6781108357}" destId="{63B8206D-F3A8-4BE7-8697-E2704D985B20}" srcOrd="1" destOrd="0" presId="urn:microsoft.com/office/officeart/2005/8/layout/hProcess9"/>
    <dgm:cxn modelId="{E966C748-76D5-4F16-9FA9-CA339F470B9F}" type="presParOf" srcId="{63B8206D-F3A8-4BE7-8697-E2704D985B20}" destId="{FB212118-32FB-4504-A99D-556ED91CD06F}" srcOrd="0" destOrd="0" presId="urn:microsoft.com/office/officeart/2005/8/layout/hProcess9"/>
    <dgm:cxn modelId="{CB78B7BB-099A-4A91-B43B-1688EF8F0782}" type="presParOf" srcId="{63B8206D-F3A8-4BE7-8697-E2704D985B20}" destId="{79A41503-5507-48C1-9B92-3AB262AFEF40}" srcOrd="1" destOrd="0" presId="urn:microsoft.com/office/officeart/2005/8/layout/hProcess9"/>
    <dgm:cxn modelId="{04B48E87-2D0C-4C61-B1B5-2D8216A41F71}" type="presParOf" srcId="{63B8206D-F3A8-4BE7-8697-E2704D985B20}" destId="{800416C4-08AF-4732-B05C-698F9B3A7B73}" srcOrd="2" destOrd="0" presId="urn:microsoft.com/office/officeart/2005/8/layout/hProcess9"/>
    <dgm:cxn modelId="{F6676B94-DDD3-4D8F-9059-76E8C1D3B800}" type="presParOf" srcId="{63B8206D-F3A8-4BE7-8697-E2704D985B20}" destId="{C8B77351-8384-4A11-B3C5-FA0E2ADD4AFB}" srcOrd="3" destOrd="0" presId="urn:microsoft.com/office/officeart/2005/8/layout/hProcess9"/>
    <dgm:cxn modelId="{F5A81701-5038-43A1-A494-E889C79CD474}" type="presParOf" srcId="{63B8206D-F3A8-4BE7-8697-E2704D985B20}" destId="{0E186F7F-F6D5-4553-A8FB-CC42C4B51C17}" srcOrd="4" destOrd="0" presId="urn:microsoft.com/office/officeart/2005/8/layout/hProcess9"/>
    <dgm:cxn modelId="{93C1441D-028A-4228-A1F2-85BE15F03F56}" type="presParOf" srcId="{63B8206D-F3A8-4BE7-8697-E2704D985B20}" destId="{C6F774BD-76E2-4625-8568-28F1FCE06323}" srcOrd="5" destOrd="0" presId="urn:microsoft.com/office/officeart/2005/8/layout/hProcess9"/>
    <dgm:cxn modelId="{90D57250-5110-4A1F-A904-65203BFD2976}" type="presParOf" srcId="{63B8206D-F3A8-4BE7-8697-E2704D985B20}" destId="{D203B621-F62A-4B3E-85D5-9C77462E2388}" srcOrd="6" destOrd="0" presId="urn:microsoft.com/office/officeart/2005/8/layout/hProcess9"/>
    <dgm:cxn modelId="{32FDFF64-172F-44E9-ABB0-DFCB8C968B93}" type="presParOf" srcId="{63B8206D-F3A8-4BE7-8697-E2704D985B20}" destId="{461BBA86-6053-4D46-9356-427D32C9BD8B}" srcOrd="7" destOrd="0" presId="urn:microsoft.com/office/officeart/2005/8/layout/hProcess9"/>
    <dgm:cxn modelId="{CEDC09F5-B606-447F-B666-45EF103D6230}" type="presParOf" srcId="{63B8206D-F3A8-4BE7-8697-E2704D985B20}" destId="{4028F44C-35B3-44EC-9315-7B1FF8ECE04A}" srcOrd="8" destOrd="0" presId="urn:microsoft.com/office/officeart/2005/8/layout/hProcess9"/>
    <dgm:cxn modelId="{0C3467F3-9CF5-43DB-9C65-6885D013E180}" type="presParOf" srcId="{63B8206D-F3A8-4BE7-8697-E2704D985B20}" destId="{58DBB7B1-5229-46B3-87B8-291698E59175}" srcOrd="9" destOrd="0" presId="urn:microsoft.com/office/officeart/2005/8/layout/hProcess9"/>
    <dgm:cxn modelId="{1A40A983-5B6E-4432-B55E-66BA69BAE4F3}" type="presParOf" srcId="{63B8206D-F3A8-4BE7-8697-E2704D985B20}" destId="{493D8E2E-6A66-4E00-B6C0-BE6A32480508}" srcOrd="10" destOrd="0" presId="urn:microsoft.com/office/officeart/2005/8/layout/hProcess9"/>
    <dgm:cxn modelId="{008F6AAF-8F05-4133-BB0D-9E324EB32BA1}" type="presParOf" srcId="{63B8206D-F3A8-4BE7-8697-E2704D985B20}" destId="{01DADCAB-4B6F-45ED-82F8-7ED6EBCC668C}" srcOrd="11" destOrd="0" presId="urn:microsoft.com/office/officeart/2005/8/layout/hProcess9"/>
    <dgm:cxn modelId="{A7D38D9D-E8D1-4677-B8E6-1A207C9A7DAA}" type="presParOf" srcId="{63B8206D-F3A8-4BE7-8697-E2704D985B20}" destId="{606DC044-3179-4FC5-9FE7-B5FE497CF4F5}" srcOrd="12" destOrd="0" presId="urn:microsoft.com/office/officeart/2005/8/layout/hProcess9"/>
    <dgm:cxn modelId="{A613318E-73A9-410B-B5FD-8990FFD35CEE}" type="presParOf" srcId="{63B8206D-F3A8-4BE7-8697-E2704D985B20}" destId="{7C7E3051-A7A9-4EB5-99ED-D9DA55EF8E33}" srcOrd="13" destOrd="0" presId="urn:microsoft.com/office/officeart/2005/8/layout/hProcess9"/>
    <dgm:cxn modelId="{3C148EA7-B15E-4849-A35D-C8A069170A57}" type="presParOf" srcId="{63B8206D-F3A8-4BE7-8697-E2704D985B20}" destId="{A105AD74-9E59-4370-9579-DB78A191FC53}" srcOrd="14" destOrd="0" presId="urn:microsoft.com/office/officeart/2005/8/layout/hProcess9"/>
    <dgm:cxn modelId="{5E2ABF12-354C-4059-8113-A65D6E770B8A}" type="presParOf" srcId="{63B8206D-F3A8-4BE7-8697-E2704D985B20}" destId="{A270E7C0-BF81-415F-A198-FBB80608772F}" srcOrd="15" destOrd="0" presId="urn:microsoft.com/office/officeart/2005/8/layout/hProcess9"/>
    <dgm:cxn modelId="{C6AFDEB6-2B46-4DB0-85EA-59EDF261B78F}" type="presParOf" srcId="{63B8206D-F3A8-4BE7-8697-E2704D985B20}" destId="{633D1B7B-62EF-4BF4-9001-15850CA7DF4F}" srcOrd="16" destOrd="0" presId="urn:microsoft.com/office/officeart/2005/8/layout/hProcess9"/>
    <dgm:cxn modelId="{D6F013B7-365C-40D1-B010-DBFEAB21457A}" type="presParOf" srcId="{63B8206D-F3A8-4BE7-8697-E2704D985B20}" destId="{A1633955-1BEE-4675-9D78-A05788F8D2AF}" srcOrd="17" destOrd="0" presId="urn:microsoft.com/office/officeart/2005/8/layout/hProcess9"/>
    <dgm:cxn modelId="{4248A220-E8E0-473C-8C05-109FE2AAC08D}" type="presParOf" srcId="{63B8206D-F3A8-4BE7-8697-E2704D985B20}" destId="{54B7F40E-3657-4DA7-B340-7660C83A64D7}" srcOrd="18" destOrd="0" presId="urn:microsoft.com/office/officeart/2005/8/layout/hProcess9"/>
    <dgm:cxn modelId="{BB59446B-D511-4343-8B99-D456FEF6A760}" type="presParOf" srcId="{63B8206D-F3A8-4BE7-8697-E2704D985B20}" destId="{653FE8BD-48BA-4736-BCE3-17A5F35C5330}" srcOrd="19" destOrd="0" presId="urn:microsoft.com/office/officeart/2005/8/layout/hProcess9"/>
    <dgm:cxn modelId="{32287462-0601-4E3B-9F42-4D024D599B1D}" type="presParOf" srcId="{63B8206D-F3A8-4BE7-8697-E2704D985B20}" destId="{88D04F9A-1EC1-454C-B563-D45C7B888773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BE4D6-936D-4AAC-A58A-933436D1B0E5}">
      <dsp:nvSpPr>
        <dsp:cNvPr id="0" name=""/>
        <dsp:cNvSpPr/>
      </dsp:nvSpPr>
      <dsp:spPr>
        <a:xfrm>
          <a:off x="651509" y="0"/>
          <a:ext cx="7383780" cy="4394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12118-32FB-4504-A99D-556ED91CD06F}">
      <dsp:nvSpPr>
        <dsp:cNvPr id="0" name=""/>
        <dsp:cNvSpPr/>
      </dsp:nvSpPr>
      <dsp:spPr>
        <a:xfrm>
          <a:off x="7634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</a:t>
          </a:r>
          <a:endParaRPr lang="en-US" sz="1700" kern="1200" dirty="0"/>
        </a:p>
      </dsp:txBody>
      <dsp:txXfrm>
        <a:off x="41053" y="1351679"/>
        <a:ext cx="617756" cy="1690842"/>
      </dsp:txXfrm>
    </dsp:sp>
    <dsp:sp modelId="{800416C4-08AF-4732-B05C-698F9B3A7B73}">
      <dsp:nvSpPr>
        <dsp:cNvPr id="0" name=""/>
        <dsp:cNvSpPr/>
      </dsp:nvSpPr>
      <dsp:spPr>
        <a:xfrm>
          <a:off x="806328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CF</a:t>
          </a:r>
          <a:endParaRPr lang="en-US" sz="1700" kern="1200" dirty="0"/>
        </a:p>
      </dsp:txBody>
      <dsp:txXfrm>
        <a:off x="839747" y="1351679"/>
        <a:ext cx="617756" cy="1690842"/>
      </dsp:txXfrm>
    </dsp:sp>
    <dsp:sp modelId="{0E186F7F-F6D5-4553-A8FB-CC42C4B51C17}">
      <dsp:nvSpPr>
        <dsp:cNvPr id="0" name=""/>
        <dsp:cNvSpPr/>
      </dsp:nvSpPr>
      <dsp:spPr>
        <a:xfrm>
          <a:off x="1605022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MD</a:t>
          </a:r>
          <a:endParaRPr lang="en-US" sz="1700" kern="1200" dirty="0"/>
        </a:p>
      </dsp:txBody>
      <dsp:txXfrm>
        <a:off x="1638441" y="1351679"/>
        <a:ext cx="617756" cy="1690842"/>
      </dsp:txXfrm>
    </dsp:sp>
    <dsp:sp modelId="{D203B621-F62A-4B3E-85D5-9C77462E2388}">
      <dsp:nvSpPr>
        <dsp:cNvPr id="0" name=""/>
        <dsp:cNvSpPr/>
      </dsp:nvSpPr>
      <dsp:spPr>
        <a:xfrm>
          <a:off x="2403715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</a:t>
          </a:r>
          <a:endParaRPr lang="en-US" sz="1700" kern="1200" dirty="0"/>
        </a:p>
      </dsp:txBody>
      <dsp:txXfrm>
        <a:off x="2437134" y="1351679"/>
        <a:ext cx="617756" cy="1690842"/>
      </dsp:txXfrm>
    </dsp:sp>
    <dsp:sp modelId="{4028F44C-35B3-44EC-9315-7B1FF8ECE04A}">
      <dsp:nvSpPr>
        <dsp:cNvPr id="0" name=""/>
        <dsp:cNvSpPr/>
      </dsp:nvSpPr>
      <dsp:spPr>
        <a:xfrm>
          <a:off x="3202409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SCH</a:t>
          </a:r>
          <a:endParaRPr lang="en-US" sz="1700" kern="1200" dirty="0"/>
        </a:p>
      </dsp:txBody>
      <dsp:txXfrm>
        <a:off x="3235828" y="1351679"/>
        <a:ext cx="617756" cy="1690842"/>
      </dsp:txXfrm>
    </dsp:sp>
    <dsp:sp modelId="{493D8E2E-6A66-4E00-B6C0-BE6A32480508}">
      <dsp:nvSpPr>
        <dsp:cNvPr id="0" name=""/>
        <dsp:cNvSpPr/>
      </dsp:nvSpPr>
      <dsp:spPr>
        <a:xfrm>
          <a:off x="4001102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FM</a:t>
          </a:r>
          <a:endParaRPr lang="en-US" sz="1700" kern="1200" dirty="0"/>
        </a:p>
      </dsp:txBody>
      <dsp:txXfrm>
        <a:off x="4034521" y="1351679"/>
        <a:ext cx="617756" cy="1690842"/>
      </dsp:txXfrm>
    </dsp:sp>
    <dsp:sp modelId="{606DC044-3179-4FC5-9FE7-B5FE497CF4F5}">
      <dsp:nvSpPr>
        <dsp:cNvPr id="0" name=""/>
        <dsp:cNvSpPr/>
      </dsp:nvSpPr>
      <dsp:spPr>
        <a:xfrm>
          <a:off x="4799796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CS</a:t>
          </a:r>
          <a:endParaRPr lang="en-US" sz="1700" kern="1200" dirty="0"/>
        </a:p>
      </dsp:txBody>
      <dsp:txXfrm>
        <a:off x="4833215" y="1351679"/>
        <a:ext cx="617756" cy="1690842"/>
      </dsp:txXfrm>
    </dsp:sp>
    <dsp:sp modelId="{A105AD74-9E59-4370-9579-DB78A191FC53}">
      <dsp:nvSpPr>
        <dsp:cNvPr id="0" name=""/>
        <dsp:cNvSpPr/>
      </dsp:nvSpPr>
      <dsp:spPr>
        <a:xfrm>
          <a:off x="5598489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HK</a:t>
          </a:r>
          <a:endParaRPr lang="en-US" sz="1700" kern="1200" dirty="0"/>
        </a:p>
      </dsp:txBody>
      <dsp:txXfrm>
        <a:off x="5631908" y="1351679"/>
        <a:ext cx="617756" cy="1690842"/>
      </dsp:txXfrm>
    </dsp:sp>
    <dsp:sp modelId="{633D1B7B-62EF-4BF4-9001-15850CA7DF4F}">
      <dsp:nvSpPr>
        <dsp:cNvPr id="0" name=""/>
        <dsp:cNvSpPr/>
      </dsp:nvSpPr>
      <dsp:spPr>
        <a:xfrm>
          <a:off x="6397183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HS</a:t>
          </a:r>
          <a:endParaRPr lang="en-US" sz="1700" kern="1200" dirty="0"/>
        </a:p>
      </dsp:txBody>
      <dsp:txXfrm>
        <a:off x="6430602" y="1351679"/>
        <a:ext cx="617756" cy="1690842"/>
      </dsp:txXfrm>
    </dsp:sp>
    <dsp:sp modelId="{54B7F40E-3657-4DA7-B340-7660C83A64D7}">
      <dsp:nvSpPr>
        <dsp:cNvPr id="0" name=""/>
        <dsp:cNvSpPr/>
      </dsp:nvSpPr>
      <dsp:spPr>
        <a:xfrm>
          <a:off x="7195877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DS</a:t>
          </a:r>
          <a:endParaRPr lang="en-US" sz="1700" kern="1200" dirty="0"/>
        </a:p>
      </dsp:txBody>
      <dsp:txXfrm>
        <a:off x="7229296" y="1351679"/>
        <a:ext cx="617756" cy="1690842"/>
      </dsp:txXfrm>
    </dsp:sp>
    <dsp:sp modelId="{88D04F9A-1EC1-454C-B563-D45C7B888773}">
      <dsp:nvSpPr>
        <dsp:cNvPr id="0" name=""/>
        <dsp:cNvSpPr/>
      </dsp:nvSpPr>
      <dsp:spPr>
        <a:xfrm>
          <a:off x="7994570" y="1318260"/>
          <a:ext cx="684594" cy="1757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MM</a:t>
          </a:r>
          <a:endParaRPr lang="en-US" sz="1700" kern="1200" dirty="0"/>
        </a:p>
      </dsp:txBody>
      <dsp:txXfrm>
        <a:off x="8027989" y="1351679"/>
        <a:ext cx="617756" cy="1690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 HK HS DS 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0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1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43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0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FEC5C9-E948-4550-9030-B90CFC44AFC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1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.timmons@na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GSFC cFS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Product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Johns Hopkins University Applied </a:t>
            </a:r>
            <a:r>
              <a:rPr lang="en-US" sz="1800" dirty="0" smtClean="0"/>
              <a:t>Physics Laboratory</a:t>
            </a:r>
          </a:p>
          <a:p>
            <a:r>
              <a:rPr lang="en-US" dirty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</a:t>
            </a:r>
            <a:r>
              <a:rPr lang="en-US" b="0" dirty="0"/>
              <a:t>3</a:t>
            </a:r>
            <a:r>
              <a:rPr lang="en-US" sz="1800" b="0" dirty="0" smtClean="0"/>
              <a:t>, 2018</a:t>
            </a:r>
            <a:endParaRPr lang="en-US" sz="1800" b="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52600" y="3962400"/>
            <a:ext cx="5638800" cy="12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Elizabeth Timmons – NASA Goddard Space Flight Center</a:t>
            </a:r>
          </a:p>
          <a:p>
            <a:pPr algn="ctr"/>
            <a:r>
              <a:rPr lang="en-US" sz="1600" kern="0" dirty="0" smtClean="0">
                <a:solidFill>
                  <a:schemeClr val="bg1"/>
                </a:solidFill>
                <a:cs typeface="Arial" panose="020B0604020202020204" pitchFamily="34" charset="0"/>
                <a:hlinkClick r:id="rId2"/>
              </a:rPr>
              <a:t>elizabeth.timmons@nasa.gov</a:t>
            </a:r>
            <a:r>
              <a:rPr lang="en-US" sz="16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600" kern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Garamond" charset="0"/>
            </a:endParaRPr>
          </a:p>
          <a:p>
            <a:pPr algn="ctr"/>
            <a:endParaRPr lang="en-US" sz="16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Repositories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97724"/>
              </p:ext>
            </p:extLst>
          </p:nvPr>
        </p:nvGraphicFramePr>
        <p:xfrm>
          <a:off x="1524000" y="1219200"/>
          <a:ext cx="5904706" cy="3921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Repository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CFDP Application (CF)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https://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github.com/nasa/CF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Checksum Application (CS)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https://github.com/nasa/CS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Storage Application (DS)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https://github.com/nasa/DS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Manager Application (FM)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https://github.com/nasa/FM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Housekeeping</a:t>
                      </a:r>
                      <a:r>
                        <a:rPr lang="en-US" sz="1400" b="0" baseline="0" dirty="0" smtClean="0"/>
                        <a:t> Application (HK)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https://github.com/nasa/HK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Health and Safety Application (HS)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https://github.com/nasa/HS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Limit Checker Application (LC)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https://github.com/nasa/LC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Memory Dwell Application (MD)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https://github.com/nasa/MD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Memory Manager Application (MM)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https://github.com/nasa/MM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Stored</a:t>
                      </a:r>
                      <a:r>
                        <a:rPr lang="en-US" sz="1400" b="0" baseline="0" dirty="0" smtClean="0"/>
                        <a:t> Command Application (SC)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https://github.com/nasa/SC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81681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Scheduler Application (SCH)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https://github.com/nasa/SCH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376237"/>
          </a:xfrm>
        </p:spPr>
        <p:txBody>
          <a:bodyPr/>
          <a:lstStyle/>
          <a:p>
            <a:r>
              <a:rPr lang="en-US" dirty="0" smtClean="0"/>
              <a:t>8 Outstanding Tickets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13098"/>
              </p:ext>
            </p:extLst>
          </p:nvPr>
        </p:nvGraphicFramePr>
        <p:xfrm>
          <a:off x="457200" y="1981200"/>
          <a:ext cx="7980123" cy="38110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all </a:t>
                      </a:r>
                      <a:r>
                        <a:rPr lang="en-US" sz="1400" dirty="0" err="1" smtClean="0"/>
                        <a:t>sprintf</a:t>
                      </a:r>
                      <a:r>
                        <a:rPr lang="en-US" sz="1400" dirty="0" smtClean="0"/>
                        <a:t> to </a:t>
                      </a:r>
                      <a:r>
                        <a:rPr lang="en-US" sz="1400" dirty="0" err="1" smtClean="0"/>
                        <a:t>snprintf</a:t>
                      </a:r>
                      <a:r>
                        <a:rPr lang="en-US" sz="1400" dirty="0" smtClean="0"/>
                        <a:t> (or other, buffer limit friendly techniques.)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CF must</a:t>
                      </a:r>
                      <a:r>
                        <a:rPr lang="en-US" sz="1400" b="0" baseline="0" dirty="0" smtClean="0"/>
                        <a:t> be tested with cFE 6.6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CF App 2.2.1 does not include CMakeLists.txt file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 app NULL pointer dereference</a:t>
                      </a:r>
                      <a:r>
                        <a:rPr lang="en-US" sz="1400" baseline="0" dirty="0" smtClean="0"/>
                        <a:t> when CF fails to load its 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58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 OSAL Updates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02612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CFDP Engine 3.1a1 - PDU Checksum Potential Length Error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869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 app </a:t>
                      </a:r>
                      <a:r>
                        <a:rPr lang="en-US" sz="1400" dirty="0" err="1" smtClean="0"/>
                        <a:t>bitfield</a:t>
                      </a:r>
                      <a:r>
                        <a:rPr lang="en-US" sz="1400" dirty="0" smtClean="0"/>
                        <a:t> use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999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CF endian assumptions for PDU headers may be incorrect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3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376237"/>
          </a:xfrm>
        </p:spPr>
        <p:txBody>
          <a:bodyPr/>
          <a:lstStyle/>
          <a:p>
            <a:r>
              <a:rPr lang="en-US" dirty="0" smtClean="0"/>
              <a:t>3 Outstanding Tickets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91131"/>
              </p:ext>
            </p:extLst>
          </p:nvPr>
        </p:nvGraphicFramePr>
        <p:xfrm>
          <a:off x="478077" y="2209800"/>
          <a:ext cx="7980123" cy="1609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 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CS: Fix compiler error using with the latest build scripts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Stack smashing via </a:t>
                      </a:r>
                      <a:r>
                        <a:rPr lang="en-US" sz="1400" b="0" dirty="0" err="1" smtClean="0"/>
                        <a:t>CFE_SB_InitMsg</a:t>
                      </a:r>
                      <a:r>
                        <a:rPr lang="en-US" sz="1400" b="0" dirty="0" smtClean="0"/>
                        <a:t> in CS unit test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38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376237"/>
          </a:xfrm>
        </p:spPr>
        <p:txBody>
          <a:bodyPr/>
          <a:lstStyle/>
          <a:p>
            <a:r>
              <a:rPr lang="en-US" dirty="0" smtClean="0"/>
              <a:t>9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6150"/>
              </p:ext>
            </p:extLst>
          </p:nvPr>
        </p:nvGraphicFramePr>
        <p:xfrm>
          <a:off x="478077" y="2209800"/>
          <a:ext cx="7980123" cy="39361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DS 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DS should (optionally) add a timestamp for each packet stored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DS file header should include additional metadata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DS should add a per-message and/or per-file checksum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58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Data Storage References GPM Spacecraft Header Types (should be removed or generalized)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02612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Uninitialized memory in DS unit test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869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Data smashing via </a:t>
                      </a:r>
                      <a:r>
                        <a:rPr lang="en-US" sz="1400" b="0" dirty="0" err="1" smtClean="0"/>
                        <a:t>strncpy</a:t>
                      </a:r>
                      <a:r>
                        <a:rPr lang="en-US" sz="1400" b="0" dirty="0" smtClean="0"/>
                        <a:t> in DS unit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999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DS file header values should be big-endian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32156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0" dirty="0" smtClean="0"/>
                        <a:t>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Incorporate </a:t>
                      </a:r>
                      <a:r>
                        <a:rPr lang="en-US" sz="1400" b="0" dirty="0" err="1" smtClean="0"/>
                        <a:t>ds_replay</a:t>
                      </a:r>
                      <a:r>
                        <a:rPr lang="en-US" sz="1400" b="0" dirty="0" smtClean="0"/>
                        <a:t>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07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72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376237"/>
          </a:xfrm>
        </p:spPr>
        <p:txBody>
          <a:bodyPr/>
          <a:lstStyle/>
          <a:p>
            <a:r>
              <a:rPr lang="en-US" dirty="0" smtClean="0"/>
              <a:t>7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44690"/>
              </p:ext>
            </p:extLst>
          </p:nvPr>
        </p:nvGraphicFramePr>
        <p:xfrm>
          <a:off x="478077" y="2209800"/>
          <a:ext cx="7980123" cy="3289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FM 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FM Delete Directory Error Requirement Text Change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FM_VerifyFileClosed_Test_FileClosed</a:t>
                      </a:r>
                      <a:r>
                        <a:rPr lang="en-US" sz="1400" b="0" dirty="0" smtClean="0"/>
                        <a:t>() fails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FM unit test wrong </a:t>
                      </a:r>
                      <a:r>
                        <a:rPr lang="en-US" sz="1400" b="0" dirty="0" err="1" smtClean="0"/>
                        <a:t>strncpy</a:t>
                      </a:r>
                      <a:r>
                        <a:rPr lang="en-US" sz="1400" b="0" dirty="0" smtClean="0"/>
                        <a:t> parameter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58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FM_ProcessCmd_Test_GetOpenFiles</a:t>
                      </a:r>
                      <a:r>
                        <a:rPr lang="en-US" sz="1400" b="0" dirty="0" smtClean="0"/>
                        <a:t>() unit test is causing stack smashing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02612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FM unit tests Test(s) are not agnostic to configuration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869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Undefined</a:t>
                      </a:r>
                      <a:r>
                        <a:rPr lang="en-US" sz="1400" b="0" baseline="0" dirty="0" smtClean="0"/>
                        <a:t> behavior in </a:t>
                      </a:r>
                      <a:r>
                        <a:rPr lang="en-US" sz="1400" dirty="0" err="1" smtClean="0"/>
                        <a:t>FM_ValidateTable_Test_InvalidState</a:t>
                      </a:r>
                      <a:r>
                        <a:rPr lang="en-US" sz="1400" dirty="0" smtClean="0"/>
                        <a:t>() unit test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9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HK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2437"/>
          </a:xfrm>
        </p:spPr>
        <p:txBody>
          <a:bodyPr/>
          <a:lstStyle/>
          <a:p>
            <a:r>
              <a:rPr lang="en-US" dirty="0" smtClean="0"/>
              <a:t>1 Outstanding Ticket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84778"/>
              </p:ext>
            </p:extLst>
          </p:nvPr>
        </p:nvGraphicFramePr>
        <p:xfrm>
          <a:off x="478077" y="2209800"/>
          <a:ext cx="7980123" cy="963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45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2437"/>
          </a:xfrm>
        </p:spPr>
        <p:txBody>
          <a:bodyPr/>
          <a:lstStyle/>
          <a:p>
            <a:r>
              <a:rPr lang="en-US" dirty="0" smtClean="0"/>
              <a:t>4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48104"/>
              </p:ext>
            </p:extLst>
          </p:nvPr>
        </p:nvGraphicFramePr>
        <p:xfrm>
          <a:off x="478077" y="2209800"/>
          <a:ext cx="7980123" cy="2124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 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HS app incorrectly defines table filenames during regular</a:t>
                      </a:r>
                      <a:r>
                        <a:rPr lang="en-US" sz="1400" b="0" baseline="0" dirty="0" smtClean="0"/>
                        <a:t> make build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HS idle task consumes 100% CPU on POSIX systems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HS idle task needs modification to support SMP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85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376237"/>
          </a:xfrm>
        </p:spPr>
        <p:txBody>
          <a:bodyPr/>
          <a:lstStyle/>
          <a:p>
            <a:r>
              <a:rPr lang="en-US" dirty="0" smtClean="0"/>
              <a:t>8 Outstanding Tickets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42240"/>
              </p:ext>
            </p:extLst>
          </p:nvPr>
        </p:nvGraphicFramePr>
        <p:xfrm>
          <a:off x="478077" y="2209800"/>
          <a:ext cx="7980123" cy="3801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LC 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LC: Add requirement for handling byte-swapped inputs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LC should support numerical telemetry data types that are platform-endian.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LC needs more deterministic behavior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LC currently does not support 64-bit integers or floats (doubles).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4325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move LC to </a:t>
                      </a:r>
                      <a:r>
                        <a:rPr lang="en-US" sz="1400" b="0" dirty="0" err="1" smtClean="0"/>
                        <a:t>ut_assert</a:t>
                      </a:r>
                      <a:r>
                        <a:rPr lang="en-US" sz="1400" b="0" dirty="0" smtClean="0"/>
                        <a:t> test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222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LC - improve events, generate debug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915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LC Transitions Active Action Points to Passive When Application is in Passive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3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99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81696"/>
              </p:ext>
            </p:extLst>
          </p:nvPr>
        </p:nvGraphicFramePr>
        <p:xfrm>
          <a:off x="478077" y="2209800"/>
          <a:ext cx="7980123" cy="24481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MD: Fix </a:t>
                      </a:r>
                      <a:r>
                        <a:rPr lang="en-US" sz="1400" b="0" dirty="0" err="1" smtClean="0"/>
                        <a:t>SendEvent</a:t>
                      </a:r>
                      <a:r>
                        <a:rPr lang="en-US" sz="1400" b="0" dirty="0" smtClean="0"/>
                        <a:t> using TBL </a:t>
                      </a:r>
                      <a:r>
                        <a:rPr lang="en-US" sz="1400" b="0" dirty="0" err="1" smtClean="0"/>
                        <a:t>defintion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MD Unit Test Stack Smashing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MD - Table Configuration is Not Consistent with Other Applications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Memory Dwell </a:t>
                      </a:r>
                      <a:r>
                        <a:rPr lang="en-US" sz="1400" b="0" dirty="0" err="1" smtClean="0"/>
                        <a:t>MD_AppData_t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MD_AppData</a:t>
                      </a:r>
                      <a:r>
                        <a:rPr lang="en-US" sz="1400" b="0" dirty="0" smtClean="0"/>
                        <a:t> Location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4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90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Product </a:t>
            </a:r>
            <a:r>
              <a:rPr lang="en-US" dirty="0" smtClean="0"/>
              <a:t>Status</a:t>
            </a:r>
            <a:endParaRPr lang="en-US" dirty="0" smtClean="0"/>
          </a:p>
          <a:p>
            <a:r>
              <a:rPr lang="en-US" dirty="0" smtClean="0"/>
              <a:t>Goals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Product Release Plan</a:t>
            </a:r>
          </a:p>
          <a:p>
            <a:r>
              <a:rPr lang="en-US" dirty="0" smtClean="0"/>
              <a:t>Planned 2019 Releases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376237"/>
          </a:xfrm>
        </p:spPr>
        <p:txBody>
          <a:bodyPr/>
          <a:lstStyle/>
          <a:p>
            <a:r>
              <a:rPr lang="en-US" dirty="0" smtClean="0"/>
              <a:t>1 Outstanding Ticket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1304"/>
              </p:ext>
            </p:extLst>
          </p:nvPr>
        </p:nvGraphicFramePr>
        <p:xfrm>
          <a:off x="478077" y="2209800"/>
          <a:ext cx="7980123" cy="963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MM </a:t>
                      </a:r>
                      <a:r>
                        <a:rPr lang="en-US" sz="1400" dirty="0" smtClean="0"/>
                        <a:t>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8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36894"/>
              </p:ext>
            </p:extLst>
          </p:nvPr>
        </p:nvGraphicFramePr>
        <p:xfrm>
          <a:off x="478077" y="2209800"/>
          <a:ext cx="7980123" cy="1286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SC </a:t>
                      </a:r>
                      <a:r>
                        <a:rPr lang="en-US" sz="1400" dirty="0" smtClean="0"/>
                        <a:t>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 RTS buffer drops final command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6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88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SCH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35640"/>
              </p:ext>
            </p:extLst>
          </p:nvPr>
        </p:nvGraphicFramePr>
        <p:xfrm>
          <a:off x="478077" y="2209800"/>
          <a:ext cx="7980123" cy="4329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SCH </a:t>
                      </a:r>
                      <a:r>
                        <a:rPr lang="en-US" sz="1400" dirty="0" smtClean="0"/>
                        <a:t>must be tested with</a:t>
                      </a:r>
                      <a:r>
                        <a:rPr lang="en-US" sz="1400" baseline="0" dirty="0" smtClean="0"/>
                        <a:t> cFE 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- Should the Scheduler Table's Types be Configurable?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6083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- Consider Moving Group Macro Definitions to a Header File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8003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</a:t>
                      </a:r>
                      <a:r>
                        <a:rPr lang="en-US" sz="1400" dirty="0" err="1" smtClean="0"/>
                        <a:t>cmake</a:t>
                      </a:r>
                      <a:r>
                        <a:rPr lang="en-US" sz="1400" dirty="0" smtClean="0"/>
                        <a:t> table integration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3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SCH: Remove dependencies on </a:t>
                      </a:r>
                      <a:r>
                        <a:rPr lang="en-US" sz="1400" dirty="0" err="1" smtClean="0"/>
                        <a:t>cfe_platform_cfg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90088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occasionally hangs when CFS is stopped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435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- Timer Configuration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362783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- Minor Frame Interrupt Processed Before Receipt of Startup Sync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661062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- Does Not Protect Scheduler Table Slots from Being Commanded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1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4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Tickets: SCH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Outstanding Tickets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35182"/>
              </p:ext>
            </p:extLst>
          </p:nvPr>
        </p:nvGraphicFramePr>
        <p:xfrm>
          <a:off x="478077" y="2209800"/>
          <a:ext cx="7980123" cy="19996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937">
                  <a:extLst>
                    <a:ext uri="{9D8B030D-6E8A-4147-A177-3AD203B41FA5}">
                      <a16:colId xmlns:a16="http://schemas.microsoft.com/office/drawing/2014/main" val="1776350175"/>
                    </a:ext>
                  </a:extLst>
                </a:gridCol>
                <a:gridCol w="484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04067457"/>
                    </a:ext>
                  </a:extLst>
                </a:gridCol>
              </a:tblGrid>
              <a:tr h="141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#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 Title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Planned for</a:t>
                      </a:r>
                      <a:r>
                        <a:rPr lang="en-US" baseline="0" dirty="0" smtClean="0"/>
                        <a:t> Next Release?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SCH_ValidateMessageData</a:t>
                      </a:r>
                      <a:r>
                        <a:rPr lang="en-US" sz="1400" dirty="0" smtClean="0"/>
                        <a:t> fails for CCSDS_VER_2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- Inaccuracies in Scheduler Minor Frame Slot Timing/Processing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6083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 message table does not validate on little-endian architectures.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8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1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GSFC Product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GSFC Products include:</a:t>
            </a:r>
          </a:p>
          <a:p>
            <a:pPr lvl="1"/>
            <a:r>
              <a:rPr lang="en-US" dirty="0" smtClean="0"/>
              <a:t>Apps </a:t>
            </a:r>
          </a:p>
          <a:p>
            <a:pPr lvl="1"/>
            <a:r>
              <a:rPr lang="en-US" dirty="0" smtClean="0"/>
              <a:t>Tools </a:t>
            </a:r>
          </a:p>
          <a:p>
            <a:pPr lvl="1"/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Includes internal and open-source products</a:t>
            </a:r>
          </a:p>
          <a:p>
            <a:r>
              <a:rPr lang="en-US" dirty="0" smtClean="0"/>
              <a:t>Does </a:t>
            </a:r>
            <a:r>
              <a:rPr lang="en-US" b="1" dirty="0" smtClean="0"/>
              <a:t>not</a:t>
            </a:r>
            <a:r>
              <a:rPr lang="en-US" dirty="0" smtClean="0"/>
              <a:t> include:</a:t>
            </a:r>
          </a:p>
          <a:p>
            <a:pPr lvl="1"/>
            <a:r>
              <a:rPr lang="en-US" dirty="0" smtClean="0"/>
              <a:t>cFE</a:t>
            </a:r>
          </a:p>
          <a:p>
            <a:pPr lvl="1"/>
            <a:r>
              <a:rPr lang="en-US" dirty="0" smtClean="0"/>
              <a:t>OSAL</a:t>
            </a:r>
          </a:p>
          <a:p>
            <a:pPr lvl="1"/>
            <a:r>
              <a:rPr lang="en-US" dirty="0" smtClean="0"/>
              <a:t>UT-Assert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GSFC Products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54613"/>
              </p:ext>
            </p:extLst>
          </p:nvPr>
        </p:nvGraphicFramePr>
        <p:xfrm>
          <a:off x="1447800" y="1219200"/>
          <a:ext cx="5980906" cy="3921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Release</a:t>
                      </a:r>
                      <a:endParaRPr lang="en-US" dirty="0"/>
                    </a:p>
                  </a:txBody>
                  <a:tcP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CFDP Application (CF)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2.2.1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Checksum Application (CS)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2.4.0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Storage Application (DS)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2.5.1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Manager Application (FM)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2.5.2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Housekeeping</a:t>
                      </a:r>
                      <a:r>
                        <a:rPr lang="en-US" sz="1400" b="0" baseline="0" dirty="0" smtClean="0"/>
                        <a:t> Application (HK)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2.4.1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Health and Safety Application (HS)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2.3.0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Limit Checker Application (LC)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2.1.0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Memory Dwell Application (MD)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2.3.1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Memory Manager Application (MM)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2.4.1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Stored</a:t>
                      </a:r>
                      <a:r>
                        <a:rPr lang="en-US" sz="1400" b="0" baseline="0" dirty="0" smtClean="0"/>
                        <a:t> Command Application (SC)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2.5.0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46793"/>
                  </a:ext>
                </a:extLst>
              </a:tr>
              <a:tr h="3232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Scheduler Application (SCH)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2.2.1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communication/collaboration within GSFC</a:t>
            </a:r>
          </a:p>
          <a:p>
            <a:r>
              <a:rPr lang="en-US" dirty="0" smtClean="0"/>
              <a:t>Maintain a regular release schedule for GSFC open-source apps</a:t>
            </a:r>
          </a:p>
          <a:p>
            <a:r>
              <a:rPr lang="en-US" dirty="0"/>
              <a:t>Identify GSFC </a:t>
            </a:r>
            <a:r>
              <a:rPr lang="en-US" dirty="0" smtClean="0"/>
              <a:t>apps/tools </a:t>
            </a:r>
            <a:r>
              <a:rPr lang="en-US" dirty="0"/>
              <a:t>that can be released as open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Possibly python-based table tools for DS, TO, LC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CCB for GSFC products starting in 2019</a:t>
            </a:r>
          </a:p>
          <a:p>
            <a:pPr lvl="1"/>
            <a:r>
              <a:rPr lang="en-US" dirty="0" smtClean="0"/>
              <a:t>GSFC membership</a:t>
            </a:r>
          </a:p>
          <a:p>
            <a:pPr lvl="1"/>
            <a:r>
              <a:rPr lang="en-US" dirty="0" smtClean="0"/>
              <a:t>Initial meeting on outstanding tickets completed</a:t>
            </a:r>
          </a:p>
          <a:p>
            <a:r>
              <a:rPr lang="en-US" dirty="0" smtClean="0"/>
              <a:t>Release mechanism changing from </a:t>
            </a:r>
            <a:r>
              <a:rPr lang="en-US" dirty="0" err="1" smtClean="0"/>
              <a:t>Sourceforge</a:t>
            </a:r>
            <a:r>
              <a:rPr lang="en-US" dirty="0" smtClean="0"/>
              <a:t> to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https://github.com/nasa/ 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Each cFS application is in a separate repository</a:t>
            </a:r>
          </a:p>
          <a:p>
            <a:pPr lvl="1"/>
            <a:r>
              <a:rPr lang="en-US" dirty="0"/>
              <a:t>Tickets may be submitted through the NASA </a:t>
            </a:r>
            <a:r>
              <a:rPr lang="en-US" dirty="0" err="1"/>
              <a:t>Github</a:t>
            </a:r>
            <a:r>
              <a:rPr lang="en-US" dirty="0"/>
              <a:t> issue tracker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8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8013" cy="3976687"/>
          </a:xfrm>
        </p:spPr>
        <p:txBody>
          <a:bodyPr/>
          <a:lstStyle/>
          <a:p>
            <a:r>
              <a:rPr lang="en-US" dirty="0" smtClean="0"/>
              <a:t>Releases are typically driven by (and not limited to):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Hot fixes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Mission/Project needs</a:t>
            </a:r>
          </a:p>
          <a:p>
            <a:pPr marL="400050"/>
            <a:r>
              <a:rPr lang="en-US" dirty="0" smtClean="0"/>
              <a:t>All releases will go through a formal test and verification process:</a:t>
            </a:r>
          </a:p>
          <a:p>
            <a:pPr marL="800100" lvl="1"/>
            <a:r>
              <a:rPr lang="en-US" dirty="0" smtClean="0"/>
              <a:t>Unit tests</a:t>
            </a:r>
          </a:p>
          <a:p>
            <a:pPr marL="800100" lvl="1"/>
            <a:r>
              <a:rPr lang="en-US" dirty="0" smtClean="0"/>
              <a:t>Static code analysis</a:t>
            </a:r>
          </a:p>
          <a:p>
            <a:pPr marL="800100" lvl="1"/>
            <a:r>
              <a:rPr lang="en-US" dirty="0" smtClean="0"/>
              <a:t>Functional tests</a:t>
            </a:r>
          </a:p>
          <a:p>
            <a:pPr marL="400050"/>
            <a:r>
              <a:rPr lang="en-US" dirty="0"/>
              <a:t>I</a:t>
            </a:r>
            <a:r>
              <a:rPr lang="en-US" dirty="0" smtClean="0"/>
              <a:t>ncludes creating/updating the release documentation:</a:t>
            </a:r>
          </a:p>
          <a:p>
            <a:pPr marL="800100" lvl="1"/>
            <a:r>
              <a:rPr lang="en-US" dirty="0" smtClean="0"/>
              <a:t>Test reports</a:t>
            </a:r>
          </a:p>
          <a:p>
            <a:pPr marL="800100" lvl="1"/>
            <a:r>
              <a:rPr lang="en-US" dirty="0" smtClean="0"/>
              <a:t>User’s guides</a:t>
            </a:r>
          </a:p>
          <a:p>
            <a:pPr marL="800100" lvl="1"/>
            <a:r>
              <a:rPr lang="en-US" dirty="0" smtClean="0"/>
              <a:t>Version Description Documents</a:t>
            </a:r>
          </a:p>
        </p:txBody>
      </p:sp>
    </p:spTree>
    <p:extLst>
      <p:ext uri="{BB962C8B-B14F-4D97-AF65-F5344CB8AC3E}">
        <p14:creationId xmlns:p14="http://schemas.microsoft.com/office/powerpoint/2010/main" val="9844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FCX – File Commander Extended</a:t>
            </a:r>
          </a:p>
          <a:p>
            <a:pPr lvl="1"/>
            <a:r>
              <a:rPr lang="en-US" dirty="0" smtClean="0"/>
              <a:t>Capable </a:t>
            </a:r>
            <a:r>
              <a:rPr lang="en-US" dirty="0"/>
              <a:t>of taking an </a:t>
            </a:r>
            <a:r>
              <a:rPr lang="en-US" dirty="0" smtClean="0"/>
              <a:t>command file, command file </a:t>
            </a:r>
            <a:r>
              <a:rPr lang="en-US" dirty="0"/>
              <a:t>with embedded </a:t>
            </a:r>
            <a:r>
              <a:rPr lang="en-US" dirty="0" smtClean="0"/>
              <a:t>delay,  or </a:t>
            </a:r>
            <a:r>
              <a:rPr lang="en-US" dirty="0"/>
              <a:t>DS file, reading CCSDS packets from said file and sending them over the software message bus with a specified delay between each packet.</a:t>
            </a:r>
            <a:endParaRPr lang="en-US" dirty="0" smtClean="0"/>
          </a:p>
          <a:p>
            <a:r>
              <a:rPr lang="en-US" dirty="0" smtClean="0"/>
              <a:t>SCA – Stored Commands Absolute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the ability to send scheduled commands based on up to five absolute-time sequences.  The absolute time sequences are specified in files using a text-based format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Both apps have been released within GSFC.  Open source release process has been initiated.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Schedule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6000408"/>
              </p:ext>
            </p:extLst>
          </p:nvPr>
        </p:nvGraphicFramePr>
        <p:xfrm>
          <a:off x="227806" y="2133600"/>
          <a:ext cx="86868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23963"/>
            <a:ext cx="8228013" cy="3976687"/>
          </a:xfrm>
        </p:spPr>
        <p:txBody>
          <a:bodyPr/>
          <a:lstStyle/>
          <a:p>
            <a:r>
              <a:rPr lang="en-US" dirty="0" smtClean="0"/>
              <a:t>App updates for cFE 6.6: ~March 2019</a:t>
            </a:r>
          </a:p>
          <a:p>
            <a:r>
              <a:rPr lang="en-US" dirty="0" smtClean="0"/>
              <a:t>Rolling monthly releases starting in April 2019</a:t>
            </a:r>
          </a:p>
          <a:p>
            <a:pPr lvl="1"/>
            <a:r>
              <a:rPr lang="en-US" dirty="0" smtClean="0"/>
              <a:t>Emphasis on </a:t>
            </a:r>
            <a:r>
              <a:rPr lang="en-US" dirty="0" err="1" smtClean="0"/>
              <a:t>CMake</a:t>
            </a:r>
            <a:r>
              <a:rPr lang="en-US" dirty="0" smtClean="0"/>
              <a:t> and Unit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8438</TotalTime>
  <Words>1279</Words>
  <Application>Microsoft Office PowerPoint</Application>
  <PresentationFormat>On-screen Show (4:3)</PresentationFormat>
  <Paragraphs>368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Courier New</vt:lpstr>
      <vt:lpstr>DejaVu Sans</vt:lpstr>
      <vt:lpstr>Garamond</vt:lpstr>
      <vt:lpstr>Times New Roman</vt:lpstr>
      <vt:lpstr>ヒラギノ角ゴ Pro W3</vt:lpstr>
      <vt:lpstr>Office Theme</vt:lpstr>
      <vt:lpstr>1_Office Theme</vt:lpstr>
      <vt:lpstr>GSFC cFS Product Status</vt:lpstr>
      <vt:lpstr>Agenda</vt:lpstr>
      <vt:lpstr>GSFC Product Overview</vt:lpstr>
      <vt:lpstr>Current GSFC Products</vt:lpstr>
      <vt:lpstr>Goals</vt:lpstr>
      <vt:lpstr>Key Updates</vt:lpstr>
      <vt:lpstr>Release Process</vt:lpstr>
      <vt:lpstr>New Applications</vt:lpstr>
      <vt:lpstr>Release Schedule</vt:lpstr>
      <vt:lpstr>Backup</vt:lpstr>
      <vt:lpstr>App Repositories</vt:lpstr>
      <vt:lpstr>Outstanding Tickets: CF</vt:lpstr>
      <vt:lpstr>Outstanding Tickets: CS</vt:lpstr>
      <vt:lpstr>Outstanding Tickets: DS</vt:lpstr>
      <vt:lpstr>Outstanding Tickets: FM</vt:lpstr>
      <vt:lpstr>Outstanding Tickets: HK</vt:lpstr>
      <vt:lpstr>Outstanding Tickets: HS</vt:lpstr>
      <vt:lpstr>Outstanding Tickets: LC</vt:lpstr>
      <vt:lpstr>Outstanding Tickets: MD</vt:lpstr>
      <vt:lpstr>Outstanding Tickets: MM</vt:lpstr>
      <vt:lpstr>Outstanding Tickets: SC</vt:lpstr>
      <vt:lpstr>Outstanding Tickets: SCH (1 of 2)</vt:lpstr>
      <vt:lpstr>Outstanding Tickets: SCH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Elizabeth Timmons</cp:lastModifiedBy>
  <cp:revision>228</cp:revision>
  <cp:lastPrinted>1601-01-01T00:00:00Z</cp:lastPrinted>
  <dcterms:created xsi:type="dcterms:W3CDTF">1601-01-01T00:00:00Z</dcterms:created>
  <dcterms:modified xsi:type="dcterms:W3CDTF">2018-11-19T18:57:52Z</dcterms:modified>
</cp:coreProperties>
</file>