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6" r:id="rId3"/>
  </p:sldMasterIdLst>
  <p:notesMasterIdLst>
    <p:notesMasterId r:id="rId31"/>
  </p:notesMasterIdLst>
  <p:handoutMasterIdLst>
    <p:handoutMasterId r:id="rId32"/>
  </p:handoutMasterIdLst>
  <p:sldIdLst>
    <p:sldId id="256" r:id="rId4"/>
    <p:sldId id="1043" r:id="rId5"/>
    <p:sldId id="1213" r:id="rId6"/>
    <p:sldId id="1030" r:id="rId7"/>
    <p:sldId id="1036" r:id="rId8"/>
    <p:sldId id="276" r:id="rId9"/>
    <p:sldId id="1037" r:id="rId10"/>
    <p:sldId id="1209" r:id="rId11"/>
    <p:sldId id="1210" r:id="rId12"/>
    <p:sldId id="1211" r:id="rId13"/>
    <p:sldId id="1278" r:id="rId14"/>
    <p:sldId id="1288" r:id="rId15"/>
    <p:sldId id="1289" r:id="rId16"/>
    <p:sldId id="1222" r:id="rId17"/>
    <p:sldId id="1276" r:id="rId18"/>
    <p:sldId id="1280" r:id="rId19"/>
    <p:sldId id="998" r:id="rId20"/>
    <p:sldId id="1001" r:id="rId21"/>
    <p:sldId id="1287" r:id="rId22"/>
    <p:sldId id="1281" r:id="rId23"/>
    <p:sldId id="365" r:id="rId24"/>
    <p:sldId id="1002" r:id="rId25"/>
    <p:sldId id="366" r:id="rId26"/>
    <p:sldId id="1003" r:id="rId27"/>
    <p:sldId id="1284" r:id="rId28"/>
    <p:sldId id="1285" r:id="rId29"/>
    <p:sldId id="1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54209BA-51A3-4572-9C77-20D9F19F0394}">
          <p14:sldIdLst>
            <p14:sldId id="256"/>
            <p14:sldId id="1043"/>
            <p14:sldId id="1213"/>
            <p14:sldId id="1030"/>
            <p14:sldId id="1036"/>
            <p14:sldId id="276"/>
            <p14:sldId id="1037"/>
            <p14:sldId id="1209"/>
            <p14:sldId id="1210"/>
            <p14:sldId id="1211"/>
            <p14:sldId id="1278"/>
            <p14:sldId id="1288"/>
            <p14:sldId id="1289"/>
            <p14:sldId id="1222"/>
            <p14:sldId id="1276"/>
            <p14:sldId id="1280"/>
            <p14:sldId id="998"/>
            <p14:sldId id="1001"/>
            <p14:sldId id="1287"/>
            <p14:sldId id="1281"/>
            <p14:sldId id="365"/>
            <p14:sldId id="1002"/>
            <p14:sldId id="366"/>
            <p14:sldId id="1003"/>
            <p14:sldId id="1284"/>
            <p14:sldId id="1285"/>
            <p14:sldId id="1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6DAD"/>
    <a:srgbClr val="0D78C9"/>
    <a:srgbClr val="024C84"/>
    <a:srgbClr val="993200"/>
    <a:srgbClr val="4D4E44"/>
    <a:srgbClr val="176338"/>
    <a:srgbClr val="0F5D3F"/>
    <a:srgbClr val="ABC8D1"/>
    <a:srgbClr val="1B3049"/>
    <a:srgbClr val="5D3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A8C572-855E-4A86-917D-DAD3F1E0A4C8}" v="27" dt="2018-11-15T19:51:47.0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7" autoAdjust="0"/>
    <p:restoredTop sz="94291" autoAdjust="0"/>
  </p:normalViewPr>
  <p:slideViewPr>
    <p:cSldViewPr>
      <p:cViewPr varScale="1">
        <p:scale>
          <a:sx n="72" d="100"/>
          <a:sy n="72" d="100"/>
        </p:scale>
        <p:origin x="618" y="78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-30"/>
    </p:cViewPr>
  </p:notesTextViewPr>
  <p:sorterViewPr>
    <p:cViewPr>
      <p:scale>
        <a:sx n="66" d="100"/>
        <a:sy n="66" d="100"/>
      </p:scale>
      <p:origin x="0" y="-4056"/>
    </p:cViewPr>
  </p:sorterViewPr>
  <p:notesViewPr>
    <p:cSldViewPr>
      <p:cViewPr varScale="1">
        <p:scale>
          <a:sx n="102" d="100"/>
          <a:sy n="102" d="100"/>
        </p:scale>
        <p:origin x="352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si Saarela" userId="b333726b-f4e3-44ae-bdbb-5fff36a1359f" providerId="ADAL" clId="{30A8C572-855E-4A86-917D-DAD3F1E0A4C8}"/>
    <pc:docChg chg="modSld">
      <pc:chgData name="Ossi Saarela" userId="b333726b-f4e3-44ae-bdbb-5fff36a1359f" providerId="ADAL" clId="{30A8C572-855E-4A86-917D-DAD3F1E0A4C8}" dt="2018-11-15T19:51:47.010" v="26" actId="20577"/>
      <pc:docMkLst>
        <pc:docMk/>
      </pc:docMkLst>
      <pc:sldChg chg="modNotesTx">
        <pc:chgData name="Ossi Saarela" userId="b333726b-f4e3-44ae-bdbb-5fff36a1359f" providerId="ADAL" clId="{30A8C572-855E-4A86-917D-DAD3F1E0A4C8}" dt="2018-11-15T19:46:29.844" v="0" actId="20577"/>
        <pc:sldMkLst>
          <pc:docMk/>
          <pc:sldMk cId="0" sldId="256"/>
        </pc:sldMkLst>
      </pc:sldChg>
      <pc:sldChg chg="modNotesTx">
        <pc:chgData name="Ossi Saarela" userId="b333726b-f4e3-44ae-bdbb-5fff36a1359f" providerId="ADAL" clId="{30A8C572-855E-4A86-917D-DAD3F1E0A4C8}" dt="2018-11-15T19:47:48.373" v="5" actId="20577"/>
        <pc:sldMkLst>
          <pc:docMk/>
          <pc:sldMk cId="3382544138" sldId="276"/>
        </pc:sldMkLst>
      </pc:sldChg>
      <pc:sldChg chg="modNotesTx">
        <pc:chgData name="Ossi Saarela" userId="b333726b-f4e3-44ae-bdbb-5fff36a1359f" providerId="ADAL" clId="{30A8C572-855E-4A86-917D-DAD3F1E0A4C8}" dt="2018-11-15T19:50:35.246" v="20" actId="20577"/>
        <pc:sldMkLst>
          <pc:docMk/>
          <pc:sldMk cId="1867452013" sldId="365"/>
        </pc:sldMkLst>
      </pc:sldChg>
      <pc:sldChg chg="modNotesTx">
        <pc:chgData name="Ossi Saarela" userId="b333726b-f4e3-44ae-bdbb-5fff36a1359f" providerId="ADAL" clId="{30A8C572-855E-4A86-917D-DAD3F1E0A4C8}" dt="2018-11-15T19:50:55.283" v="22" actId="20577"/>
        <pc:sldMkLst>
          <pc:docMk/>
          <pc:sldMk cId="2165554806" sldId="366"/>
        </pc:sldMkLst>
      </pc:sldChg>
      <pc:sldChg chg="modNotesTx">
        <pc:chgData name="Ossi Saarela" userId="b333726b-f4e3-44ae-bdbb-5fff36a1359f" providerId="ADAL" clId="{30A8C572-855E-4A86-917D-DAD3F1E0A4C8}" dt="2018-11-15T19:49:49.957" v="16" actId="20577"/>
        <pc:sldMkLst>
          <pc:docMk/>
          <pc:sldMk cId="2562032282" sldId="998"/>
        </pc:sldMkLst>
      </pc:sldChg>
      <pc:sldChg chg="modNotesTx">
        <pc:chgData name="Ossi Saarela" userId="b333726b-f4e3-44ae-bdbb-5fff36a1359f" providerId="ADAL" clId="{30A8C572-855E-4A86-917D-DAD3F1E0A4C8}" dt="2018-11-15T19:50:03.851" v="17" actId="20577"/>
        <pc:sldMkLst>
          <pc:docMk/>
          <pc:sldMk cId="1204559891" sldId="1001"/>
        </pc:sldMkLst>
      </pc:sldChg>
      <pc:sldChg chg="modNotesTx">
        <pc:chgData name="Ossi Saarela" userId="b333726b-f4e3-44ae-bdbb-5fff36a1359f" providerId="ADAL" clId="{30A8C572-855E-4A86-917D-DAD3F1E0A4C8}" dt="2018-11-15T19:50:44.803" v="21" actId="20577"/>
        <pc:sldMkLst>
          <pc:docMk/>
          <pc:sldMk cId="3629469445" sldId="1002"/>
        </pc:sldMkLst>
      </pc:sldChg>
      <pc:sldChg chg="modNotesTx">
        <pc:chgData name="Ossi Saarela" userId="b333726b-f4e3-44ae-bdbb-5fff36a1359f" providerId="ADAL" clId="{30A8C572-855E-4A86-917D-DAD3F1E0A4C8}" dt="2018-11-15T19:51:08.738" v="23" actId="20577"/>
        <pc:sldMkLst>
          <pc:docMk/>
          <pc:sldMk cId="3164639231" sldId="1003"/>
        </pc:sldMkLst>
      </pc:sldChg>
      <pc:sldChg chg="modNotesTx">
        <pc:chgData name="Ossi Saarela" userId="b333726b-f4e3-44ae-bdbb-5fff36a1359f" providerId="ADAL" clId="{30A8C572-855E-4A86-917D-DAD3F1E0A4C8}" dt="2018-11-15T19:47:18.800" v="3" actId="20577"/>
        <pc:sldMkLst>
          <pc:docMk/>
          <pc:sldMk cId="2927659955" sldId="1030"/>
        </pc:sldMkLst>
      </pc:sldChg>
      <pc:sldChg chg="modNotesTx">
        <pc:chgData name="Ossi Saarela" userId="b333726b-f4e3-44ae-bdbb-5fff36a1359f" providerId="ADAL" clId="{30A8C572-855E-4A86-917D-DAD3F1E0A4C8}" dt="2018-11-15T19:47:31.930" v="4" actId="20577"/>
        <pc:sldMkLst>
          <pc:docMk/>
          <pc:sldMk cId="3994699607" sldId="1036"/>
        </pc:sldMkLst>
      </pc:sldChg>
      <pc:sldChg chg="modNotesTx">
        <pc:chgData name="Ossi Saarela" userId="b333726b-f4e3-44ae-bdbb-5fff36a1359f" providerId="ADAL" clId="{30A8C572-855E-4A86-917D-DAD3F1E0A4C8}" dt="2018-11-15T19:47:59.817" v="6" actId="20577"/>
        <pc:sldMkLst>
          <pc:docMk/>
          <pc:sldMk cId="4161983153" sldId="1037"/>
        </pc:sldMkLst>
      </pc:sldChg>
      <pc:sldChg chg="modNotesTx">
        <pc:chgData name="Ossi Saarela" userId="b333726b-f4e3-44ae-bdbb-5fff36a1359f" providerId="ADAL" clId="{30A8C572-855E-4A86-917D-DAD3F1E0A4C8}" dt="2018-11-15T19:46:53.462" v="1" actId="20577"/>
        <pc:sldMkLst>
          <pc:docMk/>
          <pc:sldMk cId="399460275" sldId="1043"/>
        </pc:sldMkLst>
      </pc:sldChg>
      <pc:sldChg chg="modNotesTx">
        <pc:chgData name="Ossi Saarela" userId="b333726b-f4e3-44ae-bdbb-5fff36a1359f" providerId="ADAL" clId="{30A8C572-855E-4A86-917D-DAD3F1E0A4C8}" dt="2018-11-15T19:48:11.562" v="7" actId="20577"/>
        <pc:sldMkLst>
          <pc:docMk/>
          <pc:sldMk cId="2568016826" sldId="1209"/>
        </pc:sldMkLst>
      </pc:sldChg>
      <pc:sldChg chg="modNotesTx">
        <pc:chgData name="Ossi Saarela" userId="b333726b-f4e3-44ae-bdbb-5fff36a1359f" providerId="ADAL" clId="{30A8C572-855E-4A86-917D-DAD3F1E0A4C8}" dt="2018-11-15T19:48:22.284" v="8" actId="20577"/>
        <pc:sldMkLst>
          <pc:docMk/>
          <pc:sldMk cId="1004715249" sldId="1210"/>
        </pc:sldMkLst>
      </pc:sldChg>
      <pc:sldChg chg="modNotesTx">
        <pc:chgData name="Ossi Saarela" userId="b333726b-f4e3-44ae-bdbb-5fff36a1359f" providerId="ADAL" clId="{30A8C572-855E-4A86-917D-DAD3F1E0A4C8}" dt="2018-11-15T19:48:32.411" v="9" actId="20577"/>
        <pc:sldMkLst>
          <pc:docMk/>
          <pc:sldMk cId="2301459217" sldId="1211"/>
        </pc:sldMkLst>
      </pc:sldChg>
      <pc:sldChg chg="modNotesTx">
        <pc:chgData name="Ossi Saarela" userId="b333726b-f4e3-44ae-bdbb-5fff36a1359f" providerId="ADAL" clId="{30A8C572-855E-4A86-917D-DAD3F1E0A4C8}" dt="2018-11-15T19:47:06.944" v="2" actId="20577"/>
        <pc:sldMkLst>
          <pc:docMk/>
          <pc:sldMk cId="1392533906" sldId="1213"/>
        </pc:sldMkLst>
      </pc:sldChg>
      <pc:sldChg chg="modNotesTx">
        <pc:chgData name="Ossi Saarela" userId="b333726b-f4e3-44ae-bdbb-5fff36a1359f" providerId="ADAL" clId="{30A8C572-855E-4A86-917D-DAD3F1E0A4C8}" dt="2018-11-15T19:49:17.521" v="13" actId="20577"/>
        <pc:sldMkLst>
          <pc:docMk/>
          <pc:sldMk cId="211409724" sldId="1222"/>
        </pc:sldMkLst>
      </pc:sldChg>
      <pc:sldChg chg="modNotesTx">
        <pc:chgData name="Ossi Saarela" userId="b333726b-f4e3-44ae-bdbb-5fff36a1359f" providerId="ADAL" clId="{30A8C572-855E-4A86-917D-DAD3F1E0A4C8}" dt="2018-11-15T19:49:28.396" v="14" actId="20577"/>
        <pc:sldMkLst>
          <pc:docMk/>
          <pc:sldMk cId="3015308211" sldId="1276"/>
        </pc:sldMkLst>
      </pc:sldChg>
      <pc:sldChg chg="modNotesTx">
        <pc:chgData name="Ossi Saarela" userId="b333726b-f4e3-44ae-bdbb-5fff36a1359f" providerId="ADAL" clId="{30A8C572-855E-4A86-917D-DAD3F1E0A4C8}" dt="2018-11-15T19:48:42.841" v="10" actId="20577"/>
        <pc:sldMkLst>
          <pc:docMk/>
          <pc:sldMk cId="3175911730" sldId="1278"/>
        </pc:sldMkLst>
      </pc:sldChg>
      <pc:sldChg chg="modNotesTx">
        <pc:chgData name="Ossi Saarela" userId="b333726b-f4e3-44ae-bdbb-5fff36a1359f" providerId="ADAL" clId="{30A8C572-855E-4A86-917D-DAD3F1E0A4C8}" dt="2018-11-15T19:49:39.144" v="15" actId="20577"/>
        <pc:sldMkLst>
          <pc:docMk/>
          <pc:sldMk cId="1752359420" sldId="1280"/>
        </pc:sldMkLst>
      </pc:sldChg>
      <pc:sldChg chg="modNotesTx">
        <pc:chgData name="Ossi Saarela" userId="b333726b-f4e3-44ae-bdbb-5fff36a1359f" providerId="ADAL" clId="{30A8C572-855E-4A86-917D-DAD3F1E0A4C8}" dt="2018-11-15T19:50:25.897" v="19" actId="20577"/>
        <pc:sldMkLst>
          <pc:docMk/>
          <pc:sldMk cId="3556423464" sldId="1281"/>
        </pc:sldMkLst>
      </pc:sldChg>
      <pc:sldChg chg="modNotesTx">
        <pc:chgData name="Ossi Saarela" userId="b333726b-f4e3-44ae-bdbb-5fff36a1359f" providerId="ADAL" clId="{30A8C572-855E-4A86-917D-DAD3F1E0A4C8}" dt="2018-11-15T19:51:22.592" v="24" actId="20577"/>
        <pc:sldMkLst>
          <pc:docMk/>
          <pc:sldMk cId="1794187924" sldId="1284"/>
        </pc:sldMkLst>
      </pc:sldChg>
      <pc:sldChg chg="modNotesTx">
        <pc:chgData name="Ossi Saarela" userId="b333726b-f4e3-44ae-bdbb-5fff36a1359f" providerId="ADAL" clId="{30A8C572-855E-4A86-917D-DAD3F1E0A4C8}" dt="2018-11-15T19:51:35.087" v="25" actId="20577"/>
        <pc:sldMkLst>
          <pc:docMk/>
          <pc:sldMk cId="3010929074" sldId="1285"/>
        </pc:sldMkLst>
      </pc:sldChg>
      <pc:sldChg chg="modNotesTx">
        <pc:chgData name="Ossi Saarela" userId="b333726b-f4e3-44ae-bdbb-5fff36a1359f" providerId="ADAL" clId="{30A8C572-855E-4A86-917D-DAD3F1E0A4C8}" dt="2018-11-15T19:51:47.010" v="26" actId="20577"/>
        <pc:sldMkLst>
          <pc:docMk/>
          <pc:sldMk cId="720943679" sldId="1286"/>
        </pc:sldMkLst>
      </pc:sldChg>
      <pc:sldChg chg="modNotesTx">
        <pc:chgData name="Ossi Saarela" userId="b333726b-f4e3-44ae-bdbb-5fff36a1359f" providerId="ADAL" clId="{30A8C572-855E-4A86-917D-DAD3F1E0A4C8}" dt="2018-11-15T19:50:15.821" v="18" actId="20577"/>
        <pc:sldMkLst>
          <pc:docMk/>
          <pc:sldMk cId="3554758873" sldId="1287"/>
        </pc:sldMkLst>
      </pc:sldChg>
      <pc:sldChg chg="modNotesTx">
        <pc:chgData name="Ossi Saarela" userId="b333726b-f4e3-44ae-bdbb-5fff36a1359f" providerId="ADAL" clId="{30A8C572-855E-4A86-917D-DAD3F1E0A4C8}" dt="2018-11-15T19:48:52.242" v="11" actId="20577"/>
        <pc:sldMkLst>
          <pc:docMk/>
          <pc:sldMk cId="2240535478" sldId="1288"/>
        </pc:sldMkLst>
      </pc:sldChg>
      <pc:sldChg chg="modNotesTx">
        <pc:chgData name="Ossi Saarela" userId="b333726b-f4e3-44ae-bdbb-5fff36a1359f" providerId="ADAL" clId="{30A8C572-855E-4A86-917D-DAD3F1E0A4C8}" dt="2018-11-15T19:49:06.174" v="12" actId="20577"/>
        <pc:sldMkLst>
          <pc:docMk/>
          <pc:sldMk cId="1841153585" sldId="1289"/>
        </pc:sldMkLst>
      </pc:sldChg>
    </pc:docChg>
  </pc:docChgLst>
  <pc:docChgLst>
    <pc:chgData name="Ossi Saarela" userId="b333726b-f4e3-44ae-bdbb-5fff36a1359f" providerId="ADAL" clId="{96A31F43-77DD-4B87-BBB7-A88BAA72018F}"/>
    <pc:docChg chg="undo redo custSel addSld delSld modSld sldOrd delSection modSection">
      <pc:chgData name="Ossi Saarela" userId="b333726b-f4e3-44ae-bdbb-5fff36a1359f" providerId="ADAL" clId="{96A31F43-77DD-4B87-BBB7-A88BAA72018F}" dt="2018-11-14T16:58:41.256" v="22439" actId="20577"/>
      <pc:docMkLst>
        <pc:docMk/>
      </pc:docMkLst>
      <pc:sldChg chg="modSp modNotesTx">
        <pc:chgData name="Ossi Saarela" userId="b333726b-f4e3-44ae-bdbb-5fff36a1359f" providerId="ADAL" clId="{96A31F43-77DD-4B87-BBB7-A88BAA72018F}" dt="2018-11-09T20:28:19.226" v="21067" actId="20577"/>
        <pc:sldMkLst>
          <pc:docMk/>
          <pc:sldMk cId="0" sldId="256"/>
        </pc:sldMkLst>
        <pc:spChg chg="mod">
          <ac:chgData name="Ossi Saarela" userId="b333726b-f4e3-44ae-bdbb-5fff36a1359f" providerId="ADAL" clId="{96A31F43-77DD-4B87-BBB7-A88BAA72018F}" dt="2018-10-23T19:52:54.247" v="2968" actId="20577"/>
          <ac:spMkLst>
            <pc:docMk/>
            <pc:sldMk cId="0" sldId="256"/>
            <ac:spMk id="3" creationId="{00000000-0000-0000-0000-000000000000}"/>
          </ac:spMkLst>
        </pc:spChg>
      </pc:sldChg>
      <pc:sldChg chg="addSp delSp modSp add modTransition modNotesTx">
        <pc:chgData name="Ossi Saarela" userId="b333726b-f4e3-44ae-bdbb-5fff36a1359f" providerId="ADAL" clId="{96A31F43-77DD-4B87-BBB7-A88BAA72018F}" dt="2018-11-14T16:58:29.152" v="22436" actId="20577"/>
        <pc:sldMkLst>
          <pc:docMk/>
          <pc:sldMk cId="3382544138" sldId="276"/>
        </pc:sldMkLst>
        <pc:spChg chg="add del mod">
          <ac:chgData name="Ossi Saarela" userId="b333726b-f4e3-44ae-bdbb-5fff36a1359f" providerId="ADAL" clId="{96A31F43-77DD-4B87-BBB7-A88BAA72018F}" dt="2018-10-12T19:05:34.761" v="918"/>
          <ac:spMkLst>
            <pc:docMk/>
            <pc:sldMk cId="3382544138" sldId="276"/>
            <ac:spMk id="2" creationId="{0B608850-C789-44BA-B540-9932C85F79E8}"/>
          </ac:spMkLst>
        </pc:spChg>
        <pc:spChg chg="del mod">
          <ac:chgData name="Ossi Saarela" userId="b333726b-f4e3-44ae-bdbb-5fff36a1359f" providerId="ADAL" clId="{96A31F43-77DD-4B87-BBB7-A88BAA72018F}" dt="2018-10-09T18:49:32.703" v="187" actId="478"/>
          <ac:spMkLst>
            <pc:docMk/>
            <pc:sldMk cId="3382544138" sldId="276"/>
            <ac:spMk id="2" creationId="{57819B8A-CED8-4694-8A03-DBCAEFC2F925}"/>
          </ac:spMkLst>
        </pc:spChg>
        <pc:spChg chg="del">
          <ac:chgData name="Ossi Saarela" userId="b333726b-f4e3-44ae-bdbb-5fff36a1359f" providerId="ADAL" clId="{96A31F43-77DD-4B87-BBB7-A88BAA72018F}" dt="2018-10-09T18:47:28.852" v="89" actId="478"/>
          <ac:spMkLst>
            <pc:docMk/>
            <pc:sldMk cId="3382544138" sldId="276"/>
            <ac:spMk id="3" creationId="{154029B9-EFEA-4698-B156-15E5CE81711C}"/>
          </ac:spMkLst>
        </pc:spChg>
        <pc:spChg chg="add mod">
          <ac:chgData name="Ossi Saarela" userId="b333726b-f4e3-44ae-bdbb-5fff36a1359f" providerId="ADAL" clId="{96A31F43-77DD-4B87-BBB7-A88BAA72018F}" dt="2018-11-02T18:48:05.492" v="5016" actId="20577"/>
          <ac:spMkLst>
            <pc:docMk/>
            <pc:sldMk cId="3382544138" sldId="276"/>
            <ac:spMk id="3" creationId="{DA7D3E82-C02C-4BFB-ADBE-F553F66CE793}"/>
          </ac:spMkLst>
        </pc:spChg>
        <pc:spChg chg="add del mod">
          <ac:chgData name="Ossi Saarela" userId="b333726b-f4e3-44ae-bdbb-5fff36a1359f" providerId="ADAL" clId="{96A31F43-77DD-4B87-BBB7-A88BAA72018F}" dt="2018-10-12T19:05:43.227" v="920" actId="478"/>
          <ac:spMkLst>
            <pc:docMk/>
            <pc:sldMk cId="3382544138" sldId="276"/>
            <ac:spMk id="4" creationId="{49C049C7-89B0-4CB9-ACC9-09A520129706}"/>
          </ac:spMkLst>
        </pc:spChg>
        <pc:spChg chg="add del mod">
          <ac:chgData name="Ossi Saarela" userId="b333726b-f4e3-44ae-bdbb-5fff36a1359f" providerId="ADAL" clId="{96A31F43-77DD-4B87-BBB7-A88BAA72018F}" dt="2018-10-09T18:47:26.592" v="88" actId="478"/>
          <ac:spMkLst>
            <pc:docMk/>
            <pc:sldMk cId="3382544138" sldId="276"/>
            <ac:spMk id="4" creationId="{BB1A52EE-9F9E-429C-92E0-552CD990BAAB}"/>
          </ac:spMkLst>
        </pc:spChg>
        <pc:spChg chg="add mod">
          <ac:chgData name="Ossi Saarela" userId="b333726b-f4e3-44ae-bdbb-5fff36a1359f" providerId="ADAL" clId="{96A31F43-77DD-4B87-BBB7-A88BAA72018F}" dt="2018-11-14T16:58:29.152" v="22436" actId="20577"/>
          <ac:spMkLst>
            <pc:docMk/>
            <pc:sldMk cId="3382544138" sldId="276"/>
            <ac:spMk id="5" creationId="{C1A2D320-7E3B-41EA-8BA6-E3994DF93FB4}"/>
          </ac:spMkLst>
        </pc:spChg>
        <pc:spChg chg="add mod">
          <ac:chgData name="Ossi Saarela" userId="b333726b-f4e3-44ae-bdbb-5fff36a1359f" providerId="ADAL" clId="{96A31F43-77DD-4B87-BBB7-A88BAA72018F}" dt="2018-10-09T18:50:47.839" v="188" actId="1076"/>
          <ac:spMkLst>
            <pc:docMk/>
            <pc:sldMk cId="3382544138" sldId="276"/>
            <ac:spMk id="6" creationId="{A87536F6-E8B1-4D2B-878E-734DCBBAA250}"/>
          </ac:spMkLst>
        </pc:spChg>
        <pc:spChg chg="add del mod">
          <ac:chgData name="Ossi Saarela" userId="b333726b-f4e3-44ae-bdbb-5fff36a1359f" providerId="ADAL" clId="{96A31F43-77DD-4B87-BBB7-A88BAA72018F}" dt="2018-10-09T18:48:05.168" v="97" actId="11529"/>
          <ac:spMkLst>
            <pc:docMk/>
            <pc:sldMk cId="3382544138" sldId="276"/>
            <ac:spMk id="7" creationId="{4647B761-6B46-4DE0-A500-0D1F14EBEFAA}"/>
          </ac:spMkLst>
        </pc:spChg>
        <pc:spChg chg="add del mod">
          <ac:chgData name="Ossi Saarela" userId="b333726b-f4e3-44ae-bdbb-5fff36a1359f" providerId="ADAL" clId="{96A31F43-77DD-4B87-BBB7-A88BAA72018F}" dt="2018-10-12T19:57:59.057" v="1493" actId="478"/>
          <ac:spMkLst>
            <pc:docMk/>
            <pc:sldMk cId="3382544138" sldId="276"/>
            <ac:spMk id="8" creationId="{23228AFE-EC38-4D54-9C97-DEAB5DC14855}"/>
          </ac:spMkLst>
        </pc:spChg>
        <pc:spChg chg="add del mod">
          <ac:chgData name="Ossi Saarela" userId="b333726b-f4e3-44ae-bdbb-5fff36a1359f" providerId="ADAL" clId="{96A31F43-77DD-4B87-BBB7-A88BAA72018F}" dt="2018-10-09T18:50:56.947" v="191" actId="478"/>
          <ac:spMkLst>
            <pc:docMk/>
            <pc:sldMk cId="3382544138" sldId="276"/>
            <ac:spMk id="9" creationId="{60A3F594-64E2-4E9A-BD35-C0985698DD70}"/>
          </ac:spMkLst>
        </pc:spChg>
        <pc:spChg chg="add del mod">
          <ac:chgData name="Ossi Saarela" userId="b333726b-f4e3-44ae-bdbb-5fff36a1359f" providerId="ADAL" clId="{96A31F43-77DD-4B87-BBB7-A88BAA72018F}" dt="2018-10-09T18:50:55.684" v="190" actId="478"/>
          <ac:spMkLst>
            <pc:docMk/>
            <pc:sldMk cId="3382544138" sldId="276"/>
            <ac:spMk id="10" creationId="{4BC0B661-7396-4784-882F-4EC158EE0E64}"/>
          </ac:spMkLst>
        </pc:spChg>
        <pc:spChg chg="add mod">
          <ac:chgData name="Ossi Saarela" userId="b333726b-f4e3-44ae-bdbb-5fff36a1359f" providerId="ADAL" clId="{96A31F43-77DD-4B87-BBB7-A88BAA72018F}" dt="2018-11-07T16:12:58.271" v="8052" actId="14100"/>
          <ac:spMkLst>
            <pc:docMk/>
            <pc:sldMk cId="3382544138" sldId="276"/>
            <ac:spMk id="11" creationId="{C44B61C9-3DE6-4B38-B912-FE5691CF4A81}"/>
          </ac:spMkLst>
        </pc:spChg>
      </pc:sldChg>
      <pc:sldChg chg="addSp delSp modSp modTransition modAnim modNotesTx">
        <pc:chgData name="Ossi Saarela" userId="b333726b-f4e3-44ae-bdbb-5fff36a1359f" providerId="ADAL" clId="{96A31F43-77DD-4B87-BBB7-A88BAA72018F}" dt="2018-11-09T21:43:14.501" v="22432"/>
        <pc:sldMkLst>
          <pc:docMk/>
          <pc:sldMk cId="1867452013" sldId="365"/>
        </pc:sldMkLst>
        <pc:spChg chg="mod">
          <ac:chgData name="Ossi Saarela" userId="b333726b-f4e3-44ae-bdbb-5fff36a1359f" providerId="ADAL" clId="{96A31F43-77DD-4B87-BBB7-A88BAA72018F}" dt="2018-11-05T20:22:59.477" v="5701" actId="20577"/>
          <ac:spMkLst>
            <pc:docMk/>
            <pc:sldMk cId="1867452013" sldId="365"/>
            <ac:spMk id="2" creationId="{DD9B9B5C-6827-4386-9293-632FA3AF5413}"/>
          </ac:spMkLst>
        </pc:spChg>
        <pc:spChg chg="mod">
          <ac:chgData name="Ossi Saarela" userId="b333726b-f4e3-44ae-bdbb-5fff36a1359f" providerId="ADAL" clId="{96A31F43-77DD-4B87-BBB7-A88BAA72018F}" dt="2018-11-06T21:27:30.003" v="6434" actId="20577"/>
          <ac:spMkLst>
            <pc:docMk/>
            <pc:sldMk cId="1867452013" sldId="365"/>
            <ac:spMk id="3" creationId="{046C3230-7440-49B2-B45B-25EA3336E4C1}"/>
          </ac:spMkLst>
        </pc:spChg>
        <pc:spChg chg="add del mod ord">
          <ac:chgData name="Ossi Saarela" userId="b333726b-f4e3-44ae-bdbb-5fff36a1359f" providerId="ADAL" clId="{96A31F43-77DD-4B87-BBB7-A88BAA72018F}" dt="2018-11-07T16:58:45.490" v="8720" actId="478"/>
          <ac:spMkLst>
            <pc:docMk/>
            <pc:sldMk cId="1867452013" sldId="365"/>
            <ac:spMk id="7" creationId="{53E64A3F-F151-4BDB-AAE2-75FBFF717B19}"/>
          </ac:spMkLst>
        </pc:spChg>
        <pc:spChg chg="add del mod">
          <ac:chgData name="Ossi Saarela" userId="b333726b-f4e3-44ae-bdbb-5fff36a1359f" providerId="ADAL" clId="{96A31F43-77DD-4B87-BBB7-A88BAA72018F}" dt="2018-11-05T20:26:35.162" v="5717" actId="478"/>
          <ac:spMkLst>
            <pc:docMk/>
            <pc:sldMk cId="1867452013" sldId="365"/>
            <ac:spMk id="7" creationId="{6823BC6D-5FDA-471A-A9E3-1E47AFB445B8}"/>
          </ac:spMkLst>
        </pc:spChg>
        <pc:spChg chg="add mod ord">
          <ac:chgData name="Ossi Saarela" userId="b333726b-f4e3-44ae-bdbb-5fff36a1359f" providerId="ADAL" clId="{96A31F43-77DD-4B87-BBB7-A88BAA72018F}" dt="2018-11-07T16:58:54.855" v="8724" actId="167"/>
          <ac:spMkLst>
            <pc:docMk/>
            <pc:sldMk cId="1867452013" sldId="365"/>
            <ac:spMk id="8" creationId="{F3C18C1A-A220-43A6-9EC5-C6717C8E5FEF}"/>
          </ac:spMkLst>
        </pc:spChg>
        <pc:graphicFrameChg chg="del">
          <ac:chgData name="Ossi Saarela" userId="b333726b-f4e3-44ae-bdbb-5fff36a1359f" providerId="ADAL" clId="{96A31F43-77DD-4B87-BBB7-A88BAA72018F}" dt="2018-10-23T19:07:37.330" v="2727" actId="478"/>
          <ac:graphicFrameMkLst>
            <pc:docMk/>
            <pc:sldMk cId="1867452013" sldId="365"/>
            <ac:graphicFrameMk id="6" creationId="{A6B46C31-CB25-4C36-9137-8828EC01CD8D}"/>
          </ac:graphicFrameMkLst>
        </pc:graphicFrameChg>
        <pc:picChg chg="add mod">
          <ac:chgData name="Ossi Saarela" userId="b333726b-f4e3-44ae-bdbb-5fff36a1359f" providerId="ADAL" clId="{96A31F43-77DD-4B87-BBB7-A88BAA72018F}" dt="2018-11-05T20:23:51.430" v="5709" actId="1038"/>
          <ac:picMkLst>
            <pc:docMk/>
            <pc:sldMk cId="1867452013" sldId="365"/>
            <ac:picMk id="4" creationId="{C5CC4FC2-2D08-4B98-AE95-6DD19D398A1B}"/>
          </ac:picMkLst>
        </pc:picChg>
        <pc:picChg chg="add mod">
          <ac:chgData name="Ossi Saarela" userId="b333726b-f4e3-44ae-bdbb-5fff36a1359f" providerId="ADAL" clId="{96A31F43-77DD-4B87-BBB7-A88BAA72018F}" dt="2018-11-05T20:23:51.430" v="5709" actId="1038"/>
          <ac:picMkLst>
            <pc:docMk/>
            <pc:sldMk cId="1867452013" sldId="365"/>
            <ac:picMk id="5" creationId="{FBBC8AFE-2B71-4242-AAFB-D203386BF37C}"/>
          </ac:picMkLst>
        </pc:picChg>
        <pc:picChg chg="add mod">
          <ac:chgData name="Ossi Saarela" userId="b333726b-f4e3-44ae-bdbb-5fff36a1359f" providerId="ADAL" clId="{96A31F43-77DD-4B87-BBB7-A88BAA72018F}" dt="2018-11-05T20:23:51.430" v="5709" actId="1038"/>
          <ac:picMkLst>
            <pc:docMk/>
            <pc:sldMk cId="1867452013" sldId="365"/>
            <ac:picMk id="6" creationId="{A794E809-CEB8-4DC6-BBCD-923E3EA0F5EF}"/>
          </ac:picMkLst>
        </pc:picChg>
      </pc:sldChg>
      <pc:sldChg chg="addSp delSp modSp modTransition delAnim modNotesTx">
        <pc:chgData name="Ossi Saarela" userId="b333726b-f4e3-44ae-bdbb-5fff36a1359f" providerId="ADAL" clId="{96A31F43-77DD-4B87-BBB7-A88BAA72018F}" dt="2018-11-09T21:43:23.017" v="22433"/>
        <pc:sldMkLst>
          <pc:docMk/>
          <pc:sldMk cId="2165554806" sldId="366"/>
        </pc:sldMkLst>
        <pc:spChg chg="mod">
          <ac:chgData name="Ossi Saarela" userId="b333726b-f4e3-44ae-bdbb-5fff36a1359f" providerId="ADAL" clId="{96A31F43-77DD-4B87-BBB7-A88BAA72018F}" dt="2018-11-05T20:53:33.933" v="5960"/>
          <ac:spMkLst>
            <pc:docMk/>
            <pc:sldMk cId="2165554806" sldId="366"/>
            <ac:spMk id="2" creationId="{9E32BED8-26FA-4FCE-BA6F-63DB2236748F}"/>
          </ac:spMkLst>
        </pc:spChg>
        <pc:spChg chg="mod">
          <ac:chgData name="Ossi Saarela" userId="b333726b-f4e3-44ae-bdbb-5fff36a1359f" providerId="ADAL" clId="{96A31F43-77DD-4B87-BBB7-A88BAA72018F}" dt="2018-11-06T21:37:10.259" v="6549" actId="20577"/>
          <ac:spMkLst>
            <pc:docMk/>
            <pc:sldMk cId="2165554806" sldId="366"/>
            <ac:spMk id="3" creationId="{91A00F6D-8DFC-4F18-8D95-9510731720B3}"/>
          </ac:spMkLst>
        </pc:spChg>
        <pc:spChg chg="del">
          <ac:chgData name="Ossi Saarela" userId="b333726b-f4e3-44ae-bdbb-5fff36a1359f" providerId="ADAL" clId="{96A31F43-77DD-4B87-BBB7-A88BAA72018F}" dt="2018-11-05T20:40:30.478" v="5934" actId="478"/>
          <ac:spMkLst>
            <pc:docMk/>
            <pc:sldMk cId="2165554806" sldId="366"/>
            <ac:spMk id="4" creationId="{4B647380-76E5-424F-9C66-A8CC0320658D}"/>
          </ac:spMkLst>
        </pc:spChg>
        <pc:spChg chg="mod">
          <ac:chgData name="Ossi Saarela" userId="b333726b-f4e3-44ae-bdbb-5fff36a1359f" providerId="ADAL" clId="{96A31F43-77DD-4B87-BBB7-A88BAA72018F}" dt="2018-11-05T20:42:10.868" v="5954" actId="1037"/>
          <ac:spMkLst>
            <pc:docMk/>
            <pc:sldMk cId="2165554806" sldId="366"/>
            <ac:spMk id="5" creationId="{41E8B7F0-6600-44FE-92E2-DAEC130D20C2}"/>
          </ac:spMkLst>
        </pc:spChg>
        <pc:spChg chg="del">
          <ac:chgData name="Ossi Saarela" userId="b333726b-f4e3-44ae-bdbb-5fff36a1359f" providerId="ADAL" clId="{96A31F43-77DD-4B87-BBB7-A88BAA72018F}" dt="2018-11-05T20:39:53.858" v="5923" actId="478"/>
          <ac:spMkLst>
            <pc:docMk/>
            <pc:sldMk cId="2165554806" sldId="366"/>
            <ac:spMk id="6" creationId="{D0BD6236-43BE-4A24-8839-AEA741FBD34F}"/>
          </ac:spMkLst>
        </pc:spChg>
        <pc:spChg chg="del mod">
          <ac:chgData name="Ossi Saarela" userId="b333726b-f4e3-44ae-bdbb-5fff36a1359f" providerId="ADAL" clId="{96A31F43-77DD-4B87-BBB7-A88BAA72018F}" dt="2018-11-05T20:58:08.625" v="5993" actId="478"/>
          <ac:spMkLst>
            <pc:docMk/>
            <pc:sldMk cId="2165554806" sldId="366"/>
            <ac:spMk id="7" creationId="{A9E32CFC-BB3C-4369-AE6B-E7873D58DE2E}"/>
          </ac:spMkLst>
        </pc:spChg>
        <pc:spChg chg="del mod">
          <ac:chgData name="Ossi Saarela" userId="b333726b-f4e3-44ae-bdbb-5fff36a1359f" providerId="ADAL" clId="{96A31F43-77DD-4B87-BBB7-A88BAA72018F}" dt="2018-11-05T20:40:14.879" v="5927" actId="478"/>
          <ac:spMkLst>
            <pc:docMk/>
            <pc:sldMk cId="2165554806" sldId="366"/>
            <ac:spMk id="8" creationId="{08DF2E20-0ADF-4929-A2CF-CA1E931AA4E3}"/>
          </ac:spMkLst>
        </pc:spChg>
        <pc:spChg chg="add mod">
          <ac:chgData name="Ossi Saarela" userId="b333726b-f4e3-44ae-bdbb-5fff36a1359f" providerId="ADAL" clId="{96A31F43-77DD-4B87-BBB7-A88BAA72018F}" dt="2018-11-05T20:57:33.645" v="5985" actId="164"/>
          <ac:spMkLst>
            <pc:docMk/>
            <pc:sldMk cId="2165554806" sldId="366"/>
            <ac:spMk id="9" creationId="{ACF72511-E5CB-49EE-82C5-4B2B3BE81E51}"/>
          </ac:spMkLst>
        </pc:spChg>
        <pc:spChg chg="mod">
          <ac:chgData name="Ossi Saarela" userId="b333726b-f4e3-44ae-bdbb-5fff36a1359f" providerId="ADAL" clId="{96A31F43-77DD-4B87-BBB7-A88BAA72018F}" dt="2018-11-05T20:35:59.911" v="5869" actId="12"/>
          <ac:spMkLst>
            <pc:docMk/>
            <pc:sldMk cId="2165554806" sldId="366"/>
            <ac:spMk id="12" creationId="{7AC845B4-6BA0-4E2B-BF00-7E5EB6C8F2E0}"/>
          </ac:spMkLst>
        </pc:spChg>
        <pc:spChg chg="mod">
          <ac:chgData name="Ossi Saarela" userId="b333726b-f4e3-44ae-bdbb-5fff36a1359f" providerId="ADAL" clId="{96A31F43-77DD-4B87-BBB7-A88BAA72018F}" dt="2018-11-06T21:36:44.287" v="6546" actId="208"/>
          <ac:spMkLst>
            <pc:docMk/>
            <pc:sldMk cId="2165554806" sldId="366"/>
            <ac:spMk id="20" creationId="{449890CB-4694-47C1-9900-CC6B8F4BA6C9}"/>
          </ac:spMkLst>
        </pc:spChg>
        <pc:spChg chg="mod">
          <ac:chgData name="Ossi Saarela" userId="b333726b-f4e3-44ae-bdbb-5fff36a1359f" providerId="ADAL" clId="{96A31F43-77DD-4B87-BBB7-A88BAA72018F}" dt="2018-11-06T21:36:44.287" v="6546" actId="208"/>
          <ac:spMkLst>
            <pc:docMk/>
            <pc:sldMk cId="2165554806" sldId="366"/>
            <ac:spMk id="22" creationId="{746A3646-50CC-4EE0-8101-CED41711F823}"/>
          </ac:spMkLst>
        </pc:spChg>
        <pc:spChg chg="add mod ord">
          <ac:chgData name="Ossi Saarela" userId="b333726b-f4e3-44ae-bdbb-5fff36a1359f" providerId="ADAL" clId="{96A31F43-77DD-4B87-BBB7-A88BAA72018F}" dt="2018-11-05T20:40:48.922" v="5938" actId="167"/>
          <ac:spMkLst>
            <pc:docMk/>
            <pc:sldMk cId="2165554806" sldId="366"/>
            <ac:spMk id="25" creationId="{18D1D9D4-36C4-433E-B064-13907915AF61}"/>
          </ac:spMkLst>
        </pc:spChg>
        <pc:grpChg chg="add mod">
          <ac:chgData name="Ossi Saarela" userId="b333726b-f4e3-44ae-bdbb-5fff36a1359f" providerId="ADAL" clId="{96A31F43-77DD-4B87-BBB7-A88BAA72018F}" dt="2018-11-05T20:57:33.645" v="5985" actId="164"/>
          <ac:grpSpMkLst>
            <pc:docMk/>
            <pc:sldMk cId="2165554806" sldId="366"/>
            <ac:grpSpMk id="11" creationId="{206A5B9D-0D28-40D4-B9E0-68723BA9A90F}"/>
          </ac:grpSpMkLst>
        </pc:grpChg>
        <pc:grpChg chg="mod">
          <ac:chgData name="Ossi Saarela" userId="b333726b-f4e3-44ae-bdbb-5fff36a1359f" providerId="ADAL" clId="{96A31F43-77DD-4B87-BBB7-A88BAA72018F}" dt="2018-11-05T20:41:22.590" v="5950" actId="1076"/>
          <ac:grpSpMkLst>
            <pc:docMk/>
            <pc:sldMk cId="2165554806" sldId="366"/>
            <ac:grpSpMk id="13" creationId="{8358EF70-9F94-44FC-A933-5BF29428D3C2}"/>
          </ac:grpSpMkLst>
        </pc:grpChg>
        <pc:grpChg chg="add del mod">
          <ac:chgData name="Ossi Saarela" userId="b333726b-f4e3-44ae-bdbb-5fff36a1359f" providerId="ADAL" clId="{96A31F43-77DD-4B87-BBB7-A88BAA72018F}" dt="2018-11-05T20:54:29.716" v="5969"/>
          <ac:grpSpMkLst>
            <pc:docMk/>
            <pc:sldMk cId="2165554806" sldId="366"/>
            <ac:grpSpMk id="14" creationId="{ACB5BC05-963B-4867-B1D0-2A5B35ECC6B7}"/>
          </ac:grpSpMkLst>
        </pc:grpChg>
        <pc:grpChg chg="add mod">
          <ac:chgData name="Ossi Saarela" userId="b333726b-f4e3-44ae-bdbb-5fff36a1359f" providerId="ADAL" clId="{96A31F43-77DD-4B87-BBB7-A88BAA72018F}" dt="2018-11-05T20:57:57.971" v="5991" actId="1076"/>
          <ac:grpSpMkLst>
            <pc:docMk/>
            <pc:sldMk cId="2165554806" sldId="366"/>
            <ac:grpSpMk id="19" creationId="{C260FBFC-5BF8-49FD-8478-360D70D82278}"/>
          </ac:grpSpMkLst>
        </pc:grpChg>
        <pc:grpChg chg="add mod">
          <ac:chgData name="Ossi Saarela" userId="b333726b-f4e3-44ae-bdbb-5fff36a1359f" providerId="ADAL" clId="{96A31F43-77DD-4B87-BBB7-A88BAA72018F}" dt="2018-11-05T20:42:02.971" v="5953" actId="1076"/>
          <ac:grpSpMkLst>
            <pc:docMk/>
            <pc:sldMk cId="2165554806" sldId="366"/>
            <ac:grpSpMk id="26" creationId="{84DB8634-19B5-4128-985F-70821ECEB11B}"/>
          </ac:grpSpMkLst>
        </pc:grpChg>
        <pc:picChg chg="mod ord">
          <ac:chgData name="Ossi Saarela" userId="b333726b-f4e3-44ae-bdbb-5fff36a1359f" providerId="ADAL" clId="{96A31F43-77DD-4B87-BBB7-A88BAA72018F}" dt="2018-11-06T21:36:44.287" v="6546" actId="208"/>
          <ac:picMkLst>
            <pc:docMk/>
            <pc:sldMk cId="2165554806" sldId="366"/>
            <ac:picMk id="23" creationId="{41FDCA19-CC96-467D-A509-C03333F7747F}"/>
          </ac:picMkLst>
        </pc:picChg>
        <pc:picChg chg="add mod">
          <ac:chgData name="Ossi Saarela" userId="b333726b-f4e3-44ae-bdbb-5fff36a1359f" providerId="ADAL" clId="{96A31F43-77DD-4B87-BBB7-A88BAA72018F}" dt="2018-11-05T20:57:33.645" v="5985" actId="164"/>
          <ac:picMkLst>
            <pc:docMk/>
            <pc:sldMk cId="2165554806" sldId="366"/>
            <ac:picMk id="24" creationId="{ED72D695-D51D-4A7C-B5C0-E1F134C4836B}"/>
          </ac:picMkLst>
        </pc:picChg>
      </pc:sldChg>
      <pc:sldChg chg="modTransition modNotesTx">
        <pc:chgData name="Ossi Saarela" userId="b333726b-f4e3-44ae-bdbb-5fff36a1359f" providerId="ADAL" clId="{96A31F43-77DD-4B87-BBB7-A88BAA72018F}" dt="2018-11-09T21:42:31.584" v="22430"/>
        <pc:sldMkLst>
          <pc:docMk/>
          <pc:sldMk cId="2562032282" sldId="998"/>
        </pc:sldMkLst>
      </pc:sldChg>
      <pc:sldChg chg="addSp modSp modNotesTx">
        <pc:chgData name="Ossi Saarela" userId="b333726b-f4e3-44ae-bdbb-5fff36a1359f" providerId="ADAL" clId="{96A31F43-77DD-4B87-BBB7-A88BAA72018F}" dt="2018-11-09T21:38:33.152" v="22336" actId="20577"/>
        <pc:sldMkLst>
          <pc:docMk/>
          <pc:sldMk cId="1204559891" sldId="1001"/>
        </pc:sldMkLst>
        <pc:spChg chg="add mod">
          <ac:chgData name="Ossi Saarela" userId="b333726b-f4e3-44ae-bdbb-5fff36a1359f" providerId="ADAL" clId="{96A31F43-77DD-4B87-BBB7-A88BAA72018F}" dt="2018-11-07T16:31:02.213" v="8319" actId="20577"/>
          <ac:spMkLst>
            <pc:docMk/>
            <pc:sldMk cId="1204559891" sldId="1001"/>
            <ac:spMk id="65" creationId="{93897BD8-CDDB-4B0F-A4B7-634EE6896F70}"/>
          </ac:spMkLst>
        </pc:spChg>
      </pc:sldChg>
      <pc:sldChg chg="addSp delSp modSp modNotesTx">
        <pc:chgData name="Ossi Saarela" userId="b333726b-f4e3-44ae-bdbb-5fff36a1359f" providerId="ADAL" clId="{96A31F43-77DD-4B87-BBB7-A88BAA72018F}" dt="2018-11-09T21:22:07.794" v="21601" actId="20577"/>
        <pc:sldMkLst>
          <pc:docMk/>
          <pc:sldMk cId="3629469445" sldId="1002"/>
        </pc:sldMkLst>
        <pc:spChg chg="mod">
          <ac:chgData name="Ossi Saarela" userId="b333726b-f4e3-44ae-bdbb-5fff36a1359f" providerId="ADAL" clId="{96A31F43-77DD-4B87-BBB7-A88BAA72018F}" dt="2018-11-05T20:26:46.538" v="5759" actId="20577"/>
          <ac:spMkLst>
            <pc:docMk/>
            <pc:sldMk cId="3629469445" sldId="1002"/>
            <ac:spMk id="2" creationId="{9E32BED8-26FA-4FCE-BA6F-63DB2236748F}"/>
          </ac:spMkLst>
        </pc:spChg>
        <pc:spChg chg="mod">
          <ac:chgData name="Ossi Saarela" userId="b333726b-f4e3-44ae-bdbb-5fff36a1359f" providerId="ADAL" clId="{96A31F43-77DD-4B87-BBB7-A88BAA72018F}" dt="2018-11-06T21:20:09.655" v="6310" actId="20577"/>
          <ac:spMkLst>
            <pc:docMk/>
            <pc:sldMk cId="3629469445" sldId="1002"/>
            <ac:spMk id="3" creationId="{91A00F6D-8DFC-4F18-8D95-9510731720B3}"/>
          </ac:spMkLst>
        </pc:spChg>
        <pc:spChg chg="del">
          <ac:chgData name="Ossi Saarela" userId="b333726b-f4e3-44ae-bdbb-5fff36a1359f" providerId="ADAL" clId="{96A31F43-77DD-4B87-BBB7-A88BAA72018F}" dt="2018-10-30T20:59:08.339" v="4775" actId="478"/>
          <ac:spMkLst>
            <pc:docMk/>
            <pc:sldMk cId="3629469445" sldId="1002"/>
            <ac:spMk id="10" creationId="{C0BF42FA-ADB1-419C-B682-E33ACF1B841E}"/>
          </ac:spMkLst>
        </pc:spChg>
        <pc:spChg chg="del">
          <ac:chgData name="Ossi Saarela" userId="b333726b-f4e3-44ae-bdbb-5fff36a1359f" providerId="ADAL" clId="{96A31F43-77DD-4B87-BBB7-A88BAA72018F}" dt="2018-10-30T20:58:55.018" v="4769" actId="478"/>
          <ac:spMkLst>
            <pc:docMk/>
            <pc:sldMk cId="3629469445" sldId="1002"/>
            <ac:spMk id="11" creationId="{2483D7FE-CCA4-4D47-A34C-FA50AE8161DA}"/>
          </ac:spMkLst>
        </pc:spChg>
        <pc:spChg chg="mod">
          <ac:chgData name="Ossi Saarela" userId="b333726b-f4e3-44ae-bdbb-5fff36a1359f" providerId="ADAL" clId="{96A31F43-77DD-4B87-BBB7-A88BAA72018F}" dt="2018-10-30T21:00:11.383" v="4789" actId="1076"/>
          <ac:spMkLst>
            <pc:docMk/>
            <pc:sldMk cId="3629469445" sldId="1002"/>
            <ac:spMk id="12" creationId="{F0B4B6AB-ED78-4E70-871A-561AA4FD63D3}"/>
          </ac:spMkLst>
        </pc:spChg>
        <pc:spChg chg="add del mod">
          <ac:chgData name="Ossi Saarela" userId="b333726b-f4e3-44ae-bdbb-5fff36a1359f" providerId="ADAL" clId="{96A31F43-77DD-4B87-BBB7-A88BAA72018F}" dt="2018-11-05T20:37:50.354" v="5877"/>
          <ac:spMkLst>
            <pc:docMk/>
            <pc:sldMk cId="3629469445" sldId="1002"/>
            <ac:spMk id="13" creationId="{4FDFA438-D172-45D5-AC90-0CCFF2E64F7F}"/>
          </ac:spMkLst>
        </pc:spChg>
        <pc:spChg chg="del mod">
          <ac:chgData name="Ossi Saarela" userId="b333726b-f4e3-44ae-bdbb-5fff36a1359f" providerId="ADAL" clId="{96A31F43-77DD-4B87-BBB7-A88BAA72018F}" dt="2018-10-30T20:59:07.167" v="4774" actId="478"/>
          <ac:spMkLst>
            <pc:docMk/>
            <pc:sldMk cId="3629469445" sldId="1002"/>
            <ac:spMk id="13" creationId="{FD5721D2-D895-4D79-8880-268E5A58AD48}"/>
          </ac:spMkLst>
        </pc:spChg>
        <pc:spChg chg="mod">
          <ac:chgData name="Ossi Saarela" userId="b333726b-f4e3-44ae-bdbb-5fff36a1359f" providerId="ADAL" clId="{96A31F43-77DD-4B87-BBB7-A88BAA72018F}" dt="2018-11-06T21:38:52.101" v="6573" actId="14100"/>
          <ac:spMkLst>
            <pc:docMk/>
            <pc:sldMk cId="3629469445" sldId="1002"/>
            <ac:spMk id="14" creationId="{47262CCE-695D-4D74-87F5-87FFE1BB29C8}"/>
          </ac:spMkLst>
        </pc:spChg>
        <pc:spChg chg="add del mod">
          <ac:chgData name="Ossi Saarela" userId="b333726b-f4e3-44ae-bdbb-5fff36a1359f" providerId="ADAL" clId="{96A31F43-77DD-4B87-BBB7-A88BAA72018F}" dt="2018-11-05T20:39:09.471" v="5892" actId="164"/>
          <ac:spMkLst>
            <pc:docMk/>
            <pc:sldMk cId="3629469445" sldId="1002"/>
            <ac:spMk id="21" creationId="{17498892-F418-40CC-B9A4-8ED53C571355}"/>
          </ac:spMkLst>
        </pc:spChg>
        <pc:spChg chg="add mod">
          <ac:chgData name="Ossi Saarela" userId="b333726b-f4e3-44ae-bdbb-5fff36a1359f" providerId="ADAL" clId="{96A31F43-77DD-4B87-BBB7-A88BAA72018F}" dt="2018-11-05T20:39:09.471" v="5892" actId="164"/>
          <ac:spMkLst>
            <pc:docMk/>
            <pc:sldMk cId="3629469445" sldId="1002"/>
            <ac:spMk id="22" creationId="{11DA9949-F54C-4D3C-B103-9215251E18E7}"/>
          </ac:spMkLst>
        </pc:spChg>
        <pc:spChg chg="add del">
          <ac:chgData name="Ossi Saarela" userId="b333726b-f4e3-44ae-bdbb-5fff36a1359f" providerId="ADAL" clId="{96A31F43-77DD-4B87-BBB7-A88BAA72018F}" dt="2018-11-06T21:49:49.452" v="6577" actId="478"/>
          <ac:spMkLst>
            <pc:docMk/>
            <pc:sldMk cId="3629469445" sldId="1002"/>
            <ac:spMk id="25" creationId="{DB3B25D4-9AE6-4314-8FAF-FC87FC56EB36}"/>
          </ac:spMkLst>
        </pc:spChg>
        <pc:grpChg chg="add mod">
          <ac:chgData name="Ossi Saarela" userId="b333726b-f4e3-44ae-bdbb-5fff36a1359f" providerId="ADAL" clId="{96A31F43-77DD-4B87-BBB7-A88BAA72018F}" dt="2018-11-05T20:39:15.016" v="5893" actId="1076"/>
          <ac:grpSpMkLst>
            <pc:docMk/>
            <pc:sldMk cId="3629469445" sldId="1002"/>
            <ac:grpSpMk id="4" creationId="{101D0DC7-D1A6-4382-A1F3-0A629F4841DE}"/>
          </ac:grpSpMkLst>
        </pc:grpChg>
        <pc:grpChg chg="add del mod">
          <ac:chgData name="Ossi Saarela" userId="b333726b-f4e3-44ae-bdbb-5fff36a1359f" providerId="ADAL" clId="{96A31F43-77DD-4B87-BBB7-A88BAA72018F}" dt="2018-11-05T20:39:20.121" v="5894"/>
          <ac:grpSpMkLst>
            <pc:docMk/>
            <pc:sldMk cId="3629469445" sldId="1002"/>
            <ac:grpSpMk id="9" creationId="{5115351B-250C-411B-9233-93E8620971EF}"/>
          </ac:grpSpMkLst>
        </pc:grpChg>
        <pc:picChg chg="add mod">
          <ac:chgData name="Ossi Saarela" userId="b333726b-f4e3-44ae-bdbb-5fff36a1359f" providerId="ADAL" clId="{96A31F43-77DD-4B87-BBB7-A88BAA72018F}" dt="2018-11-05T20:39:09.471" v="5892" actId="164"/>
          <ac:picMkLst>
            <pc:docMk/>
            <pc:sldMk cId="3629469445" sldId="1002"/>
            <ac:picMk id="23" creationId="{EDCED5A6-A1C5-43F7-BE7D-3030F6798CC3}"/>
          </ac:picMkLst>
        </pc:picChg>
        <pc:picChg chg="add del">
          <ac:chgData name="Ossi Saarela" userId="b333726b-f4e3-44ae-bdbb-5fff36a1359f" providerId="ADAL" clId="{96A31F43-77DD-4B87-BBB7-A88BAA72018F}" dt="2018-11-06T21:49:47.110" v="6576" actId="478"/>
          <ac:picMkLst>
            <pc:docMk/>
            <pc:sldMk cId="3629469445" sldId="1002"/>
            <ac:picMk id="24" creationId="{7C31F42B-1423-436B-B0B7-6FC0759330BD}"/>
          </ac:picMkLst>
        </pc:picChg>
        <pc:cxnChg chg="add del mod">
          <ac:chgData name="Ossi Saarela" userId="b333726b-f4e3-44ae-bdbb-5fff36a1359f" providerId="ADAL" clId="{96A31F43-77DD-4B87-BBB7-A88BAA72018F}" dt="2018-11-06T21:49:51.311" v="6579" actId="478"/>
          <ac:cxnSpMkLst>
            <pc:docMk/>
            <pc:sldMk cId="3629469445" sldId="1002"/>
            <ac:cxnSpMk id="6" creationId="{86503ECD-45EE-44E8-BF51-EF1EABEED892}"/>
          </ac:cxnSpMkLst>
        </pc:cxnChg>
        <pc:cxnChg chg="add del mod">
          <ac:chgData name="Ossi Saarela" userId="b333726b-f4e3-44ae-bdbb-5fff36a1359f" providerId="ADAL" clId="{96A31F43-77DD-4B87-BBB7-A88BAA72018F}" dt="2018-11-06T21:49:52.477" v="6580" actId="478"/>
          <ac:cxnSpMkLst>
            <pc:docMk/>
            <pc:sldMk cId="3629469445" sldId="1002"/>
            <ac:cxnSpMk id="17" creationId="{7B83FF9D-C4CC-43B6-8AA2-A028F4A86894}"/>
          </ac:cxnSpMkLst>
        </pc:cxnChg>
        <pc:cxnChg chg="add mod">
          <ac:chgData name="Ossi Saarela" userId="b333726b-f4e3-44ae-bdbb-5fff36a1359f" providerId="ADAL" clId="{96A31F43-77DD-4B87-BBB7-A88BAA72018F}" dt="2018-10-30T20:59:53.969" v="4782" actId="14100"/>
          <ac:cxnSpMkLst>
            <pc:docMk/>
            <pc:sldMk cId="3629469445" sldId="1002"/>
            <ac:cxnSpMk id="19" creationId="{E90F8788-6D9F-4B50-8E87-2C8F3E467A28}"/>
          </ac:cxnSpMkLst>
        </pc:cxnChg>
        <pc:cxnChg chg="add mod">
          <ac:chgData name="Ossi Saarela" userId="b333726b-f4e3-44ae-bdbb-5fff36a1359f" providerId="ADAL" clId="{96A31F43-77DD-4B87-BBB7-A88BAA72018F}" dt="2018-10-30T20:59:45.981" v="4781" actId="14100"/>
          <ac:cxnSpMkLst>
            <pc:docMk/>
            <pc:sldMk cId="3629469445" sldId="1002"/>
            <ac:cxnSpMk id="20" creationId="{27BD7BC4-CFEC-46E8-8EB3-CEEC0ABEF336}"/>
          </ac:cxnSpMkLst>
        </pc:cxnChg>
        <pc:cxnChg chg="add del mod">
          <ac:chgData name="Ossi Saarela" userId="b333726b-f4e3-44ae-bdbb-5fff36a1359f" providerId="ADAL" clId="{96A31F43-77DD-4B87-BBB7-A88BAA72018F}" dt="2018-11-06T21:49:50.354" v="6578" actId="478"/>
          <ac:cxnSpMkLst>
            <pc:docMk/>
            <pc:sldMk cId="3629469445" sldId="1002"/>
            <ac:cxnSpMk id="26" creationId="{DDE021F5-B791-4352-BF02-62B72D35EC36}"/>
          </ac:cxnSpMkLst>
        </pc:cxnChg>
      </pc:sldChg>
      <pc:sldChg chg="addSp delSp modSp modTransition delAnim modAnim modNotesTx">
        <pc:chgData name="Ossi Saarela" userId="b333726b-f4e3-44ae-bdbb-5fff36a1359f" providerId="ADAL" clId="{96A31F43-77DD-4B87-BBB7-A88BAA72018F}" dt="2018-11-09T21:43:43.670" v="22434"/>
        <pc:sldMkLst>
          <pc:docMk/>
          <pc:sldMk cId="3164639231" sldId="1003"/>
        </pc:sldMkLst>
        <pc:spChg chg="mod">
          <ac:chgData name="Ossi Saarela" userId="b333726b-f4e3-44ae-bdbb-5fff36a1359f" providerId="ADAL" clId="{96A31F43-77DD-4B87-BBB7-A88BAA72018F}" dt="2018-11-05T20:54:15.885" v="5968"/>
          <ac:spMkLst>
            <pc:docMk/>
            <pc:sldMk cId="3164639231" sldId="1003"/>
            <ac:spMk id="2" creationId="{9E32BED8-26FA-4FCE-BA6F-63DB2236748F}"/>
          </ac:spMkLst>
        </pc:spChg>
        <pc:spChg chg="mod">
          <ac:chgData name="Ossi Saarela" userId="b333726b-f4e3-44ae-bdbb-5fff36a1359f" providerId="ADAL" clId="{96A31F43-77DD-4B87-BBB7-A88BAA72018F}" dt="2018-11-06T21:37:01.757" v="6548" actId="20577"/>
          <ac:spMkLst>
            <pc:docMk/>
            <pc:sldMk cId="3164639231" sldId="1003"/>
            <ac:spMk id="3" creationId="{91A00F6D-8DFC-4F18-8D95-9510731720B3}"/>
          </ac:spMkLst>
        </pc:spChg>
        <pc:spChg chg="del">
          <ac:chgData name="Ossi Saarela" userId="b333726b-f4e3-44ae-bdbb-5fff36a1359f" providerId="ADAL" clId="{96A31F43-77DD-4B87-BBB7-A88BAA72018F}" dt="2018-11-06T21:32:05.751" v="6439" actId="478"/>
          <ac:spMkLst>
            <pc:docMk/>
            <pc:sldMk cId="3164639231" sldId="1003"/>
            <ac:spMk id="4" creationId="{4B647380-76E5-424F-9C66-A8CC0320658D}"/>
          </ac:spMkLst>
        </pc:spChg>
        <pc:spChg chg="del">
          <ac:chgData name="Ossi Saarela" userId="b333726b-f4e3-44ae-bdbb-5fff36a1359f" providerId="ADAL" clId="{96A31F43-77DD-4B87-BBB7-A88BAA72018F}" dt="2018-11-06T21:34:41.077" v="6513" actId="478"/>
          <ac:spMkLst>
            <pc:docMk/>
            <pc:sldMk cId="3164639231" sldId="1003"/>
            <ac:spMk id="6" creationId="{D0BD6236-43BE-4A24-8839-AEA741FBD34F}"/>
          </ac:spMkLst>
        </pc:spChg>
        <pc:spChg chg="del">
          <ac:chgData name="Ossi Saarela" userId="b333726b-f4e3-44ae-bdbb-5fff36a1359f" providerId="ADAL" clId="{96A31F43-77DD-4B87-BBB7-A88BAA72018F}" dt="2018-11-05T20:57:41.449" v="5988" actId="478"/>
          <ac:spMkLst>
            <pc:docMk/>
            <pc:sldMk cId="3164639231" sldId="1003"/>
            <ac:spMk id="8" creationId="{08DF2E20-0ADF-4929-A2CF-CA1E931AA4E3}"/>
          </ac:spMkLst>
        </pc:spChg>
        <pc:spChg chg="mod">
          <ac:chgData name="Ossi Saarela" userId="b333726b-f4e3-44ae-bdbb-5fff36a1359f" providerId="ADAL" clId="{96A31F43-77DD-4B87-BBB7-A88BAA72018F}" dt="2018-11-06T21:34:39.259" v="6512" actId="14100"/>
          <ac:spMkLst>
            <pc:docMk/>
            <pc:sldMk cId="3164639231" sldId="1003"/>
            <ac:spMk id="9" creationId="{0B7A61A6-7B05-4181-9044-1E49FACBD639}"/>
          </ac:spMkLst>
        </pc:spChg>
        <pc:spChg chg="del">
          <ac:chgData name="Ossi Saarela" userId="b333726b-f4e3-44ae-bdbb-5fff36a1359f" providerId="ADAL" clId="{96A31F43-77DD-4B87-BBB7-A88BAA72018F}" dt="2018-11-06T21:33:13.729" v="6479" actId="478"/>
          <ac:spMkLst>
            <pc:docMk/>
            <pc:sldMk cId="3164639231" sldId="1003"/>
            <ac:spMk id="10" creationId="{1AA28E21-3975-4712-8272-737294084B5E}"/>
          </ac:spMkLst>
        </pc:spChg>
        <pc:spChg chg="add del">
          <ac:chgData name="Ossi Saarela" userId="b333726b-f4e3-44ae-bdbb-5fff36a1359f" providerId="ADAL" clId="{96A31F43-77DD-4B87-BBB7-A88BAA72018F}" dt="2018-11-05T20:54:13.597" v="5967"/>
          <ac:spMkLst>
            <pc:docMk/>
            <pc:sldMk cId="3164639231" sldId="1003"/>
            <ac:spMk id="11" creationId="{DED7059B-343F-47A9-95C3-2F1F7F2E7241}"/>
          </ac:spMkLst>
        </pc:spChg>
        <pc:spChg chg="del mod">
          <ac:chgData name="Ossi Saarela" userId="b333726b-f4e3-44ae-bdbb-5fff36a1359f" providerId="ADAL" clId="{96A31F43-77DD-4B87-BBB7-A88BAA72018F}" dt="2018-11-06T21:34:41.957" v="6514" actId="478"/>
          <ac:spMkLst>
            <pc:docMk/>
            <pc:sldMk cId="3164639231" sldId="1003"/>
            <ac:spMk id="12" creationId="{C2829F48-E1DE-4AA9-8C71-05C9CE01B244}"/>
          </ac:spMkLst>
        </pc:spChg>
        <pc:spChg chg="mod">
          <ac:chgData name="Ossi Saarela" userId="b333726b-f4e3-44ae-bdbb-5fff36a1359f" providerId="ADAL" clId="{96A31F43-77DD-4B87-BBB7-A88BAA72018F}" dt="2018-11-06T21:34:47.637" v="6529" actId="1037"/>
          <ac:spMkLst>
            <pc:docMk/>
            <pc:sldMk cId="3164639231" sldId="1003"/>
            <ac:spMk id="13" creationId="{81E2A4F9-7462-4917-95B7-16AA063284CC}"/>
          </ac:spMkLst>
        </pc:spChg>
        <pc:spChg chg="add del mod topLvl">
          <ac:chgData name="Ossi Saarela" userId="b333726b-f4e3-44ae-bdbb-5fff36a1359f" providerId="ADAL" clId="{96A31F43-77DD-4B87-BBB7-A88BAA72018F}" dt="2018-11-06T21:36:25.643" v="6544" actId="207"/>
          <ac:spMkLst>
            <pc:docMk/>
            <pc:sldMk cId="3164639231" sldId="1003"/>
            <ac:spMk id="30" creationId="{FAB828EA-4249-4C88-8455-BDDD8D4B9423}"/>
          </ac:spMkLst>
        </pc:spChg>
        <pc:spChg chg="mod">
          <ac:chgData name="Ossi Saarela" userId="b333726b-f4e3-44ae-bdbb-5fff36a1359f" providerId="ADAL" clId="{96A31F43-77DD-4B87-BBB7-A88BAA72018F}" dt="2018-11-06T21:36:05.539" v="6543" actId="208"/>
          <ac:spMkLst>
            <pc:docMk/>
            <pc:sldMk cId="3164639231" sldId="1003"/>
            <ac:spMk id="32" creationId="{020BCC4E-8269-4771-9733-53D58E5CF743}"/>
          </ac:spMkLst>
        </pc:spChg>
        <pc:spChg chg="mod">
          <ac:chgData name="Ossi Saarela" userId="b333726b-f4e3-44ae-bdbb-5fff36a1359f" providerId="ADAL" clId="{96A31F43-77DD-4B87-BBB7-A88BAA72018F}" dt="2018-11-06T21:36:34.073" v="6545" actId="208"/>
          <ac:spMkLst>
            <pc:docMk/>
            <pc:sldMk cId="3164639231" sldId="1003"/>
            <ac:spMk id="35" creationId="{B7E0A862-4509-4014-A9CF-9BDBA8C462D3}"/>
          </ac:spMkLst>
        </pc:spChg>
        <pc:spChg chg="mod">
          <ac:chgData name="Ossi Saarela" userId="b333726b-f4e3-44ae-bdbb-5fff36a1359f" providerId="ADAL" clId="{96A31F43-77DD-4B87-BBB7-A88BAA72018F}" dt="2018-11-06T21:34:16.919" v="6503" actId="1038"/>
          <ac:spMkLst>
            <pc:docMk/>
            <pc:sldMk cId="3164639231" sldId="1003"/>
            <ac:spMk id="37" creationId="{F711ED6F-C0C3-47E7-9F1E-841B9EE2C7CD}"/>
          </ac:spMkLst>
        </pc:spChg>
        <pc:spChg chg="add mod">
          <ac:chgData name="Ossi Saarela" userId="b333726b-f4e3-44ae-bdbb-5fff36a1359f" providerId="ADAL" clId="{96A31F43-77DD-4B87-BBB7-A88BAA72018F}" dt="2018-11-06T22:06:13.605" v="7012" actId="164"/>
          <ac:spMkLst>
            <pc:docMk/>
            <pc:sldMk cId="3164639231" sldId="1003"/>
            <ac:spMk id="39" creationId="{2C9B854E-C4BE-445E-BB9A-B2068791566C}"/>
          </ac:spMkLst>
        </pc:spChg>
        <pc:grpChg chg="add del mod">
          <ac:chgData name="Ossi Saarela" userId="b333726b-f4e3-44ae-bdbb-5fff36a1359f" providerId="ADAL" clId="{96A31F43-77DD-4B87-BBB7-A88BAA72018F}" dt="2018-11-06T21:36:54.022" v="6547" actId="478"/>
          <ac:grpSpMkLst>
            <pc:docMk/>
            <pc:sldMk cId="3164639231" sldId="1003"/>
            <ac:grpSpMk id="17" creationId="{D691BFE6-9406-4599-8528-E0705682FBE3}"/>
          </ac:grpSpMkLst>
        </pc:grpChg>
        <pc:grpChg chg="add mod">
          <ac:chgData name="Ossi Saarela" userId="b333726b-f4e3-44ae-bdbb-5fff36a1359f" providerId="ADAL" clId="{96A31F43-77DD-4B87-BBB7-A88BAA72018F}" dt="2018-11-06T21:32:11.715" v="6440" actId="1076"/>
          <ac:grpSpMkLst>
            <pc:docMk/>
            <pc:sldMk cId="3164639231" sldId="1003"/>
            <ac:grpSpMk id="22" creationId="{D0A61117-886E-4476-9634-5A56873BEE66}"/>
          </ac:grpSpMkLst>
        </pc:grpChg>
        <pc:grpChg chg="add mod">
          <ac:chgData name="Ossi Saarela" userId="b333726b-f4e3-44ae-bdbb-5fff36a1359f" providerId="ADAL" clId="{96A31F43-77DD-4B87-BBB7-A88BAA72018F}" dt="2018-11-06T21:34:47.637" v="6529" actId="1037"/>
          <ac:grpSpMkLst>
            <pc:docMk/>
            <pc:sldMk cId="3164639231" sldId="1003"/>
            <ac:grpSpMk id="23" creationId="{09C4AAF3-D511-4CB0-9B15-F45343ECE084}"/>
          </ac:grpSpMkLst>
        </pc:grpChg>
        <pc:grpChg chg="add del mod">
          <ac:chgData name="Ossi Saarela" userId="b333726b-f4e3-44ae-bdbb-5fff36a1359f" providerId="ADAL" clId="{96A31F43-77DD-4B87-BBB7-A88BAA72018F}" dt="2018-11-06T21:35:21.075" v="6535" actId="165"/>
          <ac:grpSpMkLst>
            <pc:docMk/>
            <pc:sldMk cId="3164639231" sldId="1003"/>
            <ac:grpSpMk id="29" creationId="{4A648411-2E62-4368-BCDA-0CC4AA87CB80}"/>
          </ac:grpSpMkLst>
        </pc:grpChg>
        <pc:grpChg chg="add del mod topLvl">
          <ac:chgData name="Ossi Saarela" userId="b333726b-f4e3-44ae-bdbb-5fff36a1359f" providerId="ADAL" clId="{96A31F43-77DD-4B87-BBB7-A88BAA72018F}" dt="2018-11-06T21:35:26.196" v="6537" actId="478"/>
          <ac:grpSpMkLst>
            <pc:docMk/>
            <pc:sldMk cId="3164639231" sldId="1003"/>
            <ac:grpSpMk id="31" creationId="{58C92BB2-0D41-41E3-AC21-9EA398D49C17}"/>
          </ac:grpSpMkLst>
        </pc:grpChg>
        <pc:grpChg chg="add mod">
          <ac:chgData name="Ossi Saarela" userId="b333726b-f4e3-44ae-bdbb-5fff36a1359f" providerId="ADAL" clId="{96A31F43-77DD-4B87-BBB7-A88BAA72018F}" dt="2018-11-06T21:33:41.044" v="6482" actId="1076"/>
          <ac:grpSpMkLst>
            <pc:docMk/>
            <pc:sldMk cId="3164639231" sldId="1003"/>
            <ac:grpSpMk id="34" creationId="{CE3A463A-6974-4B12-BD9E-653A20B32669}"/>
          </ac:grpSpMkLst>
        </pc:grpChg>
        <pc:grpChg chg="add mod">
          <ac:chgData name="Ossi Saarela" userId="b333726b-f4e3-44ae-bdbb-5fff36a1359f" providerId="ADAL" clId="{96A31F43-77DD-4B87-BBB7-A88BAA72018F}" dt="2018-11-06T22:06:13.605" v="7012" actId="164"/>
          <ac:grpSpMkLst>
            <pc:docMk/>
            <pc:sldMk cId="3164639231" sldId="1003"/>
            <ac:grpSpMk id="47" creationId="{DF4CFB4F-0ABB-4F87-A760-CDA68E7A74F1}"/>
          </ac:grpSpMkLst>
        </pc:grpChg>
        <pc:picChg chg="add del mod">
          <ac:chgData name="Ossi Saarela" userId="b333726b-f4e3-44ae-bdbb-5fff36a1359f" providerId="ADAL" clId="{96A31F43-77DD-4B87-BBB7-A88BAA72018F}" dt="2018-11-05T20:57:23.341" v="5982"/>
          <ac:picMkLst>
            <pc:docMk/>
            <pc:sldMk cId="3164639231" sldId="1003"/>
            <ac:picMk id="22" creationId="{AEFCFA44-E045-4D8B-9618-D37783E9ABEC}"/>
          </ac:picMkLst>
        </pc:picChg>
        <pc:picChg chg="mod">
          <ac:chgData name="Ossi Saarela" userId="b333726b-f4e3-44ae-bdbb-5fff36a1359f" providerId="ADAL" clId="{96A31F43-77DD-4B87-BBB7-A88BAA72018F}" dt="2018-11-06T21:36:05.539" v="6543" actId="208"/>
          <ac:picMkLst>
            <pc:docMk/>
            <pc:sldMk cId="3164639231" sldId="1003"/>
            <ac:picMk id="33" creationId="{8EFAC22C-0567-4554-91A2-E247C8659BFD}"/>
          </ac:picMkLst>
        </pc:picChg>
        <pc:cxnChg chg="add mod">
          <ac:chgData name="Ossi Saarela" userId="b333726b-f4e3-44ae-bdbb-5fff36a1359f" providerId="ADAL" clId="{96A31F43-77DD-4B87-BBB7-A88BAA72018F}" dt="2018-11-06T22:06:13.605" v="7012" actId="164"/>
          <ac:cxnSpMkLst>
            <pc:docMk/>
            <pc:sldMk cId="3164639231" sldId="1003"/>
            <ac:cxnSpMk id="40" creationId="{014829B6-BD44-4F85-8032-3F09ACB6C2AC}"/>
          </ac:cxnSpMkLst>
        </pc:cxnChg>
        <pc:cxnChg chg="add mod">
          <ac:chgData name="Ossi Saarela" userId="b333726b-f4e3-44ae-bdbb-5fff36a1359f" providerId="ADAL" clId="{96A31F43-77DD-4B87-BBB7-A88BAA72018F}" dt="2018-11-06T22:06:13.605" v="7012" actId="164"/>
          <ac:cxnSpMkLst>
            <pc:docMk/>
            <pc:sldMk cId="3164639231" sldId="1003"/>
            <ac:cxnSpMk id="41" creationId="{51328B62-25DB-4254-9E31-670E9724F6DF}"/>
          </ac:cxnSpMkLst>
        </pc:cxnChg>
      </pc:sldChg>
      <pc:sldChg chg="addSp delSp modSp ord modTransition modAnim modNotesTx">
        <pc:chgData name="Ossi Saarela" userId="b333726b-f4e3-44ae-bdbb-5fff36a1359f" providerId="ADAL" clId="{96A31F43-77DD-4B87-BBB7-A88BAA72018F}" dt="2018-11-09T20:29:53.088" v="21179" actId="20577"/>
        <pc:sldMkLst>
          <pc:docMk/>
          <pc:sldMk cId="2927659955" sldId="1030"/>
        </pc:sldMkLst>
        <pc:spChg chg="mod">
          <ac:chgData name="Ossi Saarela" userId="b333726b-f4e3-44ae-bdbb-5fff36a1359f" providerId="ADAL" clId="{96A31F43-77DD-4B87-BBB7-A88BAA72018F}" dt="2018-10-29T18:50:22.167" v="3718" actId="20577"/>
          <ac:spMkLst>
            <pc:docMk/>
            <pc:sldMk cId="2927659955" sldId="1030"/>
            <ac:spMk id="2" creationId="{F931FE6B-DF1F-4C8E-9EC5-90CCE7D84F64}"/>
          </ac:spMkLst>
        </pc:spChg>
        <pc:spChg chg="mod">
          <ac:chgData name="Ossi Saarela" userId="b333726b-f4e3-44ae-bdbb-5fff36a1359f" providerId="ADAL" clId="{96A31F43-77DD-4B87-BBB7-A88BAA72018F}" dt="2018-11-07T16:08:52.102" v="8050" actId="20577"/>
          <ac:spMkLst>
            <pc:docMk/>
            <pc:sldMk cId="2927659955" sldId="1030"/>
            <ac:spMk id="3" creationId="{54CE0425-35DA-425D-BEB7-98111AABC53F}"/>
          </ac:spMkLst>
        </pc:spChg>
        <pc:picChg chg="del mod">
          <ac:chgData name="Ossi Saarela" userId="b333726b-f4e3-44ae-bdbb-5fff36a1359f" providerId="ADAL" clId="{96A31F43-77DD-4B87-BBB7-A88BAA72018F}" dt="2018-10-29T18:54:11.814" v="3753" actId="478"/>
          <ac:picMkLst>
            <pc:docMk/>
            <pc:sldMk cId="2927659955" sldId="1030"/>
            <ac:picMk id="5" creationId="{0499385E-EE00-41CE-A2D1-DEA59CDEDE28}"/>
          </ac:picMkLst>
        </pc:picChg>
        <pc:picChg chg="add del mod">
          <ac:chgData name="Ossi Saarela" userId="b333726b-f4e3-44ae-bdbb-5fff36a1359f" providerId="ADAL" clId="{96A31F43-77DD-4B87-BBB7-A88BAA72018F}" dt="2018-10-29T18:57:15.676" v="3767"/>
          <ac:picMkLst>
            <pc:docMk/>
            <pc:sldMk cId="2927659955" sldId="1030"/>
            <ac:picMk id="6" creationId="{444BFC96-BF41-42A6-A5F2-D5D7998AB349}"/>
          </ac:picMkLst>
        </pc:picChg>
        <pc:picChg chg="add mod">
          <ac:chgData name="Ossi Saarela" userId="b333726b-f4e3-44ae-bdbb-5fff36a1359f" providerId="ADAL" clId="{96A31F43-77DD-4B87-BBB7-A88BAA72018F}" dt="2018-11-06T21:57:20.360" v="7001" actId="1076"/>
          <ac:picMkLst>
            <pc:docMk/>
            <pc:sldMk cId="2927659955" sldId="1030"/>
            <ac:picMk id="7" creationId="{897EC620-973E-4EA6-B11C-03DD911C118B}"/>
          </ac:picMkLst>
        </pc:picChg>
      </pc:sldChg>
      <pc:sldChg chg="delSp modSp add ord modTransition modNotesTx">
        <pc:chgData name="Ossi Saarela" userId="b333726b-f4e3-44ae-bdbb-5fff36a1359f" providerId="ADAL" clId="{96A31F43-77DD-4B87-BBB7-A88BAA72018F}" dt="2018-11-14T16:58:26.180" v="22435" actId="20577"/>
        <pc:sldMkLst>
          <pc:docMk/>
          <pc:sldMk cId="3994699607" sldId="1036"/>
        </pc:sldMkLst>
        <pc:spChg chg="mod">
          <ac:chgData name="Ossi Saarela" userId="b333726b-f4e3-44ae-bdbb-5fff36a1359f" providerId="ADAL" clId="{96A31F43-77DD-4B87-BBB7-A88BAA72018F}" dt="2018-11-02T18:47:57.358" v="4998" actId="20577"/>
          <ac:spMkLst>
            <pc:docMk/>
            <pc:sldMk cId="3994699607" sldId="1036"/>
            <ac:spMk id="3" creationId="{DA7D3E82-C02C-4BFB-ADBE-F553F66CE793}"/>
          </ac:spMkLst>
        </pc:spChg>
        <pc:spChg chg="mod">
          <ac:chgData name="Ossi Saarela" userId="b333726b-f4e3-44ae-bdbb-5fff36a1359f" providerId="ADAL" clId="{96A31F43-77DD-4B87-BBB7-A88BAA72018F}" dt="2018-11-14T16:58:26.180" v="22435" actId="20577"/>
          <ac:spMkLst>
            <pc:docMk/>
            <pc:sldMk cId="3994699607" sldId="1036"/>
            <ac:spMk id="5" creationId="{C1A2D320-7E3B-41EA-8BA6-E3994DF93FB4}"/>
          </ac:spMkLst>
        </pc:spChg>
        <pc:spChg chg="del mod">
          <ac:chgData name="Ossi Saarela" userId="b333726b-f4e3-44ae-bdbb-5fff36a1359f" providerId="ADAL" clId="{96A31F43-77DD-4B87-BBB7-A88BAA72018F}" dt="2018-10-12T19:57:40.711" v="1489" actId="478"/>
          <ac:spMkLst>
            <pc:docMk/>
            <pc:sldMk cId="3994699607" sldId="1036"/>
            <ac:spMk id="6" creationId="{A87536F6-E8B1-4D2B-878E-734DCBBAA250}"/>
          </ac:spMkLst>
        </pc:spChg>
        <pc:spChg chg="del">
          <ac:chgData name="Ossi Saarela" userId="b333726b-f4e3-44ae-bdbb-5fff36a1359f" providerId="ADAL" clId="{96A31F43-77DD-4B87-BBB7-A88BAA72018F}" dt="2018-10-12T19:57:42.193" v="1490" actId="478"/>
          <ac:spMkLst>
            <pc:docMk/>
            <pc:sldMk cId="3994699607" sldId="1036"/>
            <ac:spMk id="8" creationId="{23228AFE-EC38-4D54-9C97-DEAB5DC14855}"/>
          </ac:spMkLst>
        </pc:spChg>
        <pc:spChg chg="mod">
          <ac:chgData name="Ossi Saarela" userId="b333726b-f4e3-44ae-bdbb-5fff36a1359f" providerId="ADAL" clId="{96A31F43-77DD-4B87-BBB7-A88BAA72018F}" dt="2018-11-06T20:30:16.608" v="6003" actId="20577"/>
          <ac:spMkLst>
            <pc:docMk/>
            <pc:sldMk cId="3994699607" sldId="1036"/>
            <ac:spMk id="11" creationId="{C44B61C9-3DE6-4B38-B912-FE5691CF4A81}"/>
          </ac:spMkLst>
        </pc:spChg>
      </pc:sldChg>
      <pc:sldChg chg="addSp delSp modSp add modTransition modAnim modNotesTx">
        <pc:chgData name="Ossi Saarela" userId="b333726b-f4e3-44ae-bdbb-5fff36a1359f" providerId="ADAL" clId="{96A31F43-77DD-4B87-BBB7-A88BAA72018F}" dt="2018-11-14T16:58:32.699" v="22437" actId="20577"/>
        <pc:sldMkLst>
          <pc:docMk/>
          <pc:sldMk cId="4161983153" sldId="1037"/>
        </pc:sldMkLst>
        <pc:spChg chg="add mod">
          <ac:chgData name="Ossi Saarela" userId="b333726b-f4e3-44ae-bdbb-5fff36a1359f" providerId="ADAL" clId="{96A31F43-77DD-4B87-BBB7-A88BAA72018F}" dt="2018-10-29T19:38:51.664" v="4290" actId="1076"/>
          <ac:spMkLst>
            <pc:docMk/>
            <pc:sldMk cId="4161983153" sldId="1037"/>
            <ac:spMk id="2" creationId="{A12B8484-FFFF-45E2-BC36-B1B08B3A0288}"/>
          </ac:spMkLst>
        </pc:spChg>
        <pc:spChg chg="mod">
          <ac:chgData name="Ossi Saarela" userId="b333726b-f4e3-44ae-bdbb-5fff36a1359f" providerId="ADAL" clId="{96A31F43-77DD-4B87-BBB7-A88BAA72018F}" dt="2018-11-02T18:48:12.838" v="5029" actId="20577"/>
          <ac:spMkLst>
            <pc:docMk/>
            <pc:sldMk cId="4161983153" sldId="1037"/>
            <ac:spMk id="3" creationId="{DA7D3E82-C02C-4BFB-ADBE-F553F66CE793}"/>
          </ac:spMkLst>
        </pc:spChg>
        <pc:spChg chg="mod">
          <ac:chgData name="Ossi Saarela" userId="b333726b-f4e3-44ae-bdbb-5fff36a1359f" providerId="ADAL" clId="{96A31F43-77DD-4B87-BBB7-A88BAA72018F}" dt="2018-11-14T16:58:32.699" v="22437" actId="20577"/>
          <ac:spMkLst>
            <pc:docMk/>
            <pc:sldMk cId="4161983153" sldId="1037"/>
            <ac:spMk id="5" creationId="{C1A2D320-7E3B-41EA-8BA6-E3994DF93FB4}"/>
          </ac:spMkLst>
        </pc:spChg>
        <pc:spChg chg="add del mod">
          <ac:chgData name="Ossi Saarela" userId="b333726b-f4e3-44ae-bdbb-5fff36a1359f" providerId="ADAL" clId="{96A31F43-77DD-4B87-BBB7-A88BAA72018F}" dt="2018-10-12T20:01:09.179" v="1609"/>
          <ac:spMkLst>
            <pc:docMk/>
            <pc:sldMk cId="4161983153" sldId="1037"/>
            <ac:spMk id="7" creationId="{19988323-3DF4-4262-B53D-6E506C4D886A}"/>
          </ac:spMkLst>
        </pc:spChg>
        <pc:spChg chg="mod">
          <ac:chgData name="Ossi Saarela" userId="b333726b-f4e3-44ae-bdbb-5fff36a1359f" providerId="ADAL" clId="{96A31F43-77DD-4B87-BBB7-A88BAA72018F}" dt="2018-10-25T16:27:45.505" v="3646" actId="207"/>
          <ac:spMkLst>
            <pc:docMk/>
            <pc:sldMk cId="4161983153" sldId="1037"/>
            <ac:spMk id="8" creationId="{23228AFE-EC38-4D54-9C97-DEAB5DC14855}"/>
          </ac:spMkLst>
        </pc:spChg>
        <pc:spChg chg="add del">
          <ac:chgData name="Ossi Saarela" userId="b333726b-f4e3-44ae-bdbb-5fff36a1359f" providerId="ADAL" clId="{96A31F43-77DD-4B87-BBB7-A88BAA72018F}" dt="2018-10-12T20:01:33.270" v="1615"/>
          <ac:spMkLst>
            <pc:docMk/>
            <pc:sldMk cId="4161983153" sldId="1037"/>
            <ac:spMk id="10" creationId="{A5A700D7-C1F5-46CB-8A3A-FF95D382D43D}"/>
          </ac:spMkLst>
        </pc:spChg>
        <pc:spChg chg="mod ord">
          <ac:chgData name="Ossi Saarela" userId="b333726b-f4e3-44ae-bdbb-5fff36a1359f" providerId="ADAL" clId="{96A31F43-77DD-4B87-BBB7-A88BAA72018F}" dt="2018-11-07T16:13:46.410" v="8101" actId="20577"/>
          <ac:spMkLst>
            <pc:docMk/>
            <pc:sldMk cId="4161983153" sldId="1037"/>
            <ac:spMk id="11" creationId="{C44B61C9-3DE6-4B38-B912-FE5691CF4A81}"/>
          </ac:spMkLst>
        </pc:spChg>
        <pc:spChg chg="add mod">
          <ac:chgData name="Ossi Saarela" userId="b333726b-f4e3-44ae-bdbb-5fff36a1359f" providerId="ADAL" clId="{96A31F43-77DD-4B87-BBB7-A88BAA72018F}" dt="2018-10-12T20:02:33.166" v="1630" actId="164"/>
          <ac:spMkLst>
            <pc:docMk/>
            <pc:sldMk cId="4161983153" sldId="1037"/>
            <ac:spMk id="17" creationId="{98AF9F5B-0C24-4DBC-B1B8-ABB10FC3CA26}"/>
          </ac:spMkLst>
        </pc:spChg>
        <pc:grpChg chg="add mod">
          <ac:chgData name="Ossi Saarela" userId="b333726b-f4e3-44ae-bdbb-5fff36a1359f" providerId="ADAL" clId="{96A31F43-77DD-4B87-BBB7-A88BAA72018F}" dt="2018-10-12T20:01:32.537" v="1614" actId="164"/>
          <ac:grpSpMkLst>
            <pc:docMk/>
            <pc:sldMk cId="4161983153" sldId="1037"/>
            <ac:grpSpMk id="2" creationId="{1927C2CC-0EC8-48EA-8F02-C489F273E621}"/>
          </ac:grpSpMkLst>
        </pc:grpChg>
        <pc:grpChg chg="add del mod">
          <ac:chgData name="Ossi Saarela" userId="b333726b-f4e3-44ae-bdbb-5fff36a1359f" providerId="ADAL" clId="{96A31F43-77DD-4B87-BBB7-A88BAA72018F}" dt="2018-10-12T20:01:33.270" v="1615"/>
          <ac:grpSpMkLst>
            <pc:docMk/>
            <pc:sldMk cId="4161983153" sldId="1037"/>
            <ac:grpSpMk id="13" creationId="{D4198E00-AAC5-4A3B-AEE6-F5B9893B8697}"/>
          </ac:grpSpMkLst>
        </pc:grpChg>
        <pc:grpChg chg="add mod ord">
          <ac:chgData name="Ossi Saarela" userId="b333726b-f4e3-44ae-bdbb-5fff36a1359f" providerId="ADAL" clId="{96A31F43-77DD-4B87-BBB7-A88BAA72018F}" dt="2018-10-29T19:38:58.102" v="4292" actId="14100"/>
          <ac:grpSpMkLst>
            <pc:docMk/>
            <pc:sldMk cId="4161983153" sldId="1037"/>
            <ac:grpSpMk id="18" creationId="{7B3EDE61-F136-42A5-8C0F-313D30FB234E}"/>
          </ac:grpSpMkLst>
        </pc:grpChg>
        <pc:picChg chg="add mod">
          <ac:chgData name="Ossi Saarela" userId="b333726b-f4e3-44ae-bdbb-5fff36a1359f" providerId="ADAL" clId="{96A31F43-77DD-4B87-BBB7-A88BAA72018F}" dt="2018-10-12T20:02:33.166" v="1630" actId="164"/>
          <ac:picMkLst>
            <pc:docMk/>
            <pc:sldMk cId="4161983153" sldId="1037"/>
            <ac:picMk id="4" creationId="{081E7115-015F-42AF-BC94-7DAC89DF11BE}"/>
          </ac:picMkLst>
        </pc:picChg>
        <pc:picChg chg="add del mod">
          <ac:chgData name="Ossi Saarela" userId="b333726b-f4e3-44ae-bdbb-5fff36a1359f" providerId="ADAL" clId="{96A31F43-77DD-4B87-BBB7-A88BAA72018F}" dt="2018-10-12T20:01:09.179" v="1609"/>
          <ac:picMkLst>
            <pc:docMk/>
            <pc:sldMk cId="4161983153" sldId="1037"/>
            <ac:picMk id="9" creationId="{14C44501-DE22-4EB8-881D-D0BA2DE54E44}"/>
          </ac:picMkLst>
        </pc:picChg>
        <pc:picChg chg="add del mod">
          <ac:chgData name="Ossi Saarela" userId="b333726b-f4e3-44ae-bdbb-5fff36a1359f" providerId="ADAL" clId="{96A31F43-77DD-4B87-BBB7-A88BAA72018F}" dt="2018-10-12T20:01:33.270" v="1615"/>
          <ac:picMkLst>
            <pc:docMk/>
            <pc:sldMk cId="4161983153" sldId="1037"/>
            <ac:picMk id="12" creationId="{598C52ED-7761-487C-A59C-F2D2B20A03EA}"/>
          </ac:picMkLst>
        </pc:picChg>
        <pc:picChg chg="add mod">
          <ac:chgData name="Ossi Saarela" userId="b333726b-f4e3-44ae-bdbb-5fff36a1359f" providerId="ADAL" clId="{96A31F43-77DD-4B87-BBB7-A88BAA72018F}" dt="2018-10-29T19:38:51.664" v="4290" actId="1076"/>
          <ac:picMkLst>
            <pc:docMk/>
            <pc:sldMk cId="4161983153" sldId="1037"/>
            <ac:picMk id="19" creationId="{EC3035E0-E7CB-4565-BC1F-F16FE88C2D86}"/>
          </ac:picMkLst>
        </pc:picChg>
      </pc:sldChg>
      <pc:sldChg chg="modSp add ord modTransition modNotesTx">
        <pc:chgData name="Ossi Saarela" userId="b333726b-f4e3-44ae-bdbb-5fff36a1359f" providerId="ADAL" clId="{96A31F43-77DD-4B87-BBB7-A88BAA72018F}" dt="2018-11-09T20:30:45.938" v="21243" actId="20577"/>
        <pc:sldMkLst>
          <pc:docMk/>
          <pc:sldMk cId="399460275" sldId="1043"/>
        </pc:sldMkLst>
        <pc:spChg chg="mod">
          <ac:chgData name="Ossi Saarela" userId="b333726b-f4e3-44ae-bdbb-5fff36a1359f" providerId="ADAL" clId="{96A31F43-77DD-4B87-BBB7-A88BAA72018F}" dt="2018-10-23T21:20:27.678" v="3291" actId="113"/>
          <ac:spMkLst>
            <pc:docMk/>
            <pc:sldMk cId="399460275" sldId="1043"/>
            <ac:spMk id="26" creationId="{83FC68D1-015F-488E-9586-07E6B765A0BF}"/>
          </ac:spMkLst>
        </pc:spChg>
      </pc:sldChg>
      <pc:sldChg chg="add modTransition modNotesTx">
        <pc:chgData name="Ossi Saarela" userId="b333726b-f4e3-44ae-bdbb-5fff36a1359f" providerId="ADAL" clId="{96A31F43-77DD-4B87-BBB7-A88BAA72018F}" dt="2018-11-09T21:41:24.595" v="22425"/>
        <pc:sldMkLst>
          <pc:docMk/>
          <pc:sldMk cId="2568016826" sldId="1209"/>
        </pc:sldMkLst>
      </pc:sldChg>
      <pc:sldChg chg="add modNotesTx">
        <pc:chgData name="Ossi Saarela" userId="b333726b-f4e3-44ae-bdbb-5fff36a1359f" providerId="ADAL" clId="{96A31F43-77DD-4B87-BBB7-A88BAA72018F}" dt="2018-11-09T17:02:07.067" v="12198" actId="20577"/>
        <pc:sldMkLst>
          <pc:docMk/>
          <pc:sldMk cId="1004715249" sldId="1210"/>
        </pc:sldMkLst>
      </pc:sldChg>
      <pc:sldChg chg="addSp delSp modSp add delAnim modNotesTx">
        <pc:chgData name="Ossi Saarela" userId="b333726b-f4e3-44ae-bdbb-5fff36a1359f" providerId="ADAL" clId="{96A31F43-77DD-4B87-BBB7-A88BAA72018F}" dt="2018-11-09T21:00:47.419" v="21335" actId="114"/>
        <pc:sldMkLst>
          <pc:docMk/>
          <pc:sldMk cId="2301459217" sldId="1211"/>
        </pc:sldMkLst>
        <pc:spChg chg="del">
          <ac:chgData name="Ossi Saarela" userId="b333726b-f4e3-44ae-bdbb-5fff36a1359f" providerId="ADAL" clId="{96A31F43-77DD-4B87-BBB7-A88BAA72018F}" dt="2018-10-25T16:02:34.317" v="3338" actId="478"/>
          <ac:spMkLst>
            <pc:docMk/>
            <pc:sldMk cId="2301459217" sldId="1211"/>
            <ac:spMk id="25" creationId="{553C3E3A-F439-0445-9A9B-4F19E1EAB28F}"/>
          </ac:spMkLst>
        </pc:spChg>
        <pc:spChg chg="del">
          <ac:chgData name="Ossi Saarela" userId="b333726b-f4e3-44ae-bdbb-5fff36a1359f" providerId="ADAL" clId="{96A31F43-77DD-4B87-BBB7-A88BAA72018F}" dt="2018-10-25T16:02:34.317" v="3338" actId="478"/>
          <ac:spMkLst>
            <pc:docMk/>
            <pc:sldMk cId="2301459217" sldId="1211"/>
            <ac:spMk id="26" creationId="{0EDDDDC0-B0A7-9F4B-ABE4-4FF7BB923452}"/>
          </ac:spMkLst>
        </pc:spChg>
        <pc:picChg chg="add del mod">
          <ac:chgData name="Ossi Saarela" userId="b333726b-f4e3-44ae-bdbb-5fff36a1359f" providerId="ADAL" clId="{96A31F43-77DD-4B87-BBB7-A88BAA72018F}" dt="2018-10-30T21:18:40.131" v="4880"/>
          <ac:picMkLst>
            <pc:docMk/>
            <pc:sldMk cId="2301459217" sldId="1211"/>
            <ac:picMk id="26" creationId="{70D99C1A-32F7-4C0F-A53D-50BA4BAFBC34}"/>
          </ac:picMkLst>
        </pc:picChg>
      </pc:sldChg>
      <pc:sldChg chg="addSp delSp modSp add ord modTransition modAnim modNotesTx">
        <pc:chgData name="Ossi Saarela" userId="b333726b-f4e3-44ae-bdbb-5fff36a1359f" providerId="ADAL" clId="{96A31F43-77DD-4B87-BBB7-A88BAA72018F}" dt="2018-11-09T21:26:18.644" v="22025" actId="20577"/>
        <pc:sldMkLst>
          <pc:docMk/>
          <pc:sldMk cId="1392533906" sldId="1213"/>
        </pc:sldMkLst>
        <pc:spChg chg="del">
          <ac:chgData name="Ossi Saarela" userId="b333726b-f4e3-44ae-bdbb-5fff36a1359f" providerId="ADAL" clId="{96A31F43-77DD-4B87-BBB7-A88BAA72018F}" dt="2018-10-25T16:12:32.322" v="3398"/>
          <ac:spMkLst>
            <pc:docMk/>
            <pc:sldMk cId="1392533906" sldId="1213"/>
            <ac:spMk id="2" creationId="{4236E972-84CE-49E6-A43E-AF11366F771A}"/>
          </ac:spMkLst>
        </pc:spChg>
        <pc:spChg chg="del">
          <ac:chgData name="Ossi Saarela" userId="b333726b-f4e3-44ae-bdbb-5fff36a1359f" providerId="ADAL" clId="{96A31F43-77DD-4B87-BBB7-A88BAA72018F}" dt="2018-10-25T16:12:32.322" v="3398"/>
          <ac:spMkLst>
            <pc:docMk/>
            <pc:sldMk cId="1392533906" sldId="1213"/>
            <ac:spMk id="3" creationId="{0AE60E87-141F-4698-888F-585043E03901}"/>
          </ac:spMkLst>
        </pc:spChg>
        <pc:spChg chg="add mod">
          <ac:chgData name="Ossi Saarela" userId="b333726b-f4e3-44ae-bdbb-5fff36a1359f" providerId="ADAL" clId="{96A31F43-77DD-4B87-BBB7-A88BAA72018F}" dt="2018-10-29T18:51:14.332" v="3738" actId="20577"/>
          <ac:spMkLst>
            <pc:docMk/>
            <pc:sldMk cId="1392533906" sldId="1213"/>
            <ac:spMk id="5" creationId="{ECC6CC52-EFA2-49B8-BC1F-AA5810F8463B}"/>
          </ac:spMkLst>
        </pc:spChg>
        <pc:spChg chg="add mod">
          <ac:chgData name="Ossi Saarela" userId="b333726b-f4e3-44ae-bdbb-5fff36a1359f" providerId="ADAL" clId="{96A31F43-77DD-4B87-BBB7-A88BAA72018F}" dt="2018-10-29T18:51:34.476" v="3739" actId="207"/>
          <ac:spMkLst>
            <pc:docMk/>
            <pc:sldMk cId="1392533906" sldId="1213"/>
            <ac:spMk id="6" creationId="{02EB4E4F-33C6-4E29-9E74-6335FB14BE24}"/>
          </ac:spMkLst>
        </pc:spChg>
        <pc:spChg chg="add mod">
          <ac:chgData name="Ossi Saarela" userId="b333726b-f4e3-44ae-bdbb-5fff36a1359f" providerId="ADAL" clId="{96A31F43-77DD-4B87-BBB7-A88BAA72018F}" dt="2018-10-29T18:51:38.101" v="3740" actId="207"/>
          <ac:spMkLst>
            <pc:docMk/>
            <pc:sldMk cId="1392533906" sldId="1213"/>
            <ac:spMk id="7" creationId="{27BAA5C1-FCEC-4508-8925-A61E6914097B}"/>
          </ac:spMkLst>
        </pc:spChg>
        <pc:picChg chg="add mod">
          <ac:chgData name="Ossi Saarela" userId="b333726b-f4e3-44ae-bdbb-5fff36a1359f" providerId="ADAL" clId="{96A31F43-77DD-4B87-BBB7-A88BAA72018F}" dt="2018-10-25T16:15:00.149" v="3606" actId="1076"/>
          <ac:picMkLst>
            <pc:docMk/>
            <pc:sldMk cId="1392533906" sldId="1213"/>
            <ac:picMk id="4" creationId="{4F214C34-F669-4873-A9B9-7E8F22F045CB}"/>
          </ac:picMkLst>
        </pc:picChg>
        <pc:picChg chg="add mod modCrop">
          <ac:chgData name="Ossi Saarela" userId="b333726b-f4e3-44ae-bdbb-5fff36a1359f" providerId="ADAL" clId="{96A31F43-77DD-4B87-BBB7-A88BAA72018F}" dt="2018-10-25T16:15:05.836" v="3609" actId="1076"/>
          <ac:picMkLst>
            <pc:docMk/>
            <pc:sldMk cId="1392533906" sldId="1213"/>
            <ac:picMk id="8" creationId="{E657F82A-7ABD-417A-9CDA-585788C5EDD9}"/>
          </ac:picMkLst>
        </pc:picChg>
        <pc:picChg chg="add del mod">
          <ac:chgData name="Ossi Saarela" userId="b333726b-f4e3-44ae-bdbb-5fff36a1359f" providerId="ADAL" clId="{96A31F43-77DD-4B87-BBB7-A88BAA72018F}" dt="2018-10-29T18:54:06.516" v="3751"/>
          <ac:picMkLst>
            <pc:docMk/>
            <pc:sldMk cId="1392533906" sldId="1213"/>
            <ac:picMk id="9" creationId="{B7B5DBC8-5F96-4274-BE40-5AAA801F9A1A}"/>
          </ac:picMkLst>
        </pc:picChg>
        <pc:picChg chg="add del mod">
          <ac:chgData name="Ossi Saarela" userId="b333726b-f4e3-44ae-bdbb-5fff36a1359f" providerId="ADAL" clId="{96A31F43-77DD-4B87-BBB7-A88BAA72018F}" dt="2018-10-29T18:57:25.849" v="3783"/>
          <ac:picMkLst>
            <pc:docMk/>
            <pc:sldMk cId="1392533906" sldId="1213"/>
            <ac:picMk id="10" creationId="{729D68D4-3281-4541-8AD1-9EB08D797825}"/>
          </ac:picMkLst>
        </pc:picChg>
      </pc:sldChg>
      <pc:sldChg chg="addSp modSp ord modAnim modNotesTx">
        <pc:chgData name="Ossi Saarela" userId="b333726b-f4e3-44ae-bdbb-5fff36a1359f" providerId="ADAL" clId="{96A31F43-77DD-4B87-BBB7-A88BAA72018F}" dt="2018-11-09T19:32:57.024" v="15036" actId="20577"/>
        <pc:sldMkLst>
          <pc:docMk/>
          <pc:sldMk cId="211409724" sldId="1222"/>
        </pc:sldMkLst>
        <pc:spChg chg="mod">
          <ac:chgData name="Ossi Saarela" userId="b333726b-f4e3-44ae-bdbb-5fff36a1359f" providerId="ADAL" clId="{96A31F43-77DD-4B87-BBB7-A88BAA72018F}" dt="2018-11-06T22:29:11.177" v="8037" actId="20577"/>
          <ac:spMkLst>
            <pc:docMk/>
            <pc:sldMk cId="211409724" sldId="1222"/>
            <ac:spMk id="4" creationId="{DA8EEE44-8B1C-4F48-AD8A-D62119215A69}"/>
          </ac:spMkLst>
        </pc:spChg>
        <pc:spChg chg="add">
          <ac:chgData name="Ossi Saarela" userId="b333726b-f4e3-44ae-bdbb-5fff36a1359f" providerId="ADAL" clId="{96A31F43-77DD-4B87-BBB7-A88BAA72018F}" dt="2018-11-06T22:29:51.949" v="8038"/>
          <ac:spMkLst>
            <pc:docMk/>
            <pc:sldMk cId="211409724" sldId="1222"/>
            <ac:spMk id="40" creationId="{9482AF81-503E-4CC2-A0E4-5AAFC3468117}"/>
          </ac:spMkLst>
        </pc:spChg>
        <pc:spChg chg="mod">
          <ac:chgData name="Ossi Saarela" userId="b333726b-f4e3-44ae-bdbb-5fff36a1359f" providerId="ADAL" clId="{96A31F43-77DD-4B87-BBB7-A88BAA72018F}" dt="2018-10-25T16:22:56.961" v="3638" actId="108"/>
          <ac:spMkLst>
            <pc:docMk/>
            <pc:sldMk cId="211409724" sldId="1222"/>
            <ac:spMk id="112" creationId="{DFEACBAB-4EE9-CB45-B829-F16CFB2F623D}"/>
          </ac:spMkLst>
        </pc:spChg>
        <pc:spChg chg="mod">
          <ac:chgData name="Ossi Saarela" userId="b333726b-f4e3-44ae-bdbb-5fff36a1359f" providerId="ADAL" clId="{96A31F43-77DD-4B87-BBB7-A88BAA72018F}" dt="2018-10-25T16:23:01.045" v="3639" actId="108"/>
          <ac:spMkLst>
            <pc:docMk/>
            <pc:sldMk cId="211409724" sldId="1222"/>
            <ac:spMk id="122" creationId="{D378E973-6F7B-EE4D-88E8-B62D74F16918}"/>
          </ac:spMkLst>
        </pc:spChg>
        <pc:spChg chg="mod">
          <ac:chgData name="Ossi Saarela" userId="b333726b-f4e3-44ae-bdbb-5fff36a1359f" providerId="ADAL" clId="{96A31F43-77DD-4B87-BBB7-A88BAA72018F}" dt="2018-10-29T19:45:36.682" v="4303" actId="20577"/>
          <ac:spMkLst>
            <pc:docMk/>
            <pc:sldMk cId="211409724" sldId="1222"/>
            <ac:spMk id="152" creationId="{943E16C0-D84D-874D-9B17-C703265E0317}"/>
          </ac:spMkLst>
        </pc:spChg>
        <pc:spChg chg="mod">
          <ac:chgData name="Ossi Saarela" userId="b333726b-f4e3-44ae-bdbb-5fff36a1359f" providerId="ADAL" clId="{96A31F43-77DD-4B87-BBB7-A88BAA72018F}" dt="2018-10-29T19:46:24.924" v="4326" actId="20577"/>
          <ac:spMkLst>
            <pc:docMk/>
            <pc:sldMk cId="211409724" sldId="1222"/>
            <ac:spMk id="153" creationId="{DFEB03F7-C6CC-5242-A851-0CB7542A5AF4}"/>
          </ac:spMkLst>
        </pc:spChg>
        <pc:spChg chg="mod">
          <ac:chgData name="Ossi Saarela" userId="b333726b-f4e3-44ae-bdbb-5fff36a1359f" providerId="ADAL" clId="{96A31F43-77DD-4B87-BBB7-A88BAA72018F}" dt="2018-10-29T19:46:04.008" v="4320" actId="20577"/>
          <ac:spMkLst>
            <pc:docMk/>
            <pc:sldMk cId="211409724" sldId="1222"/>
            <ac:spMk id="155" creationId="{946BA8F1-395C-DA4A-9153-F480F94C1ECA}"/>
          </ac:spMkLst>
        </pc:spChg>
        <pc:picChg chg="add">
          <ac:chgData name="Ossi Saarela" userId="b333726b-f4e3-44ae-bdbb-5fff36a1359f" providerId="ADAL" clId="{96A31F43-77DD-4B87-BBB7-A88BAA72018F}" dt="2018-11-06T22:29:51.949" v="8038"/>
          <ac:picMkLst>
            <pc:docMk/>
            <pc:sldMk cId="211409724" sldId="1222"/>
            <ac:picMk id="39" creationId="{B84E67F2-F6C5-4CDE-8D7C-9372019434AF}"/>
          </ac:picMkLst>
        </pc:picChg>
      </pc:sldChg>
      <pc:sldChg chg="addSp delSp modSp add modTransition delAnim modAnim modNotesTx">
        <pc:chgData name="Ossi Saarela" userId="b333726b-f4e3-44ae-bdbb-5fff36a1359f" providerId="ADAL" clId="{96A31F43-77DD-4B87-BBB7-A88BAA72018F}" dt="2018-11-09T21:42:25.735" v="22429"/>
        <pc:sldMkLst>
          <pc:docMk/>
          <pc:sldMk cId="3015308211" sldId="1276"/>
        </pc:sldMkLst>
        <pc:spChg chg="mod">
          <ac:chgData name="Ossi Saarela" userId="b333726b-f4e3-44ae-bdbb-5fff36a1359f" providerId="ADAL" clId="{96A31F43-77DD-4B87-BBB7-A88BAA72018F}" dt="2018-10-30T21:02:21.766" v="4816" actId="20577"/>
          <ac:spMkLst>
            <pc:docMk/>
            <pc:sldMk cId="3015308211" sldId="1276"/>
            <ac:spMk id="2" creationId="{6B391549-11BE-40B0-AA27-6F92B16D4F73}"/>
          </ac:spMkLst>
        </pc:spChg>
        <pc:spChg chg="del mod">
          <ac:chgData name="Ossi Saarela" userId="b333726b-f4e3-44ae-bdbb-5fff36a1359f" providerId="ADAL" clId="{96A31F43-77DD-4B87-BBB7-A88BAA72018F}" dt="2018-10-30T20:01:54.996" v="4329" actId="478"/>
          <ac:spMkLst>
            <pc:docMk/>
            <pc:sldMk cId="3015308211" sldId="1276"/>
            <ac:spMk id="3" creationId="{0D459782-7CE9-4897-8730-ACBC4FA8D926}"/>
          </ac:spMkLst>
        </pc:spChg>
        <pc:spChg chg="add del mod">
          <ac:chgData name="Ossi Saarela" userId="b333726b-f4e3-44ae-bdbb-5fff36a1359f" providerId="ADAL" clId="{96A31F43-77DD-4B87-BBB7-A88BAA72018F}" dt="2018-10-30T20:02:01.361" v="4330"/>
          <ac:spMkLst>
            <pc:docMk/>
            <pc:sldMk cId="3015308211" sldId="1276"/>
            <ac:spMk id="5" creationId="{1AC25E3D-63F9-4823-B8C1-10513428B80B}"/>
          </ac:spMkLst>
        </pc:spChg>
        <pc:spChg chg="add del mod">
          <ac:chgData name="Ossi Saarela" userId="b333726b-f4e3-44ae-bdbb-5fff36a1359f" providerId="ADAL" clId="{96A31F43-77DD-4B87-BBB7-A88BAA72018F}" dt="2018-10-30T20:07:51.191" v="4429" actId="478"/>
          <ac:spMkLst>
            <pc:docMk/>
            <pc:sldMk cId="3015308211" sldId="1276"/>
            <ac:spMk id="6" creationId="{4D02BD5E-2BD3-4BA5-8A73-F523080E436A}"/>
          </ac:spMkLst>
        </pc:spChg>
        <pc:spChg chg="add del mod">
          <ac:chgData name="Ossi Saarela" userId="b333726b-f4e3-44ae-bdbb-5fff36a1359f" providerId="ADAL" clId="{96A31F43-77DD-4B87-BBB7-A88BAA72018F}" dt="2018-10-30T20:02:05.868" v="4331" actId="478"/>
          <ac:spMkLst>
            <pc:docMk/>
            <pc:sldMk cId="3015308211" sldId="1276"/>
            <ac:spMk id="7" creationId="{FAB2AF89-363C-477A-8CFF-FDD3C8451D7D}"/>
          </ac:spMkLst>
        </pc:spChg>
        <pc:spChg chg="add del mod topLvl">
          <ac:chgData name="Ossi Saarela" userId="b333726b-f4e3-44ae-bdbb-5fff36a1359f" providerId="ADAL" clId="{96A31F43-77DD-4B87-BBB7-A88BAA72018F}" dt="2018-10-30T20:18:14.124" v="4545" actId="478"/>
          <ac:spMkLst>
            <pc:docMk/>
            <pc:sldMk cId="3015308211" sldId="1276"/>
            <ac:spMk id="8" creationId="{B140DEC1-B88F-4C81-A286-FAD6ACC70265}"/>
          </ac:spMkLst>
        </pc:spChg>
        <pc:spChg chg="add del mod">
          <ac:chgData name="Ossi Saarela" userId="b333726b-f4e3-44ae-bdbb-5fff36a1359f" providerId="ADAL" clId="{96A31F43-77DD-4B87-BBB7-A88BAA72018F}" dt="2018-10-30T20:02:58.535" v="4343" actId="478"/>
          <ac:spMkLst>
            <pc:docMk/>
            <pc:sldMk cId="3015308211" sldId="1276"/>
            <ac:spMk id="9" creationId="{C2B5D51B-527A-419D-8CC2-F0D2004FCD30}"/>
          </ac:spMkLst>
        </pc:spChg>
        <pc:spChg chg="add del mod ord topLvl">
          <ac:chgData name="Ossi Saarela" userId="b333726b-f4e3-44ae-bdbb-5fff36a1359f" providerId="ADAL" clId="{96A31F43-77DD-4B87-BBB7-A88BAA72018F}" dt="2018-10-30T21:03:00.051" v="4825" actId="478"/>
          <ac:spMkLst>
            <pc:docMk/>
            <pc:sldMk cId="3015308211" sldId="1276"/>
            <ac:spMk id="10" creationId="{DDE30D1D-D22D-4AF5-8C0D-8C7FC21FCF0E}"/>
          </ac:spMkLst>
        </pc:spChg>
        <pc:spChg chg="add del mod ord topLvl">
          <ac:chgData name="Ossi Saarela" userId="b333726b-f4e3-44ae-bdbb-5fff36a1359f" providerId="ADAL" clId="{96A31F43-77DD-4B87-BBB7-A88BAA72018F}" dt="2018-10-30T21:03:00.051" v="4825" actId="478"/>
          <ac:spMkLst>
            <pc:docMk/>
            <pc:sldMk cId="3015308211" sldId="1276"/>
            <ac:spMk id="11" creationId="{1C489217-784A-4B2D-B91C-9E3154758E3A}"/>
          </ac:spMkLst>
        </pc:spChg>
        <pc:spChg chg="add del mod ord topLvl">
          <ac:chgData name="Ossi Saarela" userId="b333726b-f4e3-44ae-bdbb-5fff36a1359f" providerId="ADAL" clId="{96A31F43-77DD-4B87-BBB7-A88BAA72018F}" dt="2018-10-30T21:03:00.051" v="4825" actId="478"/>
          <ac:spMkLst>
            <pc:docMk/>
            <pc:sldMk cId="3015308211" sldId="1276"/>
            <ac:spMk id="12" creationId="{E3836C69-92F1-4344-88A6-8C2FE60F9456}"/>
          </ac:spMkLst>
        </pc:spChg>
        <pc:spChg chg="add del mod ord topLvl">
          <ac:chgData name="Ossi Saarela" userId="b333726b-f4e3-44ae-bdbb-5fff36a1359f" providerId="ADAL" clId="{96A31F43-77DD-4B87-BBB7-A88BAA72018F}" dt="2018-10-30T21:03:00.051" v="4825" actId="478"/>
          <ac:spMkLst>
            <pc:docMk/>
            <pc:sldMk cId="3015308211" sldId="1276"/>
            <ac:spMk id="13" creationId="{E8CB406E-66F6-4C3C-BCD4-F9DD6AAD5C9C}"/>
          </ac:spMkLst>
        </pc:spChg>
        <pc:spChg chg="add del mod">
          <ac:chgData name="Ossi Saarela" userId="b333726b-f4e3-44ae-bdbb-5fff36a1359f" providerId="ADAL" clId="{96A31F43-77DD-4B87-BBB7-A88BAA72018F}" dt="2018-10-30T21:03:00.051" v="4825" actId="478"/>
          <ac:spMkLst>
            <pc:docMk/>
            <pc:sldMk cId="3015308211" sldId="1276"/>
            <ac:spMk id="23" creationId="{9B95C272-688C-4666-8874-7A66C2AB5FC5}"/>
          </ac:spMkLst>
        </pc:spChg>
        <pc:spChg chg="add del mod">
          <ac:chgData name="Ossi Saarela" userId="b333726b-f4e3-44ae-bdbb-5fff36a1359f" providerId="ADAL" clId="{96A31F43-77DD-4B87-BBB7-A88BAA72018F}" dt="2018-10-30T21:03:00.051" v="4825" actId="478"/>
          <ac:spMkLst>
            <pc:docMk/>
            <pc:sldMk cId="3015308211" sldId="1276"/>
            <ac:spMk id="24" creationId="{1C9C5038-E8BE-4CAE-9FA5-6CB2690C23E2}"/>
          </ac:spMkLst>
        </pc:spChg>
        <pc:spChg chg="add del mod">
          <ac:chgData name="Ossi Saarela" userId="b333726b-f4e3-44ae-bdbb-5fff36a1359f" providerId="ADAL" clId="{96A31F43-77DD-4B87-BBB7-A88BAA72018F}" dt="2018-10-30T21:03:00.051" v="4825" actId="478"/>
          <ac:spMkLst>
            <pc:docMk/>
            <pc:sldMk cId="3015308211" sldId="1276"/>
            <ac:spMk id="25" creationId="{FF2AFDF3-9281-4B2A-9308-81E229B6314C}"/>
          </ac:spMkLst>
        </pc:spChg>
        <pc:spChg chg="add del mod">
          <ac:chgData name="Ossi Saarela" userId="b333726b-f4e3-44ae-bdbb-5fff36a1359f" providerId="ADAL" clId="{96A31F43-77DD-4B87-BBB7-A88BAA72018F}" dt="2018-10-30T21:03:00.051" v="4825" actId="478"/>
          <ac:spMkLst>
            <pc:docMk/>
            <pc:sldMk cId="3015308211" sldId="1276"/>
            <ac:spMk id="26" creationId="{05E62BC2-6F9F-4369-96F2-417B89766E3B}"/>
          </ac:spMkLst>
        </pc:spChg>
        <pc:spChg chg="add del mod ord">
          <ac:chgData name="Ossi Saarela" userId="b333726b-f4e3-44ae-bdbb-5fff36a1359f" providerId="ADAL" clId="{96A31F43-77DD-4B87-BBB7-A88BAA72018F}" dt="2018-10-30T21:03:00.051" v="4825" actId="478"/>
          <ac:spMkLst>
            <pc:docMk/>
            <pc:sldMk cId="3015308211" sldId="1276"/>
            <ac:spMk id="28" creationId="{245F4CE5-A0D6-4AA9-B7A1-FE773E0C7568}"/>
          </ac:spMkLst>
        </pc:spChg>
        <pc:spChg chg="add del mod ord">
          <ac:chgData name="Ossi Saarela" userId="b333726b-f4e3-44ae-bdbb-5fff36a1359f" providerId="ADAL" clId="{96A31F43-77DD-4B87-BBB7-A88BAA72018F}" dt="2018-10-30T21:03:00.051" v="4825" actId="478"/>
          <ac:spMkLst>
            <pc:docMk/>
            <pc:sldMk cId="3015308211" sldId="1276"/>
            <ac:spMk id="29" creationId="{B1CD3641-31F2-4C43-9A9F-C68FA27F0DAA}"/>
          </ac:spMkLst>
        </pc:spChg>
        <pc:spChg chg="add del mod ord">
          <ac:chgData name="Ossi Saarela" userId="b333726b-f4e3-44ae-bdbb-5fff36a1359f" providerId="ADAL" clId="{96A31F43-77DD-4B87-BBB7-A88BAA72018F}" dt="2018-10-30T21:03:00.051" v="4825" actId="478"/>
          <ac:spMkLst>
            <pc:docMk/>
            <pc:sldMk cId="3015308211" sldId="1276"/>
            <ac:spMk id="30" creationId="{8648A0D2-5E3E-40CC-8AEB-625DD9178D1D}"/>
          </ac:spMkLst>
        </pc:spChg>
        <pc:spChg chg="add del mod">
          <ac:chgData name="Ossi Saarela" userId="b333726b-f4e3-44ae-bdbb-5fff36a1359f" providerId="ADAL" clId="{96A31F43-77DD-4B87-BBB7-A88BAA72018F}" dt="2018-10-30T21:03:00.051" v="4825" actId="478"/>
          <ac:spMkLst>
            <pc:docMk/>
            <pc:sldMk cId="3015308211" sldId="1276"/>
            <ac:spMk id="31" creationId="{B38C9894-794E-429E-ABB6-8D05B785B2C9}"/>
          </ac:spMkLst>
        </pc:spChg>
        <pc:spChg chg="add del mod">
          <ac:chgData name="Ossi Saarela" userId="b333726b-f4e3-44ae-bdbb-5fff36a1359f" providerId="ADAL" clId="{96A31F43-77DD-4B87-BBB7-A88BAA72018F}" dt="2018-10-30T21:03:00.051" v="4825" actId="478"/>
          <ac:spMkLst>
            <pc:docMk/>
            <pc:sldMk cId="3015308211" sldId="1276"/>
            <ac:spMk id="32" creationId="{2B5CCC15-02C3-43E3-B61F-5C22D86AC73D}"/>
          </ac:spMkLst>
        </pc:spChg>
        <pc:spChg chg="add">
          <ac:chgData name="Ossi Saarela" userId="b333726b-f4e3-44ae-bdbb-5fff36a1359f" providerId="ADAL" clId="{96A31F43-77DD-4B87-BBB7-A88BAA72018F}" dt="2018-10-30T21:14:33.769" v="4875"/>
          <ac:spMkLst>
            <pc:docMk/>
            <pc:sldMk cId="3015308211" sldId="1276"/>
            <ac:spMk id="34" creationId="{8383660C-62E4-424D-824D-5B79F580EB8C}"/>
          </ac:spMkLst>
        </pc:spChg>
        <pc:grpChg chg="add del mod">
          <ac:chgData name="Ossi Saarela" userId="b333726b-f4e3-44ae-bdbb-5fff36a1359f" providerId="ADAL" clId="{96A31F43-77DD-4B87-BBB7-A88BAA72018F}" dt="2018-10-30T20:17:46.802" v="4538" actId="165"/>
          <ac:grpSpMkLst>
            <pc:docMk/>
            <pc:sldMk cId="3015308211" sldId="1276"/>
            <ac:grpSpMk id="22" creationId="{DEB5EE95-43D1-41B9-9A7F-B390233702AF}"/>
          </ac:grpSpMkLst>
        </pc:grpChg>
        <pc:picChg chg="add del mod">
          <ac:chgData name="Ossi Saarela" userId="b333726b-f4e3-44ae-bdbb-5fff36a1359f" providerId="ADAL" clId="{96A31F43-77DD-4B87-BBB7-A88BAA72018F}" dt="2018-10-30T21:03:00.051" v="4825" actId="478"/>
          <ac:picMkLst>
            <pc:docMk/>
            <pc:sldMk cId="3015308211" sldId="1276"/>
            <ac:picMk id="27" creationId="{C0EB5B87-EE75-4F41-AA1D-11EFBCD22E3A}"/>
          </ac:picMkLst>
        </pc:picChg>
        <pc:picChg chg="add">
          <ac:chgData name="Ossi Saarela" userId="b333726b-f4e3-44ae-bdbb-5fff36a1359f" providerId="ADAL" clId="{96A31F43-77DD-4B87-BBB7-A88BAA72018F}" dt="2018-10-30T21:14:33.769" v="4875"/>
          <ac:picMkLst>
            <pc:docMk/>
            <pc:sldMk cId="3015308211" sldId="1276"/>
            <ac:picMk id="33" creationId="{B6FEC3CB-3FA9-420B-AE0E-1EBFD9E9DC2F}"/>
          </ac:picMkLst>
        </pc:picChg>
        <pc:cxnChg chg="add del mod topLvl">
          <ac:chgData name="Ossi Saarela" userId="b333726b-f4e3-44ae-bdbb-5fff36a1359f" providerId="ADAL" clId="{96A31F43-77DD-4B87-BBB7-A88BAA72018F}" dt="2018-10-30T20:18:03.437" v="4541" actId="478"/>
          <ac:cxnSpMkLst>
            <pc:docMk/>
            <pc:sldMk cId="3015308211" sldId="1276"/>
            <ac:cxnSpMk id="15" creationId="{4BC58135-D6F7-487B-8AB7-EA78E281E501}"/>
          </ac:cxnSpMkLst>
        </pc:cxnChg>
        <pc:cxnChg chg="add del mod topLvl">
          <ac:chgData name="Ossi Saarela" userId="b333726b-f4e3-44ae-bdbb-5fff36a1359f" providerId="ADAL" clId="{96A31F43-77DD-4B87-BBB7-A88BAA72018F}" dt="2018-10-30T20:18:04.890" v="4542" actId="478"/>
          <ac:cxnSpMkLst>
            <pc:docMk/>
            <pc:sldMk cId="3015308211" sldId="1276"/>
            <ac:cxnSpMk id="16" creationId="{7E9B872E-D99C-4A41-AEC3-45573FC3F44C}"/>
          </ac:cxnSpMkLst>
        </pc:cxnChg>
        <pc:cxnChg chg="add del mod topLvl">
          <ac:chgData name="Ossi Saarela" userId="b333726b-f4e3-44ae-bdbb-5fff36a1359f" providerId="ADAL" clId="{96A31F43-77DD-4B87-BBB7-A88BAA72018F}" dt="2018-10-30T20:18:06.030" v="4543" actId="478"/>
          <ac:cxnSpMkLst>
            <pc:docMk/>
            <pc:sldMk cId="3015308211" sldId="1276"/>
            <ac:cxnSpMk id="19" creationId="{7CBF847B-E584-4F7D-900A-EF87261F9004}"/>
          </ac:cxnSpMkLst>
        </pc:cxnChg>
      </pc:sldChg>
      <pc:sldChg chg="addSp delSp modSp add modTransition modAnim modNotesTx">
        <pc:chgData name="Ossi Saarela" userId="b333726b-f4e3-44ae-bdbb-5fff36a1359f" providerId="ADAL" clId="{96A31F43-77DD-4B87-BBB7-A88BAA72018F}" dt="2018-11-09T19:19:35.242" v="13524" actId="20577"/>
        <pc:sldMkLst>
          <pc:docMk/>
          <pc:sldMk cId="3175911730" sldId="1278"/>
        </pc:sldMkLst>
        <pc:spChg chg="mod">
          <ac:chgData name="Ossi Saarela" userId="b333726b-f4e3-44ae-bdbb-5fff36a1359f" providerId="ADAL" clId="{96A31F43-77DD-4B87-BBB7-A88BAA72018F}" dt="2018-10-30T21:22:24.480" v="4924"/>
          <ac:spMkLst>
            <pc:docMk/>
            <pc:sldMk cId="3175911730" sldId="1278"/>
            <ac:spMk id="2" creationId="{00AC0B23-E2D7-405C-BCA6-DC91E6901B12}"/>
          </ac:spMkLst>
        </pc:spChg>
        <pc:spChg chg="del">
          <ac:chgData name="Ossi Saarela" userId="b333726b-f4e3-44ae-bdbb-5fff36a1359f" providerId="ADAL" clId="{96A31F43-77DD-4B87-BBB7-A88BAA72018F}" dt="2018-10-30T20:41:03.751" v="4691" actId="478"/>
          <ac:spMkLst>
            <pc:docMk/>
            <pc:sldMk cId="3175911730" sldId="1278"/>
            <ac:spMk id="3" creationId="{30062A05-7C0B-4C1D-ACC7-B79C49EF1F85}"/>
          </ac:spMkLst>
        </pc:spChg>
        <pc:spChg chg="add mod">
          <ac:chgData name="Ossi Saarela" userId="b333726b-f4e3-44ae-bdbb-5fff36a1359f" providerId="ADAL" clId="{96A31F43-77DD-4B87-BBB7-A88BAA72018F}" dt="2018-10-30T21:25:34.114" v="4974" actId="404"/>
          <ac:spMkLst>
            <pc:docMk/>
            <pc:sldMk cId="3175911730" sldId="1278"/>
            <ac:spMk id="41" creationId="{B0909169-0056-4E04-AA11-B6DF99BA3EE9}"/>
          </ac:spMkLst>
        </pc:spChg>
        <pc:grpChg chg="add del mod">
          <ac:chgData name="Ossi Saarela" userId="b333726b-f4e3-44ae-bdbb-5fff36a1359f" providerId="ADAL" clId="{96A31F43-77DD-4B87-BBB7-A88BAA72018F}" dt="2018-10-30T21:18:54.016" v="4885" actId="478"/>
          <ac:grpSpMkLst>
            <pc:docMk/>
            <pc:sldMk cId="3175911730" sldId="1278"/>
            <ac:grpSpMk id="5" creationId="{5ABE71B9-3AB2-4AAE-9116-BED7A526C4FB}"/>
          </ac:grpSpMkLst>
        </pc:grpChg>
        <pc:grpChg chg="add del mod">
          <ac:chgData name="Ossi Saarela" userId="b333726b-f4e3-44ae-bdbb-5fff36a1359f" providerId="ADAL" clId="{96A31F43-77DD-4B87-BBB7-A88BAA72018F}" dt="2018-10-30T21:18:47.932" v="4882" actId="478"/>
          <ac:grpSpMkLst>
            <pc:docMk/>
            <pc:sldMk cId="3175911730" sldId="1278"/>
            <ac:grpSpMk id="10" creationId="{AFF5894F-797C-4BAF-8654-824E2D294382}"/>
          </ac:grpSpMkLst>
        </pc:grpChg>
        <pc:grpChg chg="add del mod">
          <ac:chgData name="Ossi Saarela" userId="b333726b-f4e3-44ae-bdbb-5fff36a1359f" providerId="ADAL" clId="{96A31F43-77DD-4B87-BBB7-A88BAA72018F}" dt="2018-10-30T21:18:49.661" v="4884" actId="478"/>
          <ac:grpSpMkLst>
            <pc:docMk/>
            <pc:sldMk cId="3175911730" sldId="1278"/>
            <ac:grpSpMk id="17" creationId="{93BF560F-490D-4F25-8D36-F2F9092F9DEC}"/>
          </ac:grpSpMkLst>
        </pc:grpChg>
        <pc:grpChg chg="add ord">
          <ac:chgData name="Ossi Saarela" userId="b333726b-f4e3-44ae-bdbb-5fff36a1359f" providerId="ADAL" clId="{96A31F43-77DD-4B87-BBB7-A88BAA72018F}" dt="2018-10-30T21:25:48.323" v="4975" actId="166"/>
          <ac:grpSpMkLst>
            <pc:docMk/>
            <pc:sldMk cId="3175911730" sldId="1278"/>
            <ac:grpSpMk id="23" creationId="{3C3B796E-A703-44C4-874E-443EA27D3935}"/>
          </ac:grpSpMkLst>
        </pc:grpChg>
        <pc:grpChg chg="add">
          <ac:chgData name="Ossi Saarela" userId="b333726b-f4e3-44ae-bdbb-5fff36a1359f" providerId="ADAL" clId="{96A31F43-77DD-4B87-BBB7-A88BAA72018F}" dt="2018-10-30T21:19:04.570" v="4886"/>
          <ac:grpSpMkLst>
            <pc:docMk/>
            <pc:sldMk cId="3175911730" sldId="1278"/>
            <ac:grpSpMk id="28" creationId="{9FAA0EDF-6E2B-48C6-8141-481F7A784E7D}"/>
          </ac:grpSpMkLst>
        </pc:grpChg>
        <pc:grpChg chg="add">
          <ac:chgData name="Ossi Saarela" userId="b333726b-f4e3-44ae-bdbb-5fff36a1359f" providerId="ADAL" clId="{96A31F43-77DD-4B87-BBB7-A88BAA72018F}" dt="2018-10-30T21:19:04.570" v="4886"/>
          <ac:grpSpMkLst>
            <pc:docMk/>
            <pc:sldMk cId="3175911730" sldId="1278"/>
            <ac:grpSpMk id="33" creationId="{5EDC2A7E-C191-4BB1-9244-3681AD739244}"/>
          </ac:grpSpMkLst>
        </pc:grpChg>
        <pc:grpChg chg="add mod">
          <ac:chgData name="Ossi Saarela" userId="b333726b-f4e3-44ae-bdbb-5fff36a1359f" providerId="ADAL" clId="{96A31F43-77DD-4B87-BBB7-A88BAA72018F}" dt="2018-10-30T21:22:54.871" v="4927" actId="164"/>
          <ac:grpSpMkLst>
            <pc:docMk/>
            <pc:sldMk cId="3175911730" sldId="1278"/>
            <ac:grpSpMk id="40" creationId="{6E0F3C59-D1B0-44E0-81A5-B101FD54A956}"/>
          </ac:grpSpMkLst>
        </pc:grpChg>
        <pc:picChg chg="add del mod">
          <ac:chgData name="Ossi Saarela" userId="b333726b-f4e3-44ae-bdbb-5fff36a1359f" providerId="ADAL" clId="{96A31F43-77DD-4B87-BBB7-A88BAA72018F}" dt="2018-10-30T21:18:29.382" v="4877"/>
          <ac:picMkLst>
            <pc:docMk/>
            <pc:sldMk cId="3175911730" sldId="1278"/>
            <ac:picMk id="4" creationId="{A6FB8758-3A20-498F-A4B3-901B30F7D0F8}"/>
          </ac:picMkLst>
        </pc:picChg>
        <pc:picChg chg="add">
          <ac:chgData name="Ossi Saarela" userId="b333726b-f4e3-44ae-bdbb-5fff36a1359f" providerId="ADAL" clId="{96A31F43-77DD-4B87-BBB7-A88BAA72018F}" dt="2018-10-30T21:18:42.072" v="4881"/>
          <ac:picMkLst>
            <pc:docMk/>
            <pc:sldMk cId="3175911730" sldId="1278"/>
            <ac:picMk id="22" creationId="{56AE8316-0F66-4102-AB7A-1FAE4DF385EA}"/>
          </ac:picMkLst>
        </pc:picChg>
        <pc:cxnChg chg="add del mod">
          <ac:chgData name="Ossi Saarela" userId="b333726b-f4e3-44ae-bdbb-5fff36a1359f" providerId="ADAL" clId="{96A31F43-77DD-4B87-BBB7-A88BAA72018F}" dt="2018-10-30T21:18:47.932" v="4882" actId="478"/>
          <ac:cxnSpMkLst>
            <pc:docMk/>
            <pc:sldMk cId="3175911730" sldId="1278"/>
            <ac:cxnSpMk id="15" creationId="{D6228E3A-A178-4E5B-89A3-E3D1EE3410E8}"/>
          </ac:cxnSpMkLst>
        </pc:cxnChg>
        <pc:cxnChg chg="add del mod">
          <ac:chgData name="Ossi Saarela" userId="b333726b-f4e3-44ae-bdbb-5fff36a1359f" providerId="ADAL" clId="{96A31F43-77DD-4B87-BBB7-A88BAA72018F}" dt="2018-10-30T21:18:49.045" v="4883" actId="478"/>
          <ac:cxnSpMkLst>
            <pc:docMk/>
            <pc:sldMk cId="3175911730" sldId="1278"/>
            <ac:cxnSpMk id="16" creationId="{6F82044D-3635-4832-B678-5B549323FBDB}"/>
          </ac:cxnSpMkLst>
        </pc:cxnChg>
        <pc:cxnChg chg="add mod">
          <ac:chgData name="Ossi Saarela" userId="b333726b-f4e3-44ae-bdbb-5fff36a1359f" providerId="ADAL" clId="{96A31F43-77DD-4B87-BBB7-A88BAA72018F}" dt="2018-10-30T21:22:54.871" v="4927" actId="164"/>
          <ac:cxnSpMkLst>
            <pc:docMk/>
            <pc:sldMk cId="3175911730" sldId="1278"/>
            <ac:cxnSpMk id="38" creationId="{23BFF985-AEB3-4B8A-A46B-1495642B1531}"/>
          </ac:cxnSpMkLst>
        </pc:cxnChg>
        <pc:cxnChg chg="add mod">
          <ac:chgData name="Ossi Saarela" userId="b333726b-f4e3-44ae-bdbb-5fff36a1359f" providerId="ADAL" clId="{96A31F43-77DD-4B87-BBB7-A88BAA72018F}" dt="2018-10-30T21:22:54.871" v="4927" actId="164"/>
          <ac:cxnSpMkLst>
            <pc:docMk/>
            <pc:sldMk cId="3175911730" sldId="1278"/>
            <ac:cxnSpMk id="39" creationId="{97DA6C63-A6CF-44B8-B0B7-673E05FAC48D}"/>
          </ac:cxnSpMkLst>
        </pc:cxnChg>
      </pc:sldChg>
      <pc:sldChg chg="addSp delSp modSp add modTransition delAnim modAnim modNotesTx">
        <pc:chgData name="Ossi Saarela" userId="b333726b-f4e3-44ae-bdbb-5fff36a1359f" providerId="ADAL" clId="{96A31F43-77DD-4B87-BBB7-A88BAA72018F}" dt="2018-11-14T16:58:41.256" v="22439" actId="20577"/>
        <pc:sldMkLst>
          <pc:docMk/>
          <pc:sldMk cId="1752359420" sldId="1280"/>
        </pc:sldMkLst>
        <pc:spChg chg="mod">
          <ac:chgData name="Ossi Saarela" userId="b333726b-f4e3-44ae-bdbb-5fff36a1359f" providerId="ADAL" clId="{96A31F43-77DD-4B87-BBB7-A88BAA72018F}" dt="2018-10-30T21:02:46.809" v="4824" actId="207"/>
          <ac:spMkLst>
            <pc:docMk/>
            <pc:sldMk cId="1752359420" sldId="1280"/>
            <ac:spMk id="2" creationId="{6B391549-11BE-40B0-AA27-6F92B16D4F73}"/>
          </ac:spMkLst>
        </pc:spChg>
        <pc:spChg chg="add mod">
          <ac:chgData name="Ossi Saarela" userId="b333726b-f4e3-44ae-bdbb-5fff36a1359f" providerId="ADAL" clId="{96A31F43-77DD-4B87-BBB7-A88BAA72018F}" dt="2018-11-14T16:58:41.256" v="22439" actId="20577"/>
          <ac:spMkLst>
            <pc:docMk/>
            <pc:sldMk cId="1752359420" sldId="1280"/>
            <ac:spMk id="3" creationId="{7DC5CFE4-9CF1-4D2C-BE61-61291BD745C3}"/>
          </ac:spMkLst>
        </pc:spChg>
        <pc:spChg chg="mod topLvl">
          <ac:chgData name="Ossi Saarela" userId="b333726b-f4e3-44ae-bdbb-5fff36a1359f" providerId="ADAL" clId="{96A31F43-77DD-4B87-BBB7-A88BAA72018F}" dt="2018-11-05T20:02:42.769" v="5318" actId="1038"/>
          <ac:spMkLst>
            <pc:docMk/>
            <pc:sldMk cId="1752359420" sldId="1280"/>
            <ac:spMk id="10" creationId="{DDE30D1D-D22D-4AF5-8C0D-8C7FC21FCF0E}"/>
          </ac:spMkLst>
        </pc:spChg>
        <pc:spChg chg="mod topLvl">
          <ac:chgData name="Ossi Saarela" userId="b333726b-f4e3-44ae-bdbb-5fff36a1359f" providerId="ADAL" clId="{96A31F43-77DD-4B87-BBB7-A88BAA72018F}" dt="2018-11-05T20:02:42.769" v="5318" actId="1038"/>
          <ac:spMkLst>
            <pc:docMk/>
            <pc:sldMk cId="1752359420" sldId="1280"/>
            <ac:spMk id="11" creationId="{1C489217-784A-4B2D-B91C-9E3154758E3A}"/>
          </ac:spMkLst>
        </pc:spChg>
        <pc:spChg chg="mod topLvl">
          <ac:chgData name="Ossi Saarela" userId="b333726b-f4e3-44ae-bdbb-5fff36a1359f" providerId="ADAL" clId="{96A31F43-77DD-4B87-BBB7-A88BAA72018F}" dt="2018-11-05T20:02:42.769" v="5318" actId="1038"/>
          <ac:spMkLst>
            <pc:docMk/>
            <pc:sldMk cId="1752359420" sldId="1280"/>
            <ac:spMk id="12" creationId="{E3836C69-92F1-4344-88A6-8C2FE60F9456}"/>
          </ac:spMkLst>
        </pc:spChg>
        <pc:spChg chg="mod topLvl">
          <ac:chgData name="Ossi Saarela" userId="b333726b-f4e3-44ae-bdbb-5fff36a1359f" providerId="ADAL" clId="{96A31F43-77DD-4B87-BBB7-A88BAA72018F}" dt="2018-11-05T20:02:42.769" v="5318" actId="1038"/>
          <ac:spMkLst>
            <pc:docMk/>
            <pc:sldMk cId="1752359420" sldId="1280"/>
            <ac:spMk id="13" creationId="{E8CB406E-66F6-4C3C-BCD4-F9DD6AAD5C9C}"/>
          </ac:spMkLst>
        </pc:spChg>
        <pc:spChg chg="add mod">
          <ac:chgData name="Ossi Saarela" userId="b333726b-f4e3-44ae-bdbb-5fff36a1359f" providerId="ADAL" clId="{96A31F43-77DD-4B87-BBB7-A88BAA72018F}" dt="2018-11-06T20:24:20.096" v="5995" actId="122"/>
          <ac:spMkLst>
            <pc:docMk/>
            <pc:sldMk cId="1752359420" sldId="1280"/>
            <ac:spMk id="14" creationId="{DC00DAB0-355F-4363-B7D5-53157118FE15}"/>
          </ac:spMkLst>
        </pc:spChg>
        <pc:spChg chg="add mod">
          <ac:chgData name="Ossi Saarela" userId="b333726b-f4e3-44ae-bdbb-5fff36a1359f" providerId="ADAL" clId="{96A31F43-77DD-4B87-BBB7-A88BAA72018F}" dt="2018-11-06T20:24:24.041" v="5996" actId="122"/>
          <ac:spMkLst>
            <pc:docMk/>
            <pc:sldMk cId="1752359420" sldId="1280"/>
            <ac:spMk id="15" creationId="{4E1C5BCC-D18D-477C-828A-6DC9889B6F8B}"/>
          </ac:spMkLst>
        </pc:spChg>
        <pc:spChg chg="add mod">
          <ac:chgData name="Ossi Saarela" userId="b333726b-f4e3-44ae-bdbb-5fff36a1359f" providerId="ADAL" clId="{96A31F43-77DD-4B87-BBB7-A88BAA72018F}" dt="2018-11-06T20:24:27.933" v="5997" actId="122"/>
          <ac:spMkLst>
            <pc:docMk/>
            <pc:sldMk cId="1752359420" sldId="1280"/>
            <ac:spMk id="16" creationId="{31BCDAA5-87C5-4E68-9C11-6838E6DFFAF3}"/>
          </ac:spMkLst>
        </pc:spChg>
        <pc:spChg chg="add mod ord topLvl">
          <ac:chgData name="Ossi Saarela" userId="b333726b-f4e3-44ae-bdbb-5fff36a1359f" providerId="ADAL" clId="{96A31F43-77DD-4B87-BBB7-A88BAA72018F}" dt="2018-11-05T20:02:42.769" v="5318" actId="1038"/>
          <ac:spMkLst>
            <pc:docMk/>
            <pc:sldMk cId="1752359420" sldId="1280"/>
            <ac:spMk id="17" creationId="{55172AA2-E156-4C7E-8F6D-383DCAEABC0C}"/>
          </ac:spMkLst>
        </pc:spChg>
        <pc:spChg chg="add mod ord">
          <ac:chgData name="Ossi Saarela" userId="b333726b-f4e3-44ae-bdbb-5fff36a1359f" providerId="ADAL" clId="{96A31F43-77DD-4B87-BBB7-A88BAA72018F}" dt="2018-11-05T20:02:42.769" v="5318" actId="1038"/>
          <ac:spMkLst>
            <pc:docMk/>
            <pc:sldMk cId="1752359420" sldId="1280"/>
            <ac:spMk id="18" creationId="{CB71E171-F15F-4D5E-87F4-3798D2EE819A}"/>
          </ac:spMkLst>
        </pc:spChg>
        <pc:spChg chg="del">
          <ac:chgData name="Ossi Saarela" userId="b333726b-f4e3-44ae-bdbb-5fff36a1359f" providerId="ADAL" clId="{96A31F43-77DD-4B87-BBB7-A88BAA72018F}" dt="2018-10-30T21:03:13.058" v="4826" actId="478"/>
          <ac:spMkLst>
            <pc:docMk/>
            <pc:sldMk cId="1752359420" sldId="1280"/>
            <ac:spMk id="23" creationId="{9B95C272-688C-4666-8874-7A66C2AB5FC5}"/>
          </ac:spMkLst>
        </pc:spChg>
        <pc:spChg chg="del">
          <ac:chgData name="Ossi Saarela" userId="b333726b-f4e3-44ae-bdbb-5fff36a1359f" providerId="ADAL" clId="{96A31F43-77DD-4B87-BBB7-A88BAA72018F}" dt="2018-10-30T21:03:13.058" v="4826" actId="478"/>
          <ac:spMkLst>
            <pc:docMk/>
            <pc:sldMk cId="1752359420" sldId="1280"/>
            <ac:spMk id="24" creationId="{1C9C5038-E8BE-4CAE-9FA5-6CB2690C23E2}"/>
          </ac:spMkLst>
        </pc:spChg>
        <pc:spChg chg="del">
          <ac:chgData name="Ossi Saarela" userId="b333726b-f4e3-44ae-bdbb-5fff36a1359f" providerId="ADAL" clId="{96A31F43-77DD-4B87-BBB7-A88BAA72018F}" dt="2018-10-30T21:03:13.058" v="4826" actId="478"/>
          <ac:spMkLst>
            <pc:docMk/>
            <pc:sldMk cId="1752359420" sldId="1280"/>
            <ac:spMk id="25" creationId="{FF2AFDF3-9281-4B2A-9308-81E229B6314C}"/>
          </ac:spMkLst>
        </pc:spChg>
        <pc:spChg chg="del">
          <ac:chgData name="Ossi Saarela" userId="b333726b-f4e3-44ae-bdbb-5fff36a1359f" providerId="ADAL" clId="{96A31F43-77DD-4B87-BBB7-A88BAA72018F}" dt="2018-10-30T21:03:13.058" v="4826" actId="478"/>
          <ac:spMkLst>
            <pc:docMk/>
            <pc:sldMk cId="1752359420" sldId="1280"/>
            <ac:spMk id="26" creationId="{05E62BC2-6F9F-4369-96F2-417B89766E3B}"/>
          </ac:spMkLst>
        </pc:spChg>
        <pc:spChg chg="mod topLvl">
          <ac:chgData name="Ossi Saarela" userId="b333726b-f4e3-44ae-bdbb-5fff36a1359f" providerId="ADAL" clId="{96A31F43-77DD-4B87-BBB7-A88BAA72018F}" dt="2018-11-05T20:02:42.769" v="5318" actId="1038"/>
          <ac:spMkLst>
            <pc:docMk/>
            <pc:sldMk cId="1752359420" sldId="1280"/>
            <ac:spMk id="28" creationId="{245F4CE5-A0D6-4AA9-B7A1-FE773E0C7568}"/>
          </ac:spMkLst>
        </pc:spChg>
        <pc:spChg chg="mod topLvl">
          <ac:chgData name="Ossi Saarela" userId="b333726b-f4e3-44ae-bdbb-5fff36a1359f" providerId="ADAL" clId="{96A31F43-77DD-4B87-BBB7-A88BAA72018F}" dt="2018-11-05T20:02:42.769" v="5318" actId="1038"/>
          <ac:spMkLst>
            <pc:docMk/>
            <pc:sldMk cId="1752359420" sldId="1280"/>
            <ac:spMk id="29" creationId="{B1CD3641-31F2-4C43-9A9F-C68FA27F0DAA}"/>
          </ac:spMkLst>
        </pc:spChg>
        <pc:spChg chg="del mod">
          <ac:chgData name="Ossi Saarela" userId="b333726b-f4e3-44ae-bdbb-5fff36a1359f" providerId="ADAL" clId="{96A31F43-77DD-4B87-BBB7-A88BAA72018F}" dt="2018-10-30T21:10:26.537" v="4859" actId="478"/>
          <ac:spMkLst>
            <pc:docMk/>
            <pc:sldMk cId="1752359420" sldId="1280"/>
            <ac:spMk id="30" creationId="{8648A0D2-5E3E-40CC-8AEB-625DD9178D1D}"/>
          </ac:spMkLst>
        </pc:spChg>
        <pc:spChg chg="mod topLvl">
          <ac:chgData name="Ossi Saarela" userId="b333726b-f4e3-44ae-bdbb-5fff36a1359f" providerId="ADAL" clId="{96A31F43-77DD-4B87-BBB7-A88BAA72018F}" dt="2018-11-05T20:02:42.769" v="5318" actId="1038"/>
          <ac:spMkLst>
            <pc:docMk/>
            <pc:sldMk cId="1752359420" sldId="1280"/>
            <ac:spMk id="31" creationId="{B38C9894-794E-429E-ABB6-8D05B785B2C9}"/>
          </ac:spMkLst>
        </pc:spChg>
        <pc:grpChg chg="add del mod">
          <ac:chgData name="Ossi Saarela" userId="b333726b-f4e3-44ae-bdbb-5fff36a1359f" providerId="ADAL" clId="{96A31F43-77DD-4B87-BBB7-A88BAA72018F}" dt="2018-10-30T21:11:19.641" v="4862" actId="165"/>
          <ac:grpSpMkLst>
            <pc:docMk/>
            <pc:sldMk cId="1752359420" sldId="1280"/>
            <ac:grpSpMk id="3" creationId="{39E30D2C-7E23-40CA-AE0D-B271AED77092}"/>
          </ac:grpSpMkLst>
        </pc:grpChg>
      </pc:sldChg>
      <pc:sldChg chg="add modNotesTx">
        <pc:chgData name="Ossi Saarela" userId="b333726b-f4e3-44ae-bdbb-5fff36a1359f" providerId="ADAL" clId="{96A31F43-77DD-4B87-BBB7-A88BAA72018F}" dt="2018-11-09T19:49:42.320" v="17333" actId="20577"/>
        <pc:sldMkLst>
          <pc:docMk/>
          <pc:sldMk cId="3556423464" sldId="1281"/>
        </pc:sldMkLst>
      </pc:sldChg>
      <pc:sldChg chg="delSp modSp add modNotesTx">
        <pc:chgData name="Ossi Saarela" userId="b333726b-f4e3-44ae-bdbb-5fff36a1359f" providerId="ADAL" clId="{96A31F43-77DD-4B87-BBB7-A88BAA72018F}" dt="2018-11-09T21:23:05.465" v="21677" actId="20577"/>
        <pc:sldMkLst>
          <pc:docMk/>
          <pc:sldMk cId="1794187924" sldId="1284"/>
        </pc:sldMkLst>
        <pc:spChg chg="mod">
          <ac:chgData name="Ossi Saarela" userId="b333726b-f4e3-44ae-bdbb-5fff36a1359f" providerId="ADAL" clId="{96A31F43-77DD-4B87-BBB7-A88BAA72018F}" dt="2018-11-06T21:52:59.898" v="6985" actId="403"/>
          <ac:spMkLst>
            <pc:docMk/>
            <pc:sldMk cId="1794187924" sldId="1284"/>
            <ac:spMk id="2" creationId="{146A3048-B49B-4B3E-B78D-D5429CA6085C}"/>
          </ac:spMkLst>
        </pc:spChg>
        <pc:spChg chg="del mod">
          <ac:chgData name="Ossi Saarela" userId="b333726b-f4e3-44ae-bdbb-5fff36a1359f" providerId="ADAL" clId="{96A31F43-77DD-4B87-BBB7-A88BAA72018F}" dt="2018-11-06T21:52:11.295" v="6963" actId="478"/>
          <ac:spMkLst>
            <pc:docMk/>
            <pc:sldMk cId="1794187924" sldId="1284"/>
            <ac:spMk id="3" creationId="{A2EAE37E-B0A8-4D4B-B8D2-61F883516E18}"/>
          </ac:spMkLst>
        </pc:spChg>
      </pc:sldChg>
      <pc:sldChg chg="modSp add modTransition modNotesTx">
        <pc:chgData name="Ossi Saarela" userId="b333726b-f4e3-44ae-bdbb-5fff36a1359f" providerId="ADAL" clId="{96A31F43-77DD-4B87-BBB7-A88BAA72018F}" dt="2018-11-09T21:23:20.276" v="21688" actId="20577"/>
        <pc:sldMkLst>
          <pc:docMk/>
          <pc:sldMk cId="3010929074" sldId="1285"/>
        </pc:sldMkLst>
        <pc:spChg chg="mod">
          <ac:chgData name="Ossi Saarela" userId="b333726b-f4e3-44ae-bdbb-5fff36a1359f" providerId="ADAL" clId="{96A31F43-77DD-4B87-BBB7-A88BAA72018F}" dt="2018-11-06T21:53:06.254" v="6987" actId="403"/>
          <ac:spMkLst>
            <pc:docMk/>
            <pc:sldMk cId="3010929074" sldId="1285"/>
            <ac:spMk id="2" creationId="{146A3048-B49B-4B3E-B78D-D5429CA6085C}"/>
          </ac:spMkLst>
        </pc:spChg>
      </pc:sldChg>
      <pc:sldChg chg="modSp modAnim modNotesTx">
        <pc:chgData name="Ossi Saarela" userId="b333726b-f4e3-44ae-bdbb-5fff36a1359f" providerId="ADAL" clId="{96A31F43-77DD-4B87-BBB7-A88BAA72018F}" dt="2018-11-09T21:25:28.296" v="22015" actId="20577"/>
        <pc:sldMkLst>
          <pc:docMk/>
          <pc:sldMk cId="720943679" sldId="1286"/>
        </pc:sldMkLst>
        <pc:spChg chg="mod">
          <ac:chgData name="Ossi Saarela" userId="b333726b-f4e3-44ae-bdbb-5fff36a1359f" providerId="ADAL" clId="{96A31F43-77DD-4B87-BBB7-A88BAA72018F}" dt="2018-11-06T22:26:09.005" v="7772" actId="20577"/>
          <ac:spMkLst>
            <pc:docMk/>
            <pc:sldMk cId="720943679" sldId="1286"/>
            <ac:spMk id="2" creationId="{DD9B9B5C-6827-4386-9293-632FA3AF5413}"/>
          </ac:spMkLst>
        </pc:spChg>
        <pc:spChg chg="mod">
          <ac:chgData name="Ossi Saarela" userId="b333726b-f4e3-44ae-bdbb-5fff36a1359f" providerId="ADAL" clId="{96A31F43-77DD-4B87-BBB7-A88BAA72018F}" dt="2018-11-06T22:27:40.245" v="7974" actId="20577"/>
          <ac:spMkLst>
            <pc:docMk/>
            <pc:sldMk cId="720943679" sldId="1286"/>
            <ac:spMk id="3" creationId="{046C3230-7440-49B2-B45B-25EA3336E4C1}"/>
          </ac:spMkLst>
        </pc:spChg>
        <pc:picChg chg="mod">
          <ac:chgData name="Ossi Saarela" userId="b333726b-f4e3-44ae-bdbb-5fff36a1359f" providerId="ADAL" clId="{96A31F43-77DD-4B87-BBB7-A88BAA72018F}" dt="2018-11-06T22:16:52.126" v="7542" actId="14100"/>
          <ac:picMkLst>
            <pc:docMk/>
            <pc:sldMk cId="720943679" sldId="1286"/>
            <ac:picMk id="4" creationId="{C5CC4FC2-2D08-4B98-AE95-6DD19D398A1B}"/>
          </ac:picMkLst>
        </pc:picChg>
        <pc:picChg chg="mod">
          <ac:chgData name="Ossi Saarela" userId="b333726b-f4e3-44ae-bdbb-5fff36a1359f" providerId="ADAL" clId="{96A31F43-77DD-4B87-BBB7-A88BAA72018F}" dt="2018-11-06T22:16:52.126" v="7542" actId="14100"/>
          <ac:picMkLst>
            <pc:docMk/>
            <pc:sldMk cId="720943679" sldId="1286"/>
            <ac:picMk id="5" creationId="{FBBC8AFE-2B71-4242-AAFB-D203386BF37C}"/>
          </ac:picMkLst>
        </pc:picChg>
        <pc:picChg chg="mod">
          <ac:chgData name="Ossi Saarela" userId="b333726b-f4e3-44ae-bdbb-5fff36a1359f" providerId="ADAL" clId="{96A31F43-77DD-4B87-BBB7-A88BAA72018F}" dt="2018-11-06T22:16:52.126" v="7542" actId="14100"/>
          <ac:picMkLst>
            <pc:docMk/>
            <pc:sldMk cId="720943679" sldId="1286"/>
            <ac:picMk id="6" creationId="{A794E809-CEB8-4DC6-BBCD-923E3EA0F5EF}"/>
          </ac:picMkLst>
        </pc:picChg>
      </pc:sldChg>
      <pc:sldChg chg="addSp delSp modSp add modAnim modNotesTx">
        <pc:chgData name="Ossi Saarela" userId="b333726b-f4e3-44ae-bdbb-5fff36a1359f" providerId="ADAL" clId="{96A31F43-77DD-4B87-BBB7-A88BAA72018F}" dt="2018-11-09T21:38:50.706" v="22355" actId="20577"/>
        <pc:sldMkLst>
          <pc:docMk/>
          <pc:sldMk cId="3554758873" sldId="1287"/>
        </pc:sldMkLst>
        <pc:spChg chg="mod">
          <ac:chgData name="Ossi Saarela" userId="b333726b-f4e3-44ae-bdbb-5fff36a1359f" providerId="ADAL" clId="{96A31F43-77DD-4B87-BBB7-A88BAA72018F}" dt="2018-11-07T16:28:49.647" v="8279" actId="20577"/>
          <ac:spMkLst>
            <pc:docMk/>
            <pc:sldMk cId="3554758873" sldId="1287"/>
            <ac:spMk id="2" creationId="{37186669-586C-4371-A6ED-F45A641AA224}"/>
          </ac:spMkLst>
        </pc:spChg>
        <pc:spChg chg="del">
          <ac:chgData name="Ossi Saarela" userId="b333726b-f4e3-44ae-bdbb-5fff36a1359f" providerId="ADAL" clId="{96A31F43-77DD-4B87-BBB7-A88BAA72018F}" dt="2018-11-07T16:23:33.580" v="8170" actId="478"/>
          <ac:spMkLst>
            <pc:docMk/>
            <pc:sldMk cId="3554758873" sldId="1287"/>
            <ac:spMk id="3" creationId="{B779A296-194E-4326-9DB6-20F42AAD4FA4}"/>
          </ac:spMkLst>
        </pc:spChg>
        <pc:spChg chg="add mod">
          <ac:chgData name="Ossi Saarela" userId="b333726b-f4e3-44ae-bdbb-5fff36a1359f" providerId="ADAL" clId="{96A31F43-77DD-4B87-BBB7-A88BAA72018F}" dt="2018-11-07T16:28:02.099" v="8228" actId="1076"/>
          <ac:spMkLst>
            <pc:docMk/>
            <pc:sldMk cId="3554758873" sldId="1287"/>
            <ac:spMk id="6" creationId="{B304E80A-BE76-4823-9246-FD919D77D3CD}"/>
          </ac:spMkLst>
        </pc:spChg>
        <pc:spChg chg="add mod">
          <ac:chgData name="Ossi Saarela" userId="b333726b-f4e3-44ae-bdbb-5fff36a1359f" providerId="ADAL" clId="{96A31F43-77DD-4B87-BBB7-A88BAA72018F}" dt="2018-11-07T16:28:25.342" v="8255" actId="1076"/>
          <ac:spMkLst>
            <pc:docMk/>
            <pc:sldMk cId="3554758873" sldId="1287"/>
            <ac:spMk id="7" creationId="{3421472B-A53D-4A59-980C-995022EF4B6B}"/>
          </ac:spMkLst>
        </pc:spChg>
        <pc:spChg chg="add mod">
          <ac:chgData name="Ossi Saarela" userId="b333726b-f4e3-44ae-bdbb-5fff36a1359f" providerId="ADAL" clId="{96A31F43-77DD-4B87-BBB7-A88BAA72018F}" dt="2018-11-07T16:28:21.340" v="8254" actId="571"/>
          <ac:spMkLst>
            <pc:docMk/>
            <pc:sldMk cId="3554758873" sldId="1287"/>
            <ac:spMk id="8" creationId="{54E47EBD-36EF-4E98-9F7E-4F1CBB1F7F23}"/>
          </ac:spMkLst>
        </pc:spChg>
        <pc:picChg chg="add mod">
          <ac:chgData name="Ossi Saarela" userId="b333726b-f4e3-44ae-bdbb-5fff36a1359f" providerId="ADAL" clId="{96A31F43-77DD-4B87-BBB7-A88BAA72018F}" dt="2018-11-07T16:27:15.291" v="8190" actId="1035"/>
          <ac:picMkLst>
            <pc:docMk/>
            <pc:sldMk cId="3554758873" sldId="1287"/>
            <ac:picMk id="4" creationId="{260B9D7B-AC2D-4271-BC5B-828AF0F272A3}"/>
          </ac:picMkLst>
        </pc:picChg>
        <pc:picChg chg="add mod">
          <ac:chgData name="Ossi Saarela" userId="b333726b-f4e3-44ae-bdbb-5fff36a1359f" providerId="ADAL" clId="{96A31F43-77DD-4B87-BBB7-A88BAA72018F}" dt="2018-11-07T16:27:15.291" v="8190" actId="1035"/>
          <ac:picMkLst>
            <pc:docMk/>
            <pc:sldMk cId="3554758873" sldId="1287"/>
            <ac:picMk id="5" creationId="{E74C1A68-58D1-4084-9720-AAFAA8FA2222}"/>
          </ac:picMkLst>
        </pc:picChg>
      </pc:sldChg>
      <pc:sldChg chg="addSp delSp modSp add modTransition addAnim delAnim modAnim modNotesTx">
        <pc:chgData name="Ossi Saarela" userId="b333726b-f4e3-44ae-bdbb-5fff36a1359f" providerId="ADAL" clId="{96A31F43-77DD-4B87-BBB7-A88BAA72018F}" dt="2018-11-09T21:41:47.834" v="22426"/>
        <pc:sldMkLst>
          <pc:docMk/>
          <pc:sldMk cId="2240535478" sldId="1288"/>
        </pc:sldMkLst>
        <pc:spChg chg="mod">
          <ac:chgData name="Ossi Saarela" userId="b333726b-f4e3-44ae-bdbb-5fff36a1359f" providerId="ADAL" clId="{96A31F43-77DD-4B87-BBB7-A88BAA72018F}" dt="2018-11-07T16:50:02.941" v="8505" actId="20577"/>
          <ac:spMkLst>
            <pc:docMk/>
            <pc:sldMk cId="2240535478" sldId="1288"/>
            <ac:spMk id="2" creationId="{70340C05-DC55-4133-B628-12E00F6916B6}"/>
          </ac:spMkLst>
        </pc:spChg>
        <pc:spChg chg="del">
          <ac:chgData name="Ossi Saarela" userId="b333726b-f4e3-44ae-bdbb-5fff36a1359f" providerId="ADAL" clId="{96A31F43-77DD-4B87-BBB7-A88BAA72018F}" dt="2018-11-07T16:45:09.701" v="8324" actId="478"/>
          <ac:spMkLst>
            <pc:docMk/>
            <pc:sldMk cId="2240535478" sldId="1288"/>
            <ac:spMk id="3" creationId="{8880F18E-CD6D-40F2-BF55-825B2712E5CB}"/>
          </ac:spMkLst>
        </pc:spChg>
        <pc:spChg chg="add del">
          <ac:chgData name="Ossi Saarela" userId="b333726b-f4e3-44ae-bdbb-5fff36a1359f" providerId="ADAL" clId="{96A31F43-77DD-4B87-BBB7-A88BAA72018F}" dt="2018-11-07T16:46:38.061" v="8355" actId="478"/>
          <ac:spMkLst>
            <pc:docMk/>
            <pc:sldMk cId="2240535478" sldId="1288"/>
            <ac:spMk id="4" creationId="{9A6AF272-4336-4DB2-8D7C-93D468214CB9}"/>
          </ac:spMkLst>
        </pc:spChg>
        <pc:spChg chg="add del">
          <ac:chgData name="Ossi Saarela" userId="b333726b-f4e3-44ae-bdbb-5fff36a1359f" providerId="ADAL" clId="{96A31F43-77DD-4B87-BBB7-A88BAA72018F}" dt="2018-11-07T16:47:18.648" v="8397" actId="478"/>
          <ac:spMkLst>
            <pc:docMk/>
            <pc:sldMk cId="2240535478" sldId="1288"/>
            <ac:spMk id="5" creationId="{8D1A32AD-F670-435E-809B-1B1C9D83F050}"/>
          </ac:spMkLst>
        </pc:spChg>
        <pc:spChg chg="add del">
          <ac:chgData name="Ossi Saarela" userId="b333726b-f4e3-44ae-bdbb-5fff36a1359f" providerId="ADAL" clId="{96A31F43-77DD-4B87-BBB7-A88BAA72018F}" dt="2018-11-07T16:48:18.242" v="8424" actId="478"/>
          <ac:spMkLst>
            <pc:docMk/>
            <pc:sldMk cId="2240535478" sldId="1288"/>
            <ac:spMk id="6" creationId="{12E24BB2-FE99-44E8-A1D2-4AB34BC1380C}"/>
          </ac:spMkLst>
        </pc:spChg>
        <pc:spChg chg="add del">
          <ac:chgData name="Ossi Saarela" userId="b333726b-f4e3-44ae-bdbb-5fff36a1359f" providerId="ADAL" clId="{96A31F43-77DD-4B87-BBB7-A88BAA72018F}" dt="2018-11-07T16:48:29.155" v="8428" actId="478"/>
          <ac:spMkLst>
            <pc:docMk/>
            <pc:sldMk cId="2240535478" sldId="1288"/>
            <ac:spMk id="7" creationId="{9FF5E7A2-882A-4974-97C7-FBADD7437F15}"/>
          </ac:spMkLst>
        </pc:spChg>
        <pc:spChg chg="add del">
          <ac:chgData name="Ossi Saarela" userId="b333726b-f4e3-44ae-bdbb-5fff36a1359f" providerId="ADAL" clId="{96A31F43-77DD-4B87-BBB7-A88BAA72018F}" dt="2018-11-07T16:47:26.031" v="8399" actId="478"/>
          <ac:spMkLst>
            <pc:docMk/>
            <pc:sldMk cId="2240535478" sldId="1288"/>
            <ac:spMk id="8" creationId="{8A716343-1DE5-409C-B254-A682BFA2653E}"/>
          </ac:spMkLst>
        </pc:spChg>
        <pc:spChg chg="add del">
          <ac:chgData name="Ossi Saarela" userId="b333726b-f4e3-44ae-bdbb-5fff36a1359f" providerId="ADAL" clId="{96A31F43-77DD-4B87-BBB7-A88BAA72018F}" dt="2018-11-07T16:48:40.343" v="8449" actId="478"/>
          <ac:spMkLst>
            <pc:docMk/>
            <pc:sldMk cId="2240535478" sldId="1288"/>
            <ac:spMk id="9" creationId="{EC7970FD-5787-4F6F-B35E-5AEA37054C6E}"/>
          </ac:spMkLst>
        </pc:spChg>
        <pc:spChg chg="add">
          <ac:chgData name="Ossi Saarela" userId="b333726b-f4e3-44ae-bdbb-5fff36a1359f" providerId="ADAL" clId="{96A31F43-77DD-4B87-BBB7-A88BAA72018F}" dt="2018-11-07T16:44:32.585" v="8321"/>
          <ac:spMkLst>
            <pc:docMk/>
            <pc:sldMk cId="2240535478" sldId="1288"/>
            <ac:spMk id="15" creationId="{DB1265BC-8B40-49E9-B894-AFC336FB5878}"/>
          </ac:spMkLst>
        </pc:spChg>
        <pc:spChg chg="add">
          <ac:chgData name="Ossi Saarela" userId="b333726b-f4e3-44ae-bdbb-5fff36a1359f" providerId="ADAL" clId="{96A31F43-77DD-4B87-BBB7-A88BAA72018F}" dt="2018-11-07T16:44:32.585" v="8321"/>
          <ac:spMkLst>
            <pc:docMk/>
            <pc:sldMk cId="2240535478" sldId="1288"/>
            <ac:spMk id="16" creationId="{D1D84C36-230A-47CA-9827-622FB58AC50F}"/>
          </ac:spMkLst>
        </pc:spChg>
        <pc:spChg chg="add mod">
          <ac:chgData name="Ossi Saarela" userId="b333726b-f4e3-44ae-bdbb-5fff36a1359f" providerId="ADAL" clId="{96A31F43-77DD-4B87-BBB7-A88BAA72018F}" dt="2018-11-07T16:50:08.082" v="8506" actId="115"/>
          <ac:spMkLst>
            <pc:docMk/>
            <pc:sldMk cId="2240535478" sldId="1288"/>
            <ac:spMk id="17" creationId="{B0193F94-6E69-4C25-BBC8-A0A71F4DEE2B}"/>
          </ac:spMkLst>
        </pc:spChg>
        <pc:spChg chg="add mod">
          <ac:chgData name="Ossi Saarela" userId="b333726b-f4e3-44ae-bdbb-5fff36a1359f" providerId="ADAL" clId="{96A31F43-77DD-4B87-BBB7-A88BAA72018F}" dt="2018-11-07T16:50:10.085" v="8507" actId="115"/>
          <ac:spMkLst>
            <pc:docMk/>
            <pc:sldMk cId="2240535478" sldId="1288"/>
            <ac:spMk id="18" creationId="{1287A253-EE4E-4885-85FA-34B56BDC845D}"/>
          </ac:spMkLst>
        </pc:spChg>
        <pc:spChg chg="add mod">
          <ac:chgData name="Ossi Saarela" userId="b333726b-f4e3-44ae-bdbb-5fff36a1359f" providerId="ADAL" clId="{96A31F43-77DD-4B87-BBB7-A88BAA72018F}" dt="2018-11-07T16:51:28.258" v="8565" actId="14100"/>
          <ac:spMkLst>
            <pc:docMk/>
            <pc:sldMk cId="2240535478" sldId="1288"/>
            <ac:spMk id="19" creationId="{C7585ABD-26A9-491D-A640-A58220F75BCC}"/>
          </ac:spMkLst>
        </pc:spChg>
        <pc:spChg chg="add mod">
          <ac:chgData name="Ossi Saarela" userId="b333726b-f4e3-44ae-bdbb-5fff36a1359f" providerId="ADAL" clId="{96A31F43-77DD-4B87-BBB7-A88BAA72018F}" dt="2018-11-07T16:51:22.631" v="8563" actId="14100"/>
          <ac:spMkLst>
            <pc:docMk/>
            <pc:sldMk cId="2240535478" sldId="1288"/>
            <ac:spMk id="20" creationId="{F3DE302D-0E6A-4A0D-9EED-7333B10F3AD8}"/>
          </ac:spMkLst>
        </pc:spChg>
        <pc:spChg chg="add mod">
          <ac:chgData name="Ossi Saarela" userId="b333726b-f4e3-44ae-bdbb-5fff36a1359f" providerId="ADAL" clId="{96A31F43-77DD-4B87-BBB7-A88BAA72018F}" dt="2018-11-07T16:56:57.803" v="8712" actId="5793"/>
          <ac:spMkLst>
            <pc:docMk/>
            <pc:sldMk cId="2240535478" sldId="1288"/>
            <ac:spMk id="21" creationId="{70BF6FC1-D216-4E19-9DDD-EA8024E679BE}"/>
          </ac:spMkLst>
        </pc:spChg>
        <pc:spChg chg="mod topLvl">
          <ac:chgData name="Ossi Saarela" userId="b333726b-f4e3-44ae-bdbb-5fff36a1359f" providerId="ADAL" clId="{96A31F43-77DD-4B87-BBB7-A88BAA72018F}" dt="2018-11-07T16:47:07.333" v="8393" actId="14100"/>
          <ac:spMkLst>
            <pc:docMk/>
            <pc:sldMk cId="2240535478" sldId="1288"/>
            <ac:spMk id="23" creationId="{C0E38703-540D-43F9-AF1B-CE6C12647DED}"/>
          </ac:spMkLst>
        </pc:spChg>
        <pc:spChg chg="del mod topLvl">
          <ac:chgData name="Ossi Saarela" userId="b333726b-f4e3-44ae-bdbb-5fff36a1359f" providerId="ADAL" clId="{96A31F43-77DD-4B87-BBB7-A88BAA72018F}" dt="2018-11-07T16:45:44.758" v="8332" actId="478"/>
          <ac:spMkLst>
            <pc:docMk/>
            <pc:sldMk cId="2240535478" sldId="1288"/>
            <ac:spMk id="26" creationId="{983B13A4-B745-481D-B8FF-3F3582F65F71}"/>
          </ac:spMkLst>
        </pc:spChg>
        <pc:spChg chg="add mod">
          <ac:chgData name="Ossi Saarela" userId="b333726b-f4e3-44ae-bdbb-5fff36a1359f" providerId="ADAL" clId="{96A31F43-77DD-4B87-BBB7-A88BAA72018F}" dt="2018-11-07T16:47:22.649" v="8398" actId="1076"/>
          <ac:spMkLst>
            <pc:docMk/>
            <pc:sldMk cId="2240535478" sldId="1288"/>
            <ac:spMk id="27" creationId="{FC10EAE4-E83B-4F2D-97FC-025057F9BBD3}"/>
          </ac:spMkLst>
        </pc:spChg>
        <pc:spChg chg="add mod">
          <ac:chgData name="Ossi Saarela" userId="b333726b-f4e3-44ae-bdbb-5fff36a1359f" providerId="ADAL" clId="{96A31F43-77DD-4B87-BBB7-A88BAA72018F}" dt="2018-11-07T16:54:29.887" v="8595" actId="6549"/>
          <ac:spMkLst>
            <pc:docMk/>
            <pc:sldMk cId="2240535478" sldId="1288"/>
            <ac:spMk id="28" creationId="{F1C5BAA3-E52A-4E61-A26F-3A11290F1A33}"/>
          </ac:spMkLst>
        </pc:spChg>
        <pc:spChg chg="add mod">
          <ac:chgData name="Ossi Saarela" userId="b333726b-f4e3-44ae-bdbb-5fff36a1359f" providerId="ADAL" clId="{96A31F43-77DD-4B87-BBB7-A88BAA72018F}" dt="2018-11-07T16:48:23.811" v="8425" actId="1076"/>
          <ac:spMkLst>
            <pc:docMk/>
            <pc:sldMk cId="2240535478" sldId="1288"/>
            <ac:spMk id="29" creationId="{E95FB795-0AB3-42F8-AE5E-0E032E19FDC7}"/>
          </ac:spMkLst>
        </pc:spChg>
        <pc:spChg chg="add mod">
          <ac:chgData name="Ossi Saarela" userId="b333726b-f4e3-44ae-bdbb-5fff36a1359f" providerId="ADAL" clId="{96A31F43-77DD-4B87-BBB7-A88BAA72018F}" dt="2018-11-07T16:48:53.002" v="8452" actId="1076"/>
          <ac:spMkLst>
            <pc:docMk/>
            <pc:sldMk cId="2240535478" sldId="1288"/>
            <ac:spMk id="30" creationId="{414B50E2-5428-4E8B-B77F-843C5C792AD7}"/>
          </ac:spMkLst>
        </pc:spChg>
        <pc:spChg chg="add del mod">
          <ac:chgData name="Ossi Saarela" userId="b333726b-f4e3-44ae-bdbb-5fff36a1359f" providerId="ADAL" clId="{96A31F43-77DD-4B87-BBB7-A88BAA72018F}" dt="2018-11-07T16:55:22.882" v="8624" actId="20577"/>
          <ac:spMkLst>
            <pc:docMk/>
            <pc:sldMk cId="2240535478" sldId="1288"/>
            <ac:spMk id="31" creationId="{D279950E-E73D-49BB-955C-E39585AA167B}"/>
          </ac:spMkLst>
        </pc:spChg>
        <pc:spChg chg="add mod">
          <ac:chgData name="Ossi Saarela" userId="b333726b-f4e3-44ae-bdbb-5fff36a1359f" providerId="ADAL" clId="{96A31F43-77DD-4B87-BBB7-A88BAA72018F}" dt="2018-11-07T16:54:48.243" v="8600" actId="207"/>
          <ac:spMkLst>
            <pc:docMk/>
            <pc:sldMk cId="2240535478" sldId="1288"/>
            <ac:spMk id="32" creationId="{40EEB003-66FA-4E42-8598-EC631FD4F0CB}"/>
          </ac:spMkLst>
        </pc:spChg>
        <pc:spChg chg="add mod">
          <ac:chgData name="Ossi Saarela" userId="b333726b-f4e3-44ae-bdbb-5fff36a1359f" providerId="ADAL" clId="{96A31F43-77DD-4B87-BBB7-A88BAA72018F}" dt="2018-11-07T16:55:41.164" v="8637" actId="14100"/>
          <ac:spMkLst>
            <pc:docMk/>
            <pc:sldMk cId="2240535478" sldId="1288"/>
            <ac:spMk id="33" creationId="{A0B4096C-BD74-4D5A-A2EB-EBA2C086F2CB}"/>
          </ac:spMkLst>
        </pc:spChg>
        <pc:grpChg chg="add del mod">
          <ac:chgData name="Ossi Saarela" userId="b333726b-f4e3-44ae-bdbb-5fff36a1359f" providerId="ADAL" clId="{96A31F43-77DD-4B87-BBB7-A88BAA72018F}" dt="2018-11-07T16:45:30.800" v="8327" actId="165"/>
          <ac:grpSpMkLst>
            <pc:docMk/>
            <pc:sldMk cId="2240535478" sldId="1288"/>
            <ac:grpSpMk id="22" creationId="{94A98C66-E18D-407D-9F96-AF89C9EA3DA8}"/>
          </ac:grpSpMkLst>
        </pc:grpChg>
        <pc:grpChg chg="del mod topLvl">
          <ac:chgData name="Ossi Saarela" userId="b333726b-f4e3-44ae-bdbb-5fff36a1359f" providerId="ADAL" clId="{96A31F43-77DD-4B87-BBB7-A88BAA72018F}" dt="2018-11-07T16:45:37.475" v="8330" actId="165"/>
          <ac:grpSpMkLst>
            <pc:docMk/>
            <pc:sldMk cId="2240535478" sldId="1288"/>
            <ac:grpSpMk id="24" creationId="{353D3B26-1C85-4FFB-957C-BCD2E5B9068E}"/>
          </ac:grpSpMkLst>
        </pc:grpChg>
        <pc:picChg chg="del mod topLvl">
          <ac:chgData name="Ossi Saarela" userId="b333726b-f4e3-44ae-bdbb-5fff36a1359f" providerId="ADAL" clId="{96A31F43-77DD-4B87-BBB7-A88BAA72018F}" dt="2018-11-07T16:45:44.758" v="8332" actId="478"/>
          <ac:picMkLst>
            <pc:docMk/>
            <pc:sldMk cId="2240535478" sldId="1288"/>
            <ac:picMk id="25" creationId="{61A57DB1-3947-43E1-882E-64DB19BE834D}"/>
          </ac:picMkLst>
        </pc:picChg>
        <pc:cxnChg chg="add mod">
          <ac:chgData name="Ossi Saarela" userId="b333726b-f4e3-44ae-bdbb-5fff36a1359f" providerId="ADAL" clId="{96A31F43-77DD-4B87-BBB7-A88BAA72018F}" dt="2018-11-07T16:47:41.768" v="8401" actId="208"/>
          <ac:cxnSpMkLst>
            <pc:docMk/>
            <pc:sldMk cId="2240535478" sldId="1288"/>
            <ac:cxnSpMk id="10" creationId="{784A336B-A302-41E5-AAB1-DEF700D5468B}"/>
          </ac:cxnSpMkLst>
        </pc:cxnChg>
        <pc:cxnChg chg="add mod">
          <ac:chgData name="Ossi Saarela" userId="b333726b-f4e3-44ae-bdbb-5fff36a1359f" providerId="ADAL" clId="{96A31F43-77DD-4B87-BBB7-A88BAA72018F}" dt="2018-11-07T16:47:44.686" v="8402" actId="208"/>
          <ac:cxnSpMkLst>
            <pc:docMk/>
            <pc:sldMk cId="2240535478" sldId="1288"/>
            <ac:cxnSpMk id="11" creationId="{29FB6B19-A209-41E5-A13D-CAF3CA31EFCA}"/>
          </ac:cxnSpMkLst>
        </pc:cxnChg>
        <pc:cxnChg chg="add mod">
          <ac:chgData name="Ossi Saarela" userId="b333726b-f4e3-44ae-bdbb-5fff36a1359f" providerId="ADAL" clId="{96A31F43-77DD-4B87-BBB7-A88BAA72018F}" dt="2018-11-07T16:48:40.343" v="8449" actId="478"/>
          <ac:cxnSpMkLst>
            <pc:docMk/>
            <pc:sldMk cId="2240535478" sldId="1288"/>
            <ac:cxnSpMk id="12" creationId="{8846F008-0E2C-4C95-8FB0-8FB17CDAA3FE}"/>
          </ac:cxnSpMkLst>
        </pc:cxnChg>
        <pc:cxnChg chg="add mod">
          <ac:chgData name="Ossi Saarela" userId="b333726b-f4e3-44ae-bdbb-5fff36a1359f" providerId="ADAL" clId="{96A31F43-77DD-4B87-BBB7-A88BAA72018F}" dt="2018-11-07T16:48:18.242" v="8424" actId="478"/>
          <ac:cxnSpMkLst>
            <pc:docMk/>
            <pc:sldMk cId="2240535478" sldId="1288"/>
            <ac:cxnSpMk id="13" creationId="{5588DA56-297A-4971-88A6-1372F0FB4968}"/>
          </ac:cxnSpMkLst>
        </pc:cxnChg>
        <pc:cxnChg chg="add mod">
          <ac:chgData name="Ossi Saarela" userId="b333726b-f4e3-44ae-bdbb-5fff36a1359f" providerId="ADAL" clId="{96A31F43-77DD-4B87-BBB7-A88BAA72018F}" dt="2018-11-07T16:48:29.155" v="8428" actId="478"/>
          <ac:cxnSpMkLst>
            <pc:docMk/>
            <pc:sldMk cId="2240535478" sldId="1288"/>
            <ac:cxnSpMk id="14" creationId="{3CB08D30-A81E-4750-AF1A-1030FC777906}"/>
          </ac:cxnSpMkLst>
        </pc:cxnChg>
      </pc:sldChg>
      <pc:sldChg chg="addSp delSp modSp modTransition modAnim modNotesTx">
        <pc:chgData name="Ossi Saarela" userId="b333726b-f4e3-44ae-bdbb-5fff36a1359f" providerId="ADAL" clId="{96A31F43-77DD-4B87-BBB7-A88BAA72018F}" dt="2018-11-09T21:42:18.704" v="22428"/>
        <pc:sldMkLst>
          <pc:docMk/>
          <pc:sldMk cId="1841153585" sldId="1289"/>
        </pc:sldMkLst>
        <pc:spChg chg="mod">
          <ac:chgData name="Ossi Saarela" userId="b333726b-f4e3-44ae-bdbb-5fff36a1359f" providerId="ADAL" clId="{96A31F43-77DD-4B87-BBB7-A88BAA72018F}" dt="2018-11-09T19:28:00.408" v="14554" actId="20577"/>
          <ac:spMkLst>
            <pc:docMk/>
            <pc:sldMk cId="1841153585" sldId="1289"/>
            <ac:spMk id="2" creationId="{00000000-0000-0000-0000-000000000000}"/>
          </ac:spMkLst>
        </pc:spChg>
        <pc:grpChg chg="del">
          <ac:chgData name="Ossi Saarela" userId="b333726b-f4e3-44ae-bdbb-5fff36a1359f" providerId="ADAL" clId="{96A31F43-77DD-4B87-BBB7-A88BAA72018F}" dt="2018-11-09T19:27:41.427" v="14524" actId="478"/>
          <ac:grpSpMkLst>
            <pc:docMk/>
            <pc:sldMk cId="1841153585" sldId="1289"/>
            <ac:grpSpMk id="19" creationId="{0C492189-3EBD-459C-A855-29D06F3156CE}"/>
          </ac:grpSpMkLst>
        </pc:grpChg>
        <pc:grpChg chg="del">
          <ac:chgData name="Ossi Saarela" userId="b333726b-f4e3-44ae-bdbb-5fff36a1359f" providerId="ADAL" clId="{96A31F43-77DD-4B87-BBB7-A88BAA72018F}" dt="2018-11-09T19:27:41.427" v="14524" actId="478"/>
          <ac:grpSpMkLst>
            <pc:docMk/>
            <pc:sldMk cId="1841153585" sldId="1289"/>
            <ac:grpSpMk id="24" creationId="{03B72070-6FC1-4062-AA69-3F0E457D4CAE}"/>
          </ac:grpSpMkLst>
        </pc:grpChg>
        <pc:grpChg chg="add mod">
          <ac:chgData name="Ossi Saarela" userId="b333726b-f4e3-44ae-bdbb-5fff36a1359f" providerId="ADAL" clId="{96A31F43-77DD-4B87-BBB7-A88BAA72018F}" dt="2018-11-09T19:27:47.481" v="14525" actId="1076"/>
          <ac:grpSpMkLst>
            <pc:docMk/>
            <pc:sldMk cId="1841153585" sldId="1289"/>
            <ac:grpSpMk id="29" creationId="{C54FE703-5F69-4584-9C7D-C0722A4F7EDF}"/>
          </ac:grpSpMkLst>
        </pc:grpChg>
        <pc:grpChg chg="del">
          <ac:chgData name="Ossi Saarela" userId="b333726b-f4e3-44ae-bdbb-5fff36a1359f" providerId="ADAL" clId="{96A31F43-77DD-4B87-BBB7-A88BAA72018F}" dt="2018-11-09T19:27:41.427" v="14524" actId="478"/>
          <ac:grpSpMkLst>
            <pc:docMk/>
            <pc:sldMk cId="1841153585" sldId="1289"/>
            <ac:grpSpMk id="45" creationId="{337BA507-3271-4F73-9DC3-AFB76D45E4B1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93C83-2184-4286-ABE1-941A40B40C8F}" type="datetimeFigureOut">
              <a:rPr lang="en-US" smtClean="0"/>
              <a:pPr/>
              <a:t>11/15/18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03001-E0F2-47E5-A338-816CC267AF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5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3241F-7ED4-45AC-844C-15DB0D5F9CCD}" type="datetimeFigureOut">
              <a:rPr lang="en-US" smtClean="0"/>
              <a:pPr/>
              <a:t>11/15/18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3B8C3-A209-4A55-9261-22C2A02B3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8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88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98B3-CA1B-6E4F-97CF-9E7669E562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56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84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80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98B3-CA1B-6E4F-97CF-9E7669E5623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248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16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63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3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82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28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69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9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29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17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87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683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12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893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483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3B8C3-A209-4A55-9261-22C2A02B31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913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35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4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49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1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46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98B3-CA1B-6E4F-97CF-9E7669E562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112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98B3-CA1B-6E4F-97CF-9E7669E5623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629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 descr="bluemesh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4067" y="1287"/>
            <a:ext cx="12209092" cy="6856713"/>
          </a:xfrm>
          <a:prstGeom prst="rect">
            <a:avLst/>
          </a:prstGeom>
        </p:spPr>
      </p:pic>
      <p:sp>
        <p:nvSpPr>
          <p:cNvPr id="21" name="Title"/>
          <p:cNvSpPr>
            <a:spLocks noGrp="1"/>
          </p:cNvSpPr>
          <p:nvPr>
            <p:ph type="ctrTitle"/>
          </p:nvPr>
        </p:nvSpPr>
        <p:spPr>
          <a:xfrm>
            <a:off x="914400" y="914400"/>
            <a:ext cx="10363200" cy="1828800"/>
          </a:xfrm>
        </p:spPr>
        <p:txBody>
          <a:bodyPr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ubtitle"/>
          <p:cNvSpPr>
            <a:spLocks noGrp="1"/>
          </p:cNvSpPr>
          <p:nvPr>
            <p:ph type="subTitle" idx="1"/>
          </p:nvPr>
        </p:nvSpPr>
        <p:spPr>
          <a:xfrm>
            <a:off x="914400" y="3203579"/>
            <a:ext cx="10363200" cy="987425"/>
          </a:xfrm>
        </p:spPr>
        <p:txBody>
          <a:bodyPr>
            <a:normAutofit/>
          </a:bodyPr>
          <a:lstStyle>
            <a:lvl1pPr marL="0" indent="0" algn="l">
              <a:buNone/>
              <a:defRPr sz="1604" b="0">
                <a:solidFill>
                  <a:schemeClr val="tx1"/>
                </a:solidFill>
              </a:defRPr>
            </a:lvl1pPr>
            <a:lvl2pPr marL="458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Copyright"/>
          <p:cNvSpPr txBox="1"/>
          <p:nvPr userDrawn="1"/>
        </p:nvSpPr>
        <p:spPr>
          <a:xfrm>
            <a:off x="10227052" y="6527632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3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2018 The MathWorks, Inc.</a:t>
            </a:r>
          </a:p>
        </p:txBody>
      </p:sp>
      <p:cxnSp>
        <p:nvCxnSpPr>
          <p:cNvPr id="26" name="GrayLine"/>
          <p:cNvCxnSpPr/>
          <p:nvPr userDrawn="1"/>
        </p:nvCxnSpPr>
        <p:spPr>
          <a:xfrm>
            <a:off x="-4067" y="4376652"/>
            <a:ext cx="12209092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Logo" descr="09_MW_logo_CMYK_REV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330730" y="141139"/>
            <a:ext cx="1620665" cy="320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09602" y="457200"/>
            <a:ext cx="10769600" cy="990600"/>
          </a:xfrm>
        </p:spPr>
        <p:txBody>
          <a:bodyPr/>
          <a:lstStyle>
            <a:lvl1pPr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>
          <a:xfrm>
            <a:off x="609602" y="1600200"/>
            <a:ext cx="10769600" cy="4648200"/>
          </a:xfrm>
        </p:spPr>
        <p:txBody>
          <a:bodyPr/>
          <a:lstStyle>
            <a:lvl1pPr>
              <a:buSzPct val="75000"/>
              <a:defRPr sz="2400"/>
            </a:lvl1pPr>
            <a:lvl2pPr>
              <a:lnSpc>
                <a:spcPct val="105000"/>
              </a:lnSpc>
              <a:defRPr sz="2000"/>
            </a:lvl2pPr>
            <a:lvl3pPr>
              <a:lnSpc>
                <a:spcPct val="105000"/>
              </a:lnSpc>
              <a:buSzPct val="75000"/>
              <a:defRPr sz="1604"/>
            </a:lvl3pPr>
            <a:lvl4pPr>
              <a:lnSpc>
                <a:spcPct val="105000"/>
              </a:lnSpc>
              <a:defRPr/>
            </a:lvl4pPr>
            <a:lvl5pPr>
              <a:lnSpc>
                <a:spcPct val="105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8403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09602" y="457200"/>
            <a:ext cx="107696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7210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617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/>
          <p:cNvSpPr>
            <a:spLocks noGrp="1"/>
          </p:cNvSpPr>
          <p:nvPr>
            <p:ph type="title"/>
          </p:nvPr>
        </p:nvSpPr>
        <p:spPr>
          <a:xfrm>
            <a:off x="609600" y="457200"/>
            <a:ext cx="9448800" cy="990600"/>
          </a:xfrm>
        </p:spPr>
        <p:txBody>
          <a:bodyPr anchor="t" anchorCtr="0"/>
          <a:lstStyle>
            <a:lvl1pPr algn="l">
              <a:defRPr sz="2800" b="0" i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"/>
          <p:cNvSpPr>
            <a:spLocks noGrp="1"/>
          </p:cNvSpPr>
          <p:nvPr>
            <p:ph sz="half" idx="10" hasCustomPrompt="1"/>
          </p:nvPr>
        </p:nvSpPr>
        <p:spPr>
          <a:xfrm>
            <a:off x="609601" y="2819400"/>
            <a:ext cx="5080001" cy="3200400"/>
          </a:xfrm>
        </p:spPr>
        <p:txBody>
          <a:bodyPr/>
          <a:lstStyle>
            <a:lvl1pPr>
              <a:buClr>
                <a:srgbClr val="125687"/>
              </a:buClr>
              <a:buSzTx/>
              <a:defRPr sz="1800" baseline="0"/>
            </a:lvl1pPr>
            <a:lvl2pPr>
              <a:defRPr sz="1604"/>
            </a:lvl2pPr>
            <a:lvl3pPr>
              <a:buNone/>
              <a:defRPr sz="1604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>
              <a:buClr>
                <a:srgbClr val="125687"/>
              </a:buClr>
              <a:buSzTx/>
            </a:pPr>
            <a:r>
              <a:rPr lang="en-US"/>
              <a:t>Click to add b</a:t>
            </a:r>
            <a:r>
              <a:rPr lang="en-US" sz="1805">
                <a:solidFill>
                  <a:prstClr val="black"/>
                </a:solidFill>
              </a:rPr>
              <a:t>rief summary and benefits of feature (ideally three bullets)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Headline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1600200"/>
            <a:ext cx="5080001" cy="838200"/>
          </a:xfrm>
        </p:spPr>
        <p:txBody>
          <a:bodyPr anchor="t"/>
          <a:lstStyle>
            <a:lvl1pPr marL="0" indent="0" algn="l">
              <a:buNone/>
              <a:defRPr sz="2000" b="0" i="0" baseline="0"/>
            </a:lvl1pPr>
          </a:lstStyle>
          <a:p>
            <a:pPr lvl="0"/>
            <a:r>
              <a:rPr lang="en-US"/>
              <a:t>Click to add headline</a:t>
            </a:r>
            <a:r>
              <a:rPr lang="en-US" sz="2005" b="1">
                <a:solidFill>
                  <a:prstClr val="black"/>
                </a:solidFill>
              </a:rPr>
              <a:t> providing value of feature</a:t>
            </a:r>
            <a:endParaRPr lang="en-US"/>
          </a:p>
        </p:txBody>
      </p:sp>
      <p:sp>
        <p:nvSpPr>
          <p:cNvPr id="14" name="ProductName"/>
          <p:cNvSpPr>
            <a:spLocks noGrp="1"/>
          </p:cNvSpPr>
          <p:nvPr>
            <p:ph type="body" sz="half" idx="12" hasCustomPrompt="1"/>
          </p:nvPr>
        </p:nvSpPr>
        <p:spPr>
          <a:xfrm>
            <a:off x="609602" y="6172200"/>
            <a:ext cx="5473700" cy="533400"/>
          </a:xfrm>
        </p:spPr>
        <p:txBody>
          <a:bodyPr anchor="b" anchorCtr="0"/>
          <a:lstStyle>
            <a:lvl1pPr marL="230761" indent="-229170">
              <a:buClrTx/>
              <a:buSzPct val="125000"/>
              <a:buFont typeface="Courier New" pitchFamily="49" charset="0"/>
              <a:buChar char="»"/>
              <a:defRPr sz="1604" b="0">
                <a:latin typeface="Courier New" pitchFamily="49" charset="0"/>
                <a:cs typeface="Courier New" pitchFamily="49" charset="0"/>
              </a:defRPr>
            </a:lvl1pPr>
          </a:lstStyle>
          <a:p>
            <a:pPr lvl="0"/>
            <a:r>
              <a:rPr lang="en-US"/>
              <a:t>Click to add </a:t>
            </a:r>
            <a:r>
              <a:rPr lang="en-US" sz="1604" err="1">
                <a:latin typeface="Courier New" pitchFamily="49" charset="0"/>
                <a:cs typeface="Courier New" pitchFamily="49" charset="0"/>
              </a:rPr>
              <a:t>product_example_name</a:t>
            </a:r>
            <a:r>
              <a:rPr lang="en-US" sz="1604">
                <a:latin typeface="Courier New" pitchFamily="49" charset="0"/>
                <a:cs typeface="Courier New" pitchFamily="49" charset="0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15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963084" y="1914529"/>
            <a:ext cx="10363200" cy="1362075"/>
          </a:xfrm>
        </p:spPr>
        <p:txBody>
          <a:bodyPr anchor="t"/>
          <a:lstStyle>
            <a:lvl1pPr algn="ctr">
              <a:defRPr sz="3200" b="1" cap="none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r>
              <a:rPr lang="en-US" dirty="0"/>
              <a:t>Click to edit Section Header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6149" y="4015674"/>
            <a:ext cx="10113754" cy="284232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1736593" y="6519134"/>
            <a:ext cx="344245" cy="338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72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09602" y="457200"/>
            <a:ext cx="10769600" cy="990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LeftContent"/>
          <p:cNvSpPr>
            <a:spLocks noGrp="1"/>
          </p:cNvSpPr>
          <p:nvPr>
            <p:ph sz="half" idx="1"/>
          </p:nvPr>
        </p:nvSpPr>
        <p:spPr>
          <a:xfrm>
            <a:off x="609602" y="1600200"/>
            <a:ext cx="5181600" cy="46481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4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ightContent"/>
          <p:cNvSpPr>
            <a:spLocks noGrp="1"/>
          </p:cNvSpPr>
          <p:nvPr>
            <p:ph sz="half" idx="2"/>
          </p:nvPr>
        </p:nvSpPr>
        <p:spPr>
          <a:xfrm>
            <a:off x="6197602" y="1600200"/>
            <a:ext cx="5181600" cy="46481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4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38029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"/>
          <p:cNvSpPr txBox="1">
            <a:spLocks noChangeArrowheads="1"/>
          </p:cNvSpPr>
          <p:nvPr userDrawn="1"/>
        </p:nvSpPr>
        <p:spPr bwMode="auto">
          <a:xfrm>
            <a:off x="607484" y="1600200"/>
            <a:ext cx="1076553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marL="342164" lvl="0" indent="-342164">
              <a:buClr>
                <a:schemeClr val="tx2"/>
              </a:buClr>
              <a:buSzPct val="75000"/>
              <a:buFont typeface="Wingdings" pitchFamily="2" charset="2"/>
              <a:buChar char="§"/>
              <a:tabLst>
                <a:tab pos="458340" algn="l"/>
              </a:tabLst>
            </a:pPr>
            <a:r>
              <a:rPr lang="en-US" sz="2400">
                <a:latin typeface="Arial" pitchFamily="34" charset="0"/>
                <a:cs typeface="Arial" pitchFamily="34" charset="0"/>
              </a:rPr>
              <a:t>Edit</a:t>
            </a:r>
            <a:r>
              <a:rPr lang="en-US" sz="2400" baseline="0">
                <a:latin typeface="Arial" pitchFamily="34" charset="0"/>
                <a:cs typeface="Arial" pitchFamily="34" charset="0"/>
              </a:rPr>
              <a:t> in Slide Master view to e</a:t>
            </a:r>
            <a:r>
              <a:rPr lang="en-US" sz="2400">
                <a:latin typeface="Arial" pitchFamily="34" charset="0"/>
                <a:cs typeface="Arial" pitchFamily="34" charset="0"/>
              </a:rPr>
              <a:t>nter agenda items</a:t>
            </a:r>
          </a:p>
          <a:p>
            <a:pPr marL="342164" lvl="0" indent="-342164">
              <a:buClr>
                <a:schemeClr val="tx2"/>
              </a:buClr>
              <a:buSzPct val="75000"/>
              <a:buFont typeface="Wingdings" pitchFamily="2" charset="2"/>
              <a:buChar char="§"/>
              <a:tabLst>
                <a:tab pos="458340" algn="l"/>
              </a:tabLst>
            </a:pPr>
            <a:r>
              <a:rPr lang="en-US" sz="2400">
                <a:latin typeface="Arial" pitchFamily="34" charset="0"/>
                <a:cs typeface="Arial" pitchFamily="34" charset="0"/>
              </a:rPr>
              <a:t>Bullet 2</a:t>
            </a:r>
          </a:p>
          <a:p>
            <a:pPr marL="342164" lvl="0" indent="-342164">
              <a:buClr>
                <a:schemeClr val="tx2"/>
              </a:buClr>
              <a:buSzPct val="75000"/>
              <a:buFont typeface="Wingdings" pitchFamily="2" charset="2"/>
              <a:buChar char="§"/>
              <a:tabLst>
                <a:tab pos="458340" algn="l"/>
              </a:tabLst>
            </a:pPr>
            <a:r>
              <a:rPr lang="en-US" sz="2400">
                <a:latin typeface="Arial" pitchFamily="34" charset="0"/>
                <a:cs typeface="Arial" pitchFamily="34" charset="0"/>
              </a:rPr>
              <a:t>Bullet</a:t>
            </a:r>
            <a:r>
              <a:rPr lang="en-US" sz="2400" baseline="0">
                <a:latin typeface="Arial" pitchFamily="34" charset="0"/>
                <a:cs typeface="Arial" pitchFamily="34" charset="0"/>
              </a:rPr>
              <a:t> 3</a:t>
            </a:r>
          </a:p>
          <a:p>
            <a:pPr marL="342164" lvl="0" indent="-342164">
              <a:buClr>
                <a:schemeClr val="tx2"/>
              </a:buClr>
              <a:buSzPct val="75000"/>
              <a:buFont typeface="Wingdings" pitchFamily="2" charset="2"/>
              <a:buChar char="§"/>
              <a:tabLst>
                <a:tab pos="458340" algn="l"/>
              </a:tabLst>
            </a:pPr>
            <a:r>
              <a:rPr lang="en-US" sz="2400" baseline="0">
                <a:latin typeface="Arial" pitchFamily="34" charset="0"/>
                <a:cs typeface="Arial" pitchFamily="34" charset="0"/>
              </a:rPr>
              <a:t>Bullet 4</a:t>
            </a:r>
          </a:p>
          <a:p>
            <a:pPr marL="342164" lvl="0" indent="-342164">
              <a:buClr>
                <a:schemeClr val="tx2"/>
              </a:buClr>
              <a:buSzPct val="75000"/>
              <a:buFont typeface="Wingdings" pitchFamily="2" charset="2"/>
              <a:buChar char="§"/>
              <a:tabLst>
                <a:tab pos="458340" algn="l"/>
              </a:tabLst>
            </a:pP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"/>
          <p:cNvSpPr txBox="1">
            <a:spLocks noChangeArrowheads="1"/>
          </p:cNvSpPr>
          <p:nvPr userDrawn="1"/>
        </p:nvSpPr>
        <p:spPr bwMode="auto">
          <a:xfrm>
            <a:off x="607484" y="464695"/>
            <a:ext cx="107655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marL="0" marR="0" indent="0" algn="l" defTabSz="916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Edit in Slide</a:t>
            </a:r>
            <a:r>
              <a:rPr lang="en-US" sz="2800" b="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Master view to e</a:t>
            </a:r>
            <a:r>
              <a:rPr lang="en-US" sz="2800" b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nter agenda</a:t>
            </a:r>
            <a:r>
              <a:rPr lang="en-US" sz="2800" b="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title</a:t>
            </a:r>
            <a:endParaRPr lang="en-US" sz="2800" b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226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/>
          <p:cNvSpPr>
            <a:spLocks noGrp="1"/>
          </p:cNvSpPr>
          <p:nvPr>
            <p:ph type="title"/>
          </p:nvPr>
        </p:nvSpPr>
        <p:spPr>
          <a:xfrm>
            <a:off x="609600" y="457200"/>
            <a:ext cx="9448800" cy="990600"/>
          </a:xfrm>
        </p:spPr>
        <p:txBody>
          <a:bodyPr anchor="t" anchorCtr="0"/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150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2844800" cy="687167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76200" dist="38100" dir="2700000" algn="tl" rotWithShape="0">
              <a:prstClr val="black">
                <a:alpha val="7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203200" y="279400"/>
            <a:ext cx="2743200" cy="534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lang="en-US" sz="2133" kern="1200" spc="-67" dirty="0">
                <a:solidFill>
                  <a:srgbClr val="0E7EB2"/>
                </a:solidFill>
                <a:latin typeface="Arial" pitchFamily="34" charset="0"/>
                <a:ea typeface="+mn-ea"/>
                <a:cs typeface="Arial" pitchFamily="34" charset="0"/>
              </a:rPr>
              <a:t>GPU Computing</a:t>
            </a:r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lang="en-US" sz="2133" kern="1200" spc="-67" dirty="0">
                <a:solidFill>
                  <a:srgbClr val="0E7EB2"/>
                </a:solidFill>
                <a:latin typeface="Arial" pitchFamily="34" charset="0"/>
                <a:ea typeface="+mn-ea"/>
                <a:cs typeface="Arial" pitchFamily="34" charset="0"/>
              </a:rPr>
              <a:t>Deep Learning</a:t>
            </a:r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endParaRPr lang="en-US" sz="2133" kern="1200" spc="-67" dirty="0">
              <a:solidFill>
                <a:srgbClr val="0E7EB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endParaRPr lang="en-US" sz="2133" kern="1200" spc="-67" dirty="0">
              <a:solidFill>
                <a:srgbClr val="0E7EB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endParaRPr lang="en-US" sz="2133" kern="1200" spc="-67" dirty="0">
              <a:solidFill>
                <a:srgbClr val="0E7EB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endParaRPr lang="en-US" sz="2133" kern="1200" spc="-67" dirty="0">
              <a:solidFill>
                <a:srgbClr val="0E7EB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lang="en-US" sz="2133" kern="1200" spc="-67" dirty="0">
                <a:solidFill>
                  <a:srgbClr val="0E7EB2"/>
                </a:solidFill>
                <a:latin typeface="Arial" pitchFamily="34" charset="0"/>
                <a:ea typeface="+mn-ea"/>
                <a:cs typeface="Arial" pitchFamily="34" charset="0"/>
              </a:rPr>
              <a:t>Deployment</a:t>
            </a:r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lang="en-US" sz="2133" kern="1200" spc="-67" dirty="0">
                <a:solidFill>
                  <a:srgbClr val="0E7EB2"/>
                </a:solidFill>
                <a:latin typeface="Arial" pitchFamily="34" charset="0"/>
                <a:ea typeface="+mn-ea"/>
                <a:cs typeface="Arial" pitchFamily="34" charset="0"/>
              </a:rPr>
              <a:t>Deep Learning Applications</a:t>
            </a:r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lang="en-US" sz="2133" kern="1200" spc="-67" dirty="0">
                <a:solidFill>
                  <a:srgbClr val="0E7EB2"/>
                </a:solidFill>
                <a:latin typeface="Arial" pitchFamily="34" charset="0"/>
                <a:ea typeface="+mn-ea"/>
                <a:cs typeface="Arial" pitchFamily="34" charset="0"/>
              </a:rPr>
              <a:t>Open Source Integration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66" y="6172201"/>
            <a:ext cx="2395268" cy="478471"/>
          </a:xfrm>
          <a:prstGeom prst="rect">
            <a:avLst/>
          </a:prstGeom>
        </p:spPr>
      </p:pic>
      <p:sp>
        <p:nvSpPr>
          <p:cNvPr id="25" name="Rectangle 24">
            <a:hlinkClick r:id="" action="ppaction://noaction"/>
          </p:cNvPr>
          <p:cNvSpPr/>
          <p:nvPr userDrawn="1"/>
        </p:nvSpPr>
        <p:spPr>
          <a:xfrm>
            <a:off x="357751" y="1805351"/>
            <a:ext cx="947308" cy="177996"/>
          </a:xfrm>
          <a:prstGeom prst="rect">
            <a:avLst/>
          </a:prstGeom>
          <a:solidFill>
            <a:srgbClr val="F8F8F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8C75F85B-5388-41FB-8703-B75B61F72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305" y="-1"/>
            <a:ext cx="8623384" cy="1027953"/>
          </a:xfrm>
        </p:spPr>
        <p:txBody>
          <a:bodyPr/>
          <a:lstStyle>
            <a:lvl1pPr algn="ctr">
              <a:defRPr sz="4267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F9BEAF-7782-42ED-963F-9D345B8B0B52}"/>
              </a:ext>
            </a:extLst>
          </p:cNvPr>
          <p:cNvGrpSpPr/>
          <p:nvPr userDrawn="1"/>
        </p:nvGrpSpPr>
        <p:grpSpPr>
          <a:xfrm>
            <a:off x="203201" y="792699"/>
            <a:ext cx="2766391" cy="2382893"/>
            <a:chOff x="3216884" y="1780054"/>
            <a:chExt cx="2074793" cy="22423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C5E6D1-3C9F-434F-9F70-1F148F486C6B}"/>
                </a:ext>
              </a:extLst>
            </p:cNvPr>
            <p:cNvSpPr/>
            <p:nvPr userDrawn="1"/>
          </p:nvSpPr>
          <p:spPr>
            <a:xfrm>
              <a:off x="3216884" y="1780054"/>
              <a:ext cx="2074793" cy="224238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2133" b="1" kern="1200" spc="-67" dirty="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rPr>
                <a:t>Deep Learning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867" b="0" kern="1200" spc="-67" dirty="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rPr>
                <a:t>     </a:t>
              </a:r>
              <a:r>
                <a:rPr lang="en-US" sz="1867" kern="1200" spc="-67" dirty="0">
                  <a:solidFill>
                    <a:srgbClr val="0E7EB2"/>
                  </a:solidFill>
                  <a:latin typeface="Arial" pitchFamily="34" charset="0"/>
                  <a:ea typeface="+mn-ea"/>
                  <a:cs typeface="Arial" pitchFamily="34" charset="0"/>
                </a:rPr>
                <a:t>Data</a:t>
              </a:r>
              <a:r>
                <a:rPr lang="en-US" sz="1867" b="0" kern="1200" spc="-67" dirty="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lang="en-US" sz="1867" kern="1200" spc="-67" dirty="0">
                  <a:solidFill>
                    <a:srgbClr val="0E7EB2"/>
                  </a:solidFill>
                  <a:latin typeface="Arial" pitchFamily="34" charset="0"/>
                  <a:ea typeface="+mn-ea"/>
                  <a:cs typeface="Arial" pitchFamily="34" charset="0"/>
                </a:rPr>
                <a:t>Access</a:t>
              </a:r>
              <a:br>
                <a:rPr lang="en-US" sz="1867" b="0" kern="1200" spc="-67" dirty="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sz="1867" b="0" kern="1200" spc="-67" dirty="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rPr>
                <a:t>     </a:t>
              </a:r>
              <a:r>
                <a:rPr lang="en-US" sz="1867" kern="1200" spc="-67" dirty="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rPr>
                <a:t>Labeling</a:t>
              </a:r>
              <a:br>
                <a:rPr lang="en-US" sz="1867" b="0" kern="1200" spc="-67" dirty="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sz="1867" b="0" kern="1200" spc="-67" dirty="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rPr>
                <a:t>     </a:t>
              </a:r>
              <a:r>
                <a:rPr lang="en-US" sz="1867" kern="1200" spc="-67" dirty="0">
                  <a:solidFill>
                    <a:srgbClr val="0E7EB2"/>
                  </a:solidFill>
                  <a:latin typeface="Arial" pitchFamily="34" charset="0"/>
                  <a:ea typeface="+mn-ea"/>
                  <a:cs typeface="Arial" pitchFamily="34" charset="0"/>
                </a:rPr>
                <a:t>Training</a:t>
              </a:r>
              <a:r>
                <a:rPr lang="en-US" sz="1867" b="0" kern="1200" spc="-67" dirty="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lang="en-US" sz="1867" kern="1200" spc="-67" dirty="0">
                  <a:solidFill>
                    <a:srgbClr val="0E7EB2"/>
                  </a:solidFill>
                  <a:latin typeface="Arial" pitchFamily="34" charset="0"/>
                  <a:ea typeface="+mn-ea"/>
                  <a:cs typeface="Arial" pitchFamily="34" charset="0"/>
                </a:rPr>
                <a:t>&amp; Acceleration</a:t>
              </a:r>
              <a:br>
                <a:rPr lang="en-US" sz="1867" b="0" kern="1200" spc="-67" dirty="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sz="1867" b="0" kern="1200" spc="-67" dirty="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rPr>
                <a:t>     </a:t>
              </a:r>
              <a:r>
                <a:rPr lang="en-US" sz="1867" kern="1200" spc="-67" dirty="0">
                  <a:solidFill>
                    <a:srgbClr val="0E7EB2"/>
                  </a:solidFill>
                  <a:latin typeface="Arial" pitchFamily="34" charset="0"/>
                  <a:ea typeface="+mn-ea"/>
                  <a:cs typeface="Arial" pitchFamily="34" charset="0"/>
                </a:rPr>
                <a:t>Inference</a:t>
              </a:r>
            </a:p>
          </p:txBody>
        </p:sp>
        <p:sp>
          <p:nvSpPr>
            <p:cNvPr id="11" name="Chevron 10">
              <a:extLst>
                <a:ext uri="{FF2B5EF4-FFF2-40B4-BE49-F238E27FC236}">
                  <a16:creationId xmlns:a16="http://schemas.microsoft.com/office/drawing/2014/main" id="{BDB4B9A8-1DC7-41EE-A751-F73D5060A0FF}"/>
                </a:ext>
              </a:extLst>
            </p:cNvPr>
            <p:cNvSpPr/>
            <p:nvPr userDrawn="1"/>
          </p:nvSpPr>
          <p:spPr>
            <a:xfrm>
              <a:off x="3332797" y="2853742"/>
              <a:ext cx="92374" cy="1524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176DAD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65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 userDrawn="1"/>
        </p:nvSpPr>
        <p:spPr>
          <a:xfrm>
            <a:off x="10227052" y="6527630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9281"/>
            <a:r>
              <a:rPr lang="en-US" sz="1000" dirty="0">
                <a:solidFill>
                  <a:prstClr val="white"/>
                </a:solidFill>
                <a:cs typeface="Arial" pitchFamily="34" charset="0"/>
              </a:rPr>
              <a:t>© 2015 The MathWorks, Inc.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B0C2CC-7177-4277-9088-6526ED7CA7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7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09602" y="457200"/>
            <a:ext cx="10769600" cy="990600"/>
          </a:xfrm>
        </p:spPr>
        <p:txBody>
          <a:bodyPr/>
          <a:lstStyle>
            <a:lvl1pPr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>
          <a:xfrm>
            <a:off x="609602" y="1600200"/>
            <a:ext cx="10769600" cy="4648200"/>
          </a:xfrm>
        </p:spPr>
        <p:txBody>
          <a:bodyPr/>
          <a:lstStyle>
            <a:lvl1pPr>
              <a:buSzPct val="75000"/>
              <a:defRPr sz="2400"/>
            </a:lvl1pPr>
            <a:lvl2pPr>
              <a:lnSpc>
                <a:spcPct val="105000"/>
              </a:lnSpc>
              <a:defRPr sz="2000"/>
            </a:lvl2pPr>
            <a:lvl3pPr>
              <a:lnSpc>
                <a:spcPct val="105000"/>
              </a:lnSpc>
              <a:buSzPct val="75000"/>
              <a:defRPr sz="1604"/>
            </a:lvl3pPr>
            <a:lvl4pPr>
              <a:lnSpc>
                <a:spcPct val="105000"/>
              </a:lnSpc>
              <a:defRPr/>
            </a:lvl4pPr>
            <a:lvl5pPr>
              <a:lnSpc>
                <a:spcPct val="105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457200"/>
            <a:ext cx="10972800" cy="990600"/>
          </a:xfrm>
        </p:spPr>
        <p:txBody>
          <a:bodyPr lIns="45720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20075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457200"/>
            <a:ext cx="10972800" cy="990600"/>
          </a:xfrm>
        </p:spPr>
        <p:txBody>
          <a:bodyPr lIns="45720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"/>
          <p:cNvSpPr>
            <a:spLocks noGrp="1"/>
          </p:cNvSpPr>
          <p:nvPr>
            <p:ph idx="1"/>
          </p:nvPr>
        </p:nvSpPr>
        <p:spPr>
          <a:xfrm>
            <a:off x="640080" y="1600200"/>
            <a:ext cx="10972800" cy="4648200"/>
          </a:xfrm>
        </p:spPr>
        <p:txBody>
          <a:bodyPr/>
          <a:lstStyle>
            <a:lvl1pPr>
              <a:buSzPct val="75000"/>
              <a:defRPr sz="2400"/>
            </a:lvl1pPr>
            <a:lvl2pPr>
              <a:lnSpc>
                <a:spcPct val="105000"/>
              </a:lnSpc>
              <a:defRPr sz="2000"/>
            </a:lvl2pPr>
            <a:lvl3pPr>
              <a:lnSpc>
                <a:spcPct val="105000"/>
              </a:lnSpc>
              <a:buSzPct val="75000"/>
              <a:defRPr sz="1604"/>
            </a:lvl3pPr>
            <a:lvl4pPr>
              <a:lnSpc>
                <a:spcPct val="105000"/>
              </a:lnSpc>
              <a:defRPr/>
            </a:lvl4pPr>
            <a:lvl5pPr>
              <a:lnSpc>
                <a:spcPct val="105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954513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09119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7A2869-3B01-5B4F-AD50-B48F1B2DED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79887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 you ready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40080" y="457200"/>
            <a:ext cx="10972800" cy="990600"/>
          </a:xfrm>
        </p:spPr>
        <p:txBody>
          <a:bodyPr lIns="45720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A5DFA5-D574-454C-978A-A7A6688A8B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3044825"/>
            <a:ext cx="12192001" cy="914400"/>
          </a:xfrm>
        </p:spPr>
        <p:txBody>
          <a:bodyPr/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42268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C26BD-C8E5-2D45-8770-C62DE35737B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sz="4800"/>
            </a:lvl1pPr>
            <a:lvl2pPr marL="274666" indent="0">
              <a:buNone/>
              <a:defRPr/>
            </a:lvl2pPr>
            <a:lvl3pPr marL="557328" indent="0">
              <a:buNone/>
              <a:defRPr/>
            </a:lvl3pPr>
            <a:lvl4pPr marL="812711" indent="0">
              <a:buNone/>
              <a:defRPr/>
            </a:lvl4pPr>
            <a:lvl5pPr marL="883122" indent="0">
              <a:buNone/>
              <a:defRPr/>
            </a:lvl5pPr>
          </a:lstStyle>
          <a:p>
            <a:pPr lvl="0"/>
            <a:r>
              <a:rPr lang="en-US" dirty="0"/>
              <a:t>Transition Question</a:t>
            </a:r>
          </a:p>
        </p:txBody>
      </p:sp>
    </p:spTree>
    <p:extLst>
      <p:ext uri="{BB962C8B-B14F-4D97-AF65-F5344CB8AC3E}">
        <p14:creationId xmlns:p14="http://schemas.microsoft.com/office/powerpoint/2010/main" val="348206812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alf-Wid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457200"/>
            <a:ext cx="10972800" cy="990600"/>
          </a:xfrm>
        </p:spPr>
        <p:txBody>
          <a:bodyPr lIns="45720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0080" y="1645920"/>
            <a:ext cx="5395493" cy="492601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30521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457200"/>
            <a:ext cx="10972800" cy="990600"/>
          </a:xfrm>
        </p:spPr>
        <p:txBody>
          <a:bodyPr lIns="45720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0080" y="1645920"/>
            <a:ext cx="5303520" cy="492601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04550" y="1645920"/>
            <a:ext cx="5303520" cy="492601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913691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09602" y="457200"/>
            <a:ext cx="107696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/>
          <p:cNvSpPr>
            <a:spLocks noGrp="1"/>
          </p:cNvSpPr>
          <p:nvPr>
            <p:ph type="title"/>
          </p:nvPr>
        </p:nvSpPr>
        <p:spPr>
          <a:xfrm>
            <a:off x="609600" y="457200"/>
            <a:ext cx="9448800" cy="990600"/>
          </a:xfrm>
        </p:spPr>
        <p:txBody>
          <a:bodyPr anchor="t" anchorCtr="0"/>
          <a:lstStyle>
            <a:lvl1pPr algn="l">
              <a:defRPr sz="2800" b="0" i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"/>
          <p:cNvSpPr>
            <a:spLocks noGrp="1"/>
          </p:cNvSpPr>
          <p:nvPr>
            <p:ph sz="half" idx="10" hasCustomPrompt="1"/>
          </p:nvPr>
        </p:nvSpPr>
        <p:spPr>
          <a:xfrm>
            <a:off x="609601" y="2819400"/>
            <a:ext cx="5080001" cy="3200400"/>
          </a:xfrm>
        </p:spPr>
        <p:txBody>
          <a:bodyPr/>
          <a:lstStyle>
            <a:lvl1pPr>
              <a:buClr>
                <a:srgbClr val="125687"/>
              </a:buClr>
              <a:buSzTx/>
              <a:defRPr sz="1800" baseline="0"/>
            </a:lvl1pPr>
            <a:lvl2pPr>
              <a:defRPr sz="1604"/>
            </a:lvl2pPr>
            <a:lvl3pPr>
              <a:buNone/>
              <a:defRPr sz="1604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>
              <a:buClr>
                <a:srgbClr val="125687"/>
              </a:buClr>
              <a:buSzTx/>
            </a:pPr>
            <a:r>
              <a:rPr lang="en-US" dirty="0"/>
              <a:t>Click to add b</a:t>
            </a:r>
            <a:r>
              <a:rPr lang="en-US" sz="1805" dirty="0">
                <a:solidFill>
                  <a:prstClr val="black"/>
                </a:solidFill>
              </a:rPr>
              <a:t>rief summary and benefits of feature (ideally three bullets)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Headline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1600200"/>
            <a:ext cx="5080001" cy="838200"/>
          </a:xfrm>
        </p:spPr>
        <p:txBody>
          <a:bodyPr anchor="t"/>
          <a:lstStyle>
            <a:lvl1pPr marL="0" indent="0" algn="l">
              <a:buNone/>
              <a:defRPr sz="2000" b="0" i="0" baseline="0"/>
            </a:lvl1pPr>
          </a:lstStyle>
          <a:p>
            <a:pPr lvl="0"/>
            <a:r>
              <a:rPr lang="en-US" dirty="0"/>
              <a:t>Click to add headline</a:t>
            </a:r>
            <a:r>
              <a:rPr lang="en-US" sz="2005" b="1" dirty="0">
                <a:solidFill>
                  <a:prstClr val="black"/>
                </a:solidFill>
              </a:rPr>
              <a:t> providing value of feature</a:t>
            </a:r>
            <a:endParaRPr lang="en-US" dirty="0"/>
          </a:p>
        </p:txBody>
      </p:sp>
      <p:sp>
        <p:nvSpPr>
          <p:cNvPr id="14" name="ProductName"/>
          <p:cNvSpPr>
            <a:spLocks noGrp="1"/>
          </p:cNvSpPr>
          <p:nvPr>
            <p:ph type="body" sz="half" idx="12" hasCustomPrompt="1"/>
          </p:nvPr>
        </p:nvSpPr>
        <p:spPr>
          <a:xfrm>
            <a:off x="609602" y="6172200"/>
            <a:ext cx="5473700" cy="533400"/>
          </a:xfrm>
        </p:spPr>
        <p:txBody>
          <a:bodyPr anchor="b" anchorCtr="0"/>
          <a:lstStyle>
            <a:lvl1pPr marL="230761" indent="-229170">
              <a:buClrTx/>
              <a:buSzPct val="125000"/>
              <a:buFont typeface="Courier New" pitchFamily="49" charset="0"/>
              <a:buChar char="»"/>
              <a:defRPr sz="1604" b="0">
                <a:latin typeface="Courier New" pitchFamily="49" charset="0"/>
                <a:cs typeface="Courier New" pitchFamily="49" charset="0"/>
              </a:defRPr>
            </a:lvl1pPr>
          </a:lstStyle>
          <a:p>
            <a:pPr lvl="0"/>
            <a:r>
              <a:rPr lang="en-US" dirty="0"/>
              <a:t>Click to add </a:t>
            </a:r>
            <a:r>
              <a:rPr lang="en-US" sz="1604" dirty="0" err="1">
                <a:latin typeface="Courier New" pitchFamily="49" charset="0"/>
                <a:cs typeface="Courier New" pitchFamily="49" charset="0"/>
              </a:rPr>
              <a:t>product_example_name</a:t>
            </a:r>
            <a:r>
              <a:rPr lang="en-US" sz="1604" dirty="0">
                <a:latin typeface="Courier New" pitchFamily="49" charset="0"/>
                <a:cs typeface="Courier New" pitchFamily="49" charset="0"/>
              </a:rPr>
              <a:t>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963084" y="1914529"/>
            <a:ext cx="10363200" cy="1362075"/>
          </a:xfrm>
        </p:spPr>
        <p:txBody>
          <a:bodyPr anchor="t"/>
          <a:lstStyle>
            <a:lvl1pPr algn="ctr">
              <a:defRPr sz="3200" b="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Section Header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09602" y="457200"/>
            <a:ext cx="10769600" cy="990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LeftContent"/>
          <p:cNvSpPr>
            <a:spLocks noGrp="1"/>
          </p:cNvSpPr>
          <p:nvPr>
            <p:ph sz="half" idx="1"/>
          </p:nvPr>
        </p:nvSpPr>
        <p:spPr>
          <a:xfrm>
            <a:off x="609602" y="1600200"/>
            <a:ext cx="5181600" cy="46481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4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ightContent"/>
          <p:cNvSpPr>
            <a:spLocks noGrp="1"/>
          </p:cNvSpPr>
          <p:nvPr>
            <p:ph sz="half" idx="2"/>
          </p:nvPr>
        </p:nvSpPr>
        <p:spPr>
          <a:xfrm>
            <a:off x="6197602" y="1600200"/>
            <a:ext cx="5181600" cy="46481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4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"/>
          <p:cNvSpPr txBox="1">
            <a:spLocks noChangeArrowheads="1"/>
          </p:cNvSpPr>
          <p:nvPr userDrawn="1"/>
        </p:nvSpPr>
        <p:spPr bwMode="auto">
          <a:xfrm>
            <a:off x="607484" y="1600200"/>
            <a:ext cx="1076553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marL="342164" lvl="0" indent="-342164">
              <a:buClr>
                <a:schemeClr val="tx2"/>
              </a:buClr>
              <a:buSzPct val="75000"/>
              <a:buFont typeface="Wingdings" pitchFamily="2" charset="2"/>
              <a:buChar char="§"/>
              <a:tabLst>
                <a:tab pos="458340" algn="l"/>
              </a:tabLs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Edit</a:t>
            </a:r>
            <a:r>
              <a:rPr lang="en-US" sz="2400" baseline="0" dirty="0">
                <a:latin typeface="Arial" pitchFamily="34" charset="0"/>
                <a:cs typeface="Arial" pitchFamily="34" charset="0"/>
              </a:rPr>
              <a:t> in Slide Master view to 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nter agenda items</a:t>
            </a:r>
          </a:p>
          <a:p>
            <a:pPr marL="342164" lvl="0" indent="-342164">
              <a:buClr>
                <a:schemeClr val="tx2"/>
              </a:buClr>
              <a:buSzPct val="75000"/>
              <a:buFont typeface="Wingdings" pitchFamily="2" charset="2"/>
              <a:buChar char="§"/>
              <a:tabLst>
                <a:tab pos="458340" algn="l"/>
              </a:tabLs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Bullet 2</a:t>
            </a:r>
          </a:p>
          <a:p>
            <a:pPr marL="342164" lvl="0" indent="-342164">
              <a:buClr>
                <a:schemeClr val="tx2"/>
              </a:buClr>
              <a:buSzPct val="75000"/>
              <a:buFont typeface="Wingdings" pitchFamily="2" charset="2"/>
              <a:buChar char="§"/>
              <a:tabLst>
                <a:tab pos="458340" algn="l"/>
              </a:tabLs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Bullet</a:t>
            </a:r>
            <a:r>
              <a:rPr lang="en-US" sz="2400" baseline="0" dirty="0">
                <a:latin typeface="Arial" pitchFamily="34" charset="0"/>
                <a:cs typeface="Arial" pitchFamily="34" charset="0"/>
              </a:rPr>
              <a:t> 3</a:t>
            </a:r>
          </a:p>
          <a:p>
            <a:pPr marL="342164" lvl="0" indent="-342164">
              <a:buClr>
                <a:schemeClr val="tx2"/>
              </a:buClr>
              <a:buSzPct val="75000"/>
              <a:buFont typeface="Wingdings" pitchFamily="2" charset="2"/>
              <a:buChar char="§"/>
              <a:tabLst>
                <a:tab pos="458340" algn="l"/>
              </a:tabLst>
            </a:pPr>
            <a:r>
              <a:rPr lang="en-US" sz="2400" baseline="0" dirty="0">
                <a:latin typeface="Arial" pitchFamily="34" charset="0"/>
                <a:cs typeface="Arial" pitchFamily="34" charset="0"/>
              </a:rPr>
              <a:t>Bullet 4</a:t>
            </a:r>
          </a:p>
          <a:p>
            <a:pPr marL="342164" lvl="0" indent="-342164">
              <a:buClr>
                <a:schemeClr val="tx2"/>
              </a:buClr>
              <a:buSzPct val="75000"/>
              <a:buFont typeface="Wingdings" pitchFamily="2" charset="2"/>
              <a:buChar char="§"/>
              <a:tabLst>
                <a:tab pos="458340" algn="l"/>
              </a:tabLst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"/>
          <p:cNvSpPr txBox="1">
            <a:spLocks noChangeArrowheads="1"/>
          </p:cNvSpPr>
          <p:nvPr userDrawn="1"/>
        </p:nvSpPr>
        <p:spPr bwMode="auto">
          <a:xfrm>
            <a:off x="607484" y="464695"/>
            <a:ext cx="107655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marL="0" marR="0" indent="0" algn="l" defTabSz="916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Edit in Slide</a:t>
            </a:r>
            <a:r>
              <a:rPr lang="en-US" sz="2800" b="0" baseline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Master view to e</a:t>
            </a:r>
            <a:r>
              <a:rPr lang="en-US" sz="2800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nter agenda</a:t>
            </a:r>
            <a:r>
              <a:rPr lang="en-US" sz="2800" b="0" baseline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title</a:t>
            </a:r>
            <a:endParaRPr lang="en-US" sz="2800" b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 descr="bluemesh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4067" y="1287"/>
            <a:ext cx="12209092" cy="6856713"/>
          </a:xfrm>
          <a:prstGeom prst="rect">
            <a:avLst/>
          </a:prstGeom>
        </p:spPr>
      </p:pic>
      <p:sp>
        <p:nvSpPr>
          <p:cNvPr id="21" name="Title"/>
          <p:cNvSpPr>
            <a:spLocks noGrp="1"/>
          </p:cNvSpPr>
          <p:nvPr>
            <p:ph type="ctrTitle"/>
          </p:nvPr>
        </p:nvSpPr>
        <p:spPr>
          <a:xfrm>
            <a:off x="914400" y="914400"/>
            <a:ext cx="10363200" cy="1828800"/>
          </a:xfrm>
        </p:spPr>
        <p:txBody>
          <a:bodyPr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"/>
          <p:cNvSpPr>
            <a:spLocks noGrp="1"/>
          </p:cNvSpPr>
          <p:nvPr>
            <p:ph type="subTitle" idx="1"/>
          </p:nvPr>
        </p:nvSpPr>
        <p:spPr>
          <a:xfrm>
            <a:off x="914400" y="3203579"/>
            <a:ext cx="10363200" cy="987425"/>
          </a:xfrm>
        </p:spPr>
        <p:txBody>
          <a:bodyPr>
            <a:normAutofit/>
          </a:bodyPr>
          <a:lstStyle>
            <a:lvl1pPr marL="0" indent="0" algn="l">
              <a:buNone/>
              <a:defRPr sz="1604" b="0">
                <a:solidFill>
                  <a:schemeClr val="tx1"/>
                </a:solidFill>
              </a:defRPr>
            </a:lvl1pPr>
            <a:lvl2pPr marL="458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Copyright"/>
          <p:cNvSpPr txBox="1"/>
          <p:nvPr userDrawn="1"/>
        </p:nvSpPr>
        <p:spPr>
          <a:xfrm>
            <a:off x="10227052" y="6527632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3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2018 The MathWorks, Inc.</a:t>
            </a:r>
          </a:p>
        </p:txBody>
      </p:sp>
      <p:cxnSp>
        <p:nvCxnSpPr>
          <p:cNvPr id="26" name="GrayLine"/>
          <p:cNvCxnSpPr/>
          <p:nvPr userDrawn="1"/>
        </p:nvCxnSpPr>
        <p:spPr>
          <a:xfrm>
            <a:off x="-4067" y="4376652"/>
            <a:ext cx="12209092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Logo" descr="09_MW_logo_CMYK_REV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330730" y="141139"/>
            <a:ext cx="1620665" cy="320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1377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09602" y="457200"/>
            <a:ext cx="10769600" cy="990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10769600" cy="464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SlideNumber"/>
          <p:cNvSpPr/>
          <p:nvPr/>
        </p:nvSpPr>
        <p:spPr>
          <a:xfrm>
            <a:off x="11582400" y="6484954"/>
            <a:ext cx="609600" cy="381001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noAutofit/>
          </a:bodyPr>
          <a:lstStyle/>
          <a:p>
            <a:pPr algn="ctr"/>
            <a:fld id="{47FBD1EF-0801-4063-B668-C71608ACC70F}" type="slidenum">
              <a:rPr kumimoji="0" lang="en-US" sz="1203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algn="ctr"/>
              <a:t>‹#›</a:t>
            </a:fld>
            <a:endParaRPr lang="en-US" sz="1203" b="1" dirty="0">
              <a:solidFill>
                <a:schemeClr val="tx2"/>
              </a:solidFill>
            </a:endParaRPr>
          </a:p>
        </p:txBody>
      </p:sp>
      <p:pic>
        <p:nvPicPr>
          <p:cNvPr id="12" name="Logo" descr="logo64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679339" y="23675"/>
            <a:ext cx="1327516" cy="3602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Line"/>
          <p:cNvCxnSpPr/>
          <p:nvPr/>
        </p:nvCxnSpPr>
        <p:spPr>
          <a:xfrm rot="10800000" flipV="1">
            <a:off x="229170" y="176521"/>
            <a:ext cx="10297392" cy="211602"/>
          </a:xfrm>
          <a:prstGeom prst="bentConnector3">
            <a:avLst>
              <a:gd name="adj1" fmla="val 100013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9" r:id="rId4"/>
    <p:sldLayoutId id="2147483663" r:id="rId5"/>
    <p:sldLayoutId id="2147483651" r:id="rId6"/>
    <p:sldLayoutId id="2147483652" r:id="rId7"/>
    <p:sldLayoutId id="2147483664" r:id="rId8"/>
  </p:sldLayoutIdLst>
  <p:hf hdr="0" ftr="0" dt="0"/>
  <p:txStyles>
    <p:titleStyle>
      <a:lvl1pPr algn="l" defTabSz="916680" rtl="0" eaLnBrk="1" latinLnBrk="0" hangingPunct="1">
        <a:spcBef>
          <a:spcPct val="0"/>
        </a:spcBef>
        <a:buNone/>
        <a:defRPr sz="2800" b="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3755" indent="-343755" algn="l" defTabSz="916680" rtl="0" eaLnBrk="1" latinLnBrk="0" hangingPunct="1">
        <a:spcBef>
          <a:spcPct val="20000"/>
        </a:spcBef>
        <a:buClr>
          <a:schemeClr val="tx2"/>
        </a:buClr>
        <a:buSzPct val="75000"/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4802" indent="-286462" algn="l" defTabSz="91668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5850" indent="-229170" algn="l" defTabSz="916680" rtl="0" eaLnBrk="1" latinLnBrk="0" hangingPunct="1">
        <a:spcBef>
          <a:spcPct val="20000"/>
        </a:spcBef>
        <a:buClr>
          <a:schemeClr val="tx2"/>
        </a:buClr>
        <a:buSzPct val="75000"/>
        <a:buFont typeface="Wingdings" pitchFamily="2" charset="2"/>
        <a:buChar char="§"/>
        <a:defRPr sz="1604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4190" indent="-229170" algn="l" defTabSz="916680" rtl="0" eaLnBrk="1" latinLnBrk="0" hangingPunct="1">
        <a:spcBef>
          <a:spcPct val="20000"/>
        </a:spcBef>
        <a:buFont typeface="Arial" pitchFamily="34" charset="0"/>
        <a:buNone/>
        <a:defRPr sz="1604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62531" indent="-229170" algn="l" defTabSz="91668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1404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20871" indent="-229170" algn="l" defTabSz="916680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11" indent="-229170" algn="l" defTabSz="916680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51" indent="-229170" algn="l" defTabSz="916680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891" indent="-229170" algn="l" defTabSz="916680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0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0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0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61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01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41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381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1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09602" y="457200"/>
            <a:ext cx="10769600" cy="990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10769600" cy="464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SlideNumber"/>
          <p:cNvSpPr/>
          <p:nvPr/>
        </p:nvSpPr>
        <p:spPr>
          <a:xfrm>
            <a:off x="11582400" y="6484954"/>
            <a:ext cx="609600" cy="381001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noAutofit/>
          </a:bodyPr>
          <a:lstStyle/>
          <a:p>
            <a:pPr algn="ctr"/>
            <a:fld id="{47FBD1EF-0801-4063-B668-C71608ACC70F}" type="slidenum">
              <a:rPr kumimoji="0" lang="en-US" sz="1203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algn="ctr"/>
              <a:t>‹#›</a:t>
            </a:fld>
            <a:endParaRPr lang="en-US" sz="1203" b="1" dirty="0">
              <a:solidFill>
                <a:schemeClr val="tx2"/>
              </a:solidFill>
            </a:endParaRPr>
          </a:p>
        </p:txBody>
      </p:sp>
      <p:pic>
        <p:nvPicPr>
          <p:cNvPr id="12" name="Logo" descr="logo647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679339" y="23675"/>
            <a:ext cx="1327516" cy="3602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Line"/>
          <p:cNvCxnSpPr/>
          <p:nvPr/>
        </p:nvCxnSpPr>
        <p:spPr>
          <a:xfrm rot="10800000" flipV="1">
            <a:off x="229170" y="176521"/>
            <a:ext cx="10297392" cy="211602"/>
          </a:xfrm>
          <a:prstGeom prst="bentConnector3">
            <a:avLst>
              <a:gd name="adj1" fmla="val 100013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11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hdr="0" ftr="0" dt="0"/>
  <p:txStyles>
    <p:titleStyle>
      <a:lvl1pPr algn="l" defTabSz="916680" rtl="0" eaLnBrk="1" latinLnBrk="0" hangingPunct="1">
        <a:spcBef>
          <a:spcPct val="0"/>
        </a:spcBef>
        <a:buNone/>
        <a:defRPr sz="2800" b="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3755" indent="-343755" algn="l" defTabSz="916680" rtl="0" eaLnBrk="1" latinLnBrk="0" hangingPunct="1">
        <a:spcBef>
          <a:spcPct val="20000"/>
        </a:spcBef>
        <a:buClr>
          <a:schemeClr val="tx2"/>
        </a:buClr>
        <a:buSzPct val="75000"/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4802" indent="-286462" algn="l" defTabSz="91668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5850" indent="-229170" algn="l" defTabSz="916680" rtl="0" eaLnBrk="1" latinLnBrk="0" hangingPunct="1">
        <a:spcBef>
          <a:spcPct val="20000"/>
        </a:spcBef>
        <a:buClr>
          <a:schemeClr val="tx2"/>
        </a:buClr>
        <a:buSzPct val="75000"/>
        <a:buFont typeface="Wingdings" pitchFamily="2" charset="2"/>
        <a:buChar char="§"/>
        <a:defRPr sz="1604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4190" indent="-229170" algn="l" defTabSz="916680" rtl="0" eaLnBrk="1" latinLnBrk="0" hangingPunct="1">
        <a:spcBef>
          <a:spcPct val="20000"/>
        </a:spcBef>
        <a:buFont typeface="Arial" pitchFamily="34" charset="0"/>
        <a:buNone/>
        <a:defRPr sz="1604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62531" indent="-229170" algn="l" defTabSz="91668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1404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20871" indent="-229170" algn="l" defTabSz="916680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11" indent="-229170" algn="l" defTabSz="916680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51" indent="-229170" algn="l" defTabSz="916680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891" indent="-229170" algn="l" defTabSz="916680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0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0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0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61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01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41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381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1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B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457200"/>
            <a:ext cx="10972800" cy="990600"/>
          </a:xfrm>
          <a:prstGeom prst="rect">
            <a:avLst/>
          </a:prstGeom>
        </p:spPr>
        <p:txBody>
          <a:bodyPr vert="horz" lIns="4572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645920"/>
            <a:ext cx="10972800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lvl="0" indent="0"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9728200" y="6590764"/>
            <a:ext cx="2453457" cy="26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41560">
              <a:defRPr/>
            </a:pPr>
            <a:r>
              <a:rPr lang="en-US" sz="1100" dirty="0">
                <a:solidFill>
                  <a:srgbClr val="00BBF6">
                    <a:lumMod val="75000"/>
                  </a:srgbClr>
                </a:solidFill>
                <a:cs typeface="Arial" pitchFamily="34" charset="0"/>
              </a:rPr>
              <a:t>© 2018 The MathWorks, Inc.</a:t>
            </a:r>
            <a:endParaRPr lang="en-US" sz="1100" b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ECA207-DD06-4EC6-8ACC-35D1DA9A16B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6900" y="53790"/>
            <a:ext cx="1280160" cy="255718"/>
          </a:xfrm>
          <a:prstGeom prst="rect">
            <a:avLst/>
          </a:prstGeom>
        </p:spPr>
      </p:pic>
      <p:cxnSp>
        <p:nvCxnSpPr>
          <p:cNvPr id="7" name="Line">
            <a:extLst>
              <a:ext uri="{FF2B5EF4-FFF2-40B4-BE49-F238E27FC236}">
                <a16:creationId xmlns:a16="http://schemas.microsoft.com/office/drawing/2014/main" id="{3C33B4CE-7A5B-4B08-AA91-241ABABDDFA1}"/>
              </a:ext>
            </a:extLst>
          </p:cNvPr>
          <p:cNvCxnSpPr/>
          <p:nvPr userDrawn="1"/>
        </p:nvCxnSpPr>
        <p:spPr>
          <a:xfrm rot="10800000" flipV="1">
            <a:off x="229170" y="176521"/>
            <a:ext cx="10297392" cy="211602"/>
          </a:xfrm>
          <a:prstGeom prst="bentConnector3">
            <a:avLst>
              <a:gd name="adj1" fmla="val 100013"/>
            </a:avLst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98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p:transition>
    <p:fade/>
  </p:transition>
  <p:hf hdr="0" ftr="0" dt="0"/>
  <p:txStyles>
    <p:titleStyle>
      <a:lvl1pPr algn="l" defTabSz="441560" rtl="0" eaLnBrk="1" latinLnBrk="0" hangingPunct="1">
        <a:spcBef>
          <a:spcPct val="0"/>
        </a:spcBef>
        <a:buNone/>
        <a:defRPr lang="en-US" sz="2800" b="1" kern="1200" dirty="0">
          <a:solidFill>
            <a:schemeClr val="bg1"/>
          </a:solidFill>
          <a:effectLst/>
          <a:latin typeface="+mj-lt"/>
          <a:ea typeface="+mj-ea"/>
          <a:cs typeface="Arial" pitchFamily="34" charset="0"/>
        </a:defRPr>
      </a:lvl1pPr>
    </p:titleStyle>
    <p:bodyStyle>
      <a:lvl1pPr marL="189539" indent="-189539" algn="l" defTabSz="441560" rtl="0" eaLnBrk="1" latinLnBrk="0" hangingPunct="1">
        <a:spcBef>
          <a:spcPts val="356"/>
        </a:spcBef>
        <a:buClr>
          <a:schemeClr val="bg1"/>
        </a:buClr>
        <a:buSzPct val="75000"/>
        <a:buFont typeface="Wingdings" pitchFamily="2" charset="2"/>
        <a:buChar char="§"/>
        <a:defRPr lang="en-US" sz="2400" kern="1200" dirty="0">
          <a:solidFill>
            <a:schemeClr val="bg1"/>
          </a:solidFill>
          <a:latin typeface="+mn-lt"/>
          <a:ea typeface="+mn-ea"/>
          <a:cs typeface="Arial" pitchFamily="34" charset="0"/>
        </a:defRPr>
      </a:lvl1pPr>
      <a:lvl2pPr marL="478784" indent="-204118" algn="l" defTabSz="441560" rtl="0" eaLnBrk="1" latinLnBrk="0" hangingPunct="1">
        <a:spcBef>
          <a:spcPts val="356"/>
        </a:spcBef>
        <a:buClr>
          <a:schemeClr val="bg1"/>
        </a:buClr>
        <a:buFont typeface="Arial" pitchFamily="34" charset="0"/>
        <a:buChar char="–"/>
        <a:defRPr lang="en-US" sz="2000" kern="1200" dirty="0">
          <a:solidFill>
            <a:schemeClr val="bg1"/>
          </a:solidFill>
          <a:latin typeface="+mn-lt"/>
          <a:ea typeface="+mn-ea"/>
          <a:cs typeface="Arial" pitchFamily="34" charset="0"/>
        </a:defRPr>
      </a:lvl2pPr>
      <a:lvl3pPr marL="695131" indent="-137803" algn="l" defTabSz="441560" rtl="0" eaLnBrk="1" latinLnBrk="0" hangingPunct="1">
        <a:spcBef>
          <a:spcPts val="356"/>
        </a:spcBef>
        <a:buClr>
          <a:schemeClr val="bg1"/>
        </a:buClr>
        <a:buSzPct val="100000"/>
        <a:buFont typeface="Arial" panose="020B0604020202020204" pitchFamily="34" charset="0"/>
        <a:buChar char="•"/>
        <a:tabLst/>
        <a:defRPr lang="en-US" sz="1800" kern="1200" dirty="0">
          <a:solidFill>
            <a:schemeClr val="bg1"/>
          </a:solidFill>
          <a:latin typeface="+mn-lt"/>
          <a:ea typeface="+mn-ea"/>
          <a:cs typeface="Arial" pitchFamily="34" charset="0"/>
        </a:defRPr>
      </a:lvl3pPr>
      <a:lvl4pPr marL="948163" indent="-135452" algn="l" defTabSz="441560" rtl="0" eaLnBrk="1" latinLnBrk="0" hangingPunct="1">
        <a:spcBef>
          <a:spcPts val="356"/>
        </a:spcBef>
        <a:buFont typeface="Wingdings" panose="05000000000000000000" pitchFamily="2" charset="2"/>
        <a:buChar char="§"/>
        <a:defRPr lang="en-US" sz="1600" kern="1200" dirty="0">
          <a:solidFill>
            <a:schemeClr val="bg1"/>
          </a:solidFill>
          <a:latin typeface="+mn-lt"/>
          <a:ea typeface="+mn-ea"/>
          <a:cs typeface="Arial" pitchFamily="34" charset="0"/>
        </a:defRPr>
      </a:lvl4pPr>
      <a:lvl5pPr marL="993512" indent="-110390" algn="l" defTabSz="44156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67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214293" indent="-110390" algn="l" defTabSz="441560" rtl="0" eaLnBrk="1" latinLnBrk="0" hangingPunct="1">
        <a:spcBef>
          <a:spcPct val="20000"/>
        </a:spcBef>
        <a:buFont typeface="Arial" pitchFamily="34" charset="0"/>
        <a:buChar char="•"/>
        <a:defRPr sz="966" kern="1200">
          <a:solidFill>
            <a:schemeClr val="tx1"/>
          </a:solidFill>
          <a:latin typeface="+mn-lt"/>
          <a:ea typeface="+mn-ea"/>
          <a:cs typeface="+mn-cs"/>
        </a:defRPr>
      </a:lvl6pPr>
      <a:lvl7pPr marL="1435073" indent="-110390" algn="l" defTabSz="441560" rtl="0" eaLnBrk="1" latinLnBrk="0" hangingPunct="1">
        <a:spcBef>
          <a:spcPct val="20000"/>
        </a:spcBef>
        <a:buFont typeface="Arial" pitchFamily="34" charset="0"/>
        <a:buChar char="•"/>
        <a:defRPr sz="966" kern="1200">
          <a:solidFill>
            <a:schemeClr val="tx1"/>
          </a:solidFill>
          <a:latin typeface="+mn-lt"/>
          <a:ea typeface="+mn-ea"/>
          <a:cs typeface="+mn-cs"/>
        </a:defRPr>
      </a:lvl7pPr>
      <a:lvl8pPr marL="1655852" indent="-110390" algn="l" defTabSz="441560" rtl="0" eaLnBrk="1" latinLnBrk="0" hangingPunct="1">
        <a:spcBef>
          <a:spcPct val="20000"/>
        </a:spcBef>
        <a:buFont typeface="Arial" pitchFamily="34" charset="0"/>
        <a:buChar char="•"/>
        <a:defRPr sz="966" kern="1200">
          <a:solidFill>
            <a:schemeClr val="tx1"/>
          </a:solidFill>
          <a:latin typeface="+mn-lt"/>
          <a:ea typeface="+mn-ea"/>
          <a:cs typeface="+mn-cs"/>
        </a:defRPr>
      </a:lvl8pPr>
      <a:lvl9pPr marL="1876633" indent="-110390" algn="l" defTabSz="441560" rtl="0" eaLnBrk="1" latinLnBrk="0" hangingPunct="1">
        <a:spcBef>
          <a:spcPct val="20000"/>
        </a:spcBef>
        <a:buFont typeface="Arial" pitchFamily="34" charset="0"/>
        <a:buChar char="•"/>
        <a:defRPr sz="9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1560" rtl="0" eaLnBrk="1" latinLnBrk="0" hangingPunct="1">
        <a:defRPr sz="869" kern="1200">
          <a:solidFill>
            <a:schemeClr val="tx1"/>
          </a:solidFill>
          <a:latin typeface="+mn-lt"/>
          <a:ea typeface="+mn-ea"/>
          <a:cs typeface="+mn-cs"/>
        </a:defRPr>
      </a:lvl1pPr>
      <a:lvl2pPr marL="220781" algn="l" defTabSz="441560" rtl="0" eaLnBrk="1" latinLnBrk="0" hangingPunct="1">
        <a:defRPr sz="869" kern="1200">
          <a:solidFill>
            <a:schemeClr val="tx1"/>
          </a:solidFill>
          <a:latin typeface="+mn-lt"/>
          <a:ea typeface="+mn-ea"/>
          <a:cs typeface="+mn-cs"/>
        </a:defRPr>
      </a:lvl2pPr>
      <a:lvl3pPr marL="441560" algn="l" defTabSz="441560" rtl="0" eaLnBrk="1" latinLnBrk="0" hangingPunct="1">
        <a:defRPr sz="869" kern="1200">
          <a:solidFill>
            <a:schemeClr val="tx1"/>
          </a:solidFill>
          <a:latin typeface="+mn-lt"/>
          <a:ea typeface="+mn-ea"/>
          <a:cs typeface="+mn-cs"/>
        </a:defRPr>
      </a:lvl3pPr>
      <a:lvl4pPr marL="662341" algn="l" defTabSz="441560" rtl="0" eaLnBrk="1" latinLnBrk="0" hangingPunct="1">
        <a:defRPr sz="869" kern="1200">
          <a:solidFill>
            <a:schemeClr val="tx1"/>
          </a:solidFill>
          <a:latin typeface="+mn-lt"/>
          <a:ea typeface="+mn-ea"/>
          <a:cs typeface="+mn-cs"/>
        </a:defRPr>
      </a:lvl4pPr>
      <a:lvl5pPr marL="883121" algn="l" defTabSz="441560" rtl="0" eaLnBrk="1" latinLnBrk="0" hangingPunct="1">
        <a:defRPr sz="869" kern="1200">
          <a:solidFill>
            <a:schemeClr val="tx1"/>
          </a:solidFill>
          <a:latin typeface="+mn-lt"/>
          <a:ea typeface="+mn-ea"/>
          <a:cs typeface="+mn-cs"/>
        </a:defRPr>
      </a:lvl5pPr>
      <a:lvl6pPr marL="1103903" algn="l" defTabSz="441560" rtl="0" eaLnBrk="1" latinLnBrk="0" hangingPunct="1">
        <a:defRPr sz="869" kern="1200">
          <a:solidFill>
            <a:schemeClr val="tx1"/>
          </a:solidFill>
          <a:latin typeface="+mn-lt"/>
          <a:ea typeface="+mn-ea"/>
          <a:cs typeface="+mn-cs"/>
        </a:defRPr>
      </a:lvl6pPr>
      <a:lvl7pPr marL="1324682" algn="l" defTabSz="441560" rtl="0" eaLnBrk="1" latinLnBrk="0" hangingPunct="1">
        <a:defRPr sz="869" kern="1200">
          <a:solidFill>
            <a:schemeClr val="tx1"/>
          </a:solidFill>
          <a:latin typeface="+mn-lt"/>
          <a:ea typeface="+mn-ea"/>
          <a:cs typeface="+mn-cs"/>
        </a:defRPr>
      </a:lvl7pPr>
      <a:lvl8pPr marL="1545463" algn="l" defTabSz="441560" rtl="0" eaLnBrk="1" latinLnBrk="0" hangingPunct="1">
        <a:defRPr sz="869" kern="1200">
          <a:solidFill>
            <a:schemeClr val="tx1"/>
          </a:solidFill>
          <a:latin typeface="+mn-lt"/>
          <a:ea typeface="+mn-ea"/>
          <a:cs typeface="+mn-cs"/>
        </a:defRPr>
      </a:lvl8pPr>
      <a:lvl9pPr marL="1766243" algn="l" defTabSz="441560" rtl="0" eaLnBrk="1" latinLnBrk="0" hangingPunct="1">
        <a:defRPr sz="8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2.svg"/><Relationship Id="rId4" Type="http://schemas.openxmlformats.org/officeDocument/2006/relationships/image" Target="../media/image28.sv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26" Type="http://schemas.openxmlformats.org/officeDocument/2006/relationships/image" Target="../media/image48.svg"/><Relationship Id="rId3" Type="http://schemas.openxmlformats.org/officeDocument/2006/relationships/image" Target="../media/image29.png"/><Relationship Id="rId21" Type="http://schemas.openxmlformats.org/officeDocument/2006/relationships/image" Target="../media/image23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24" Type="http://schemas.openxmlformats.org/officeDocument/2006/relationships/image" Target="../media/image22.sv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21.png"/><Relationship Id="rId10" Type="http://schemas.openxmlformats.org/officeDocument/2006/relationships/image" Target="../media/image36.svg"/><Relationship Id="rId19" Type="http://schemas.openxmlformats.org/officeDocument/2006/relationships/image" Target="../media/image45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Relationship Id="rId22" Type="http://schemas.openxmlformats.org/officeDocument/2006/relationships/image" Target="../media/image24.svg"/><Relationship Id="rId27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3.mp4"/><Relationship Id="rId7" Type="http://schemas.openxmlformats.org/officeDocument/2006/relationships/image" Target="../media/image5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6.jpeg"/><Relationship Id="rId4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Machine Learning for Space Systems:  Are We Ready?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Ossi Saarela</a:t>
            </a:r>
          </a:p>
          <a:p>
            <a:r>
              <a:rPr lang="en-US" dirty="0"/>
              <a:t>Space Segment Manager</a:t>
            </a:r>
          </a:p>
          <a:p>
            <a:r>
              <a:rPr lang="en-US" dirty="0"/>
              <a:t>MathWorks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340BCCB-5926-1048-B672-1AFB67A812A2}"/>
              </a:ext>
            </a:extLst>
          </p:cNvPr>
          <p:cNvCxnSpPr>
            <a:cxnSpLocks/>
          </p:cNvCxnSpPr>
          <p:nvPr/>
        </p:nvCxnSpPr>
        <p:spPr>
          <a:xfrm>
            <a:off x="3357563" y="4367251"/>
            <a:ext cx="1503996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772E710-DBFD-8C49-BF99-7502E69CFF6D}"/>
              </a:ext>
            </a:extLst>
          </p:cNvPr>
          <p:cNvCxnSpPr>
            <a:cxnSpLocks/>
          </p:cNvCxnSpPr>
          <p:nvPr/>
        </p:nvCxnSpPr>
        <p:spPr>
          <a:xfrm>
            <a:off x="7325833" y="3614520"/>
            <a:ext cx="1701853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EC0C9F5-FFC7-41F6-924A-C86EA159601A}"/>
              </a:ext>
            </a:extLst>
          </p:cNvPr>
          <p:cNvSpPr/>
          <p:nvPr/>
        </p:nvSpPr>
        <p:spPr>
          <a:xfrm>
            <a:off x="5069305" y="2894983"/>
            <a:ext cx="2074445" cy="1101468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D1A5875-CCE0-4540-BF4F-576C18F4F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04360" y="2073804"/>
            <a:ext cx="3383280" cy="3383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two ways to get a computer to do what you want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189" y="1626819"/>
            <a:ext cx="3047629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 defTabSz="1490432">
              <a:spcBef>
                <a:spcPct val="20000"/>
              </a:spcBef>
              <a:buClr>
                <a:schemeClr val="bg1"/>
              </a:buClr>
              <a:buSzPct val="75000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Machine Learning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43230" y="3299916"/>
            <a:ext cx="1505540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defTabSz="1490432">
              <a:spcBef>
                <a:spcPct val="20000"/>
              </a:spcBef>
              <a:buClr>
                <a:schemeClr val="bg1"/>
              </a:buClr>
              <a:buSzPct val="75000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COMPUTER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88A01A1-F8BD-724F-BF4F-A19948D2F4C7}"/>
              </a:ext>
            </a:extLst>
          </p:cNvPr>
          <p:cNvGrpSpPr/>
          <p:nvPr/>
        </p:nvGrpSpPr>
        <p:grpSpPr>
          <a:xfrm>
            <a:off x="9116692" y="3254928"/>
            <a:ext cx="2286000" cy="731520"/>
            <a:chOff x="887787" y="4475981"/>
            <a:chExt cx="2286000" cy="731520"/>
          </a:xfrm>
        </p:grpSpPr>
        <p:sp>
          <p:nvSpPr>
            <p:cNvPr id="45" name="AutoShape 19">
              <a:extLst>
                <a:ext uri="{FF2B5EF4-FFF2-40B4-BE49-F238E27FC236}">
                  <a16:creationId xmlns:a16="http://schemas.microsoft.com/office/drawing/2014/main" id="{6BBF3C04-2A93-0448-961E-98F9897E9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787" y="4475981"/>
              <a:ext cx="2286000" cy="731520"/>
            </a:xfrm>
            <a:prstGeom prst="roundRect">
              <a:avLst/>
            </a:prstGeom>
            <a:solidFill>
              <a:srgbClr val="005692"/>
            </a:solidFill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7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687F038-AD7F-A349-8C4D-A35A3B8D37B4}"/>
                </a:ext>
              </a:extLst>
            </p:cNvPr>
            <p:cNvGrpSpPr/>
            <p:nvPr/>
          </p:nvGrpSpPr>
          <p:grpSpPr>
            <a:xfrm>
              <a:off x="1030402" y="4521892"/>
              <a:ext cx="1993543" cy="663957"/>
              <a:chOff x="6325108" y="4572000"/>
              <a:chExt cx="1993543" cy="663957"/>
            </a:xfrm>
          </p:grpSpPr>
          <p:sp>
            <p:nvSpPr>
              <p:cNvPr id="47" name="Rounded Rectangle 167">
                <a:extLst>
                  <a:ext uri="{FF2B5EF4-FFF2-40B4-BE49-F238E27FC236}">
                    <a16:creationId xmlns:a16="http://schemas.microsoft.com/office/drawing/2014/main" id="{34DBD657-6D7A-2241-BB52-01D36C6AF4F7}"/>
                  </a:ext>
                </a:extLst>
              </p:cNvPr>
              <p:cNvSpPr/>
              <p:nvPr/>
            </p:nvSpPr>
            <p:spPr bwMode="auto">
              <a:xfrm>
                <a:off x="7118501" y="4572000"/>
                <a:ext cx="1200150" cy="658614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lIns="4572" tIns="4572" rIns="4572" bIns="4572" anchor="ctr"/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Model</a:t>
                </a:r>
              </a:p>
            </p:txBody>
          </p:sp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730F95FE-D5A5-7E45-8626-4A8DD1081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25108" y="4595877"/>
                <a:ext cx="640080" cy="640080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B4E479F-FEA8-DD4F-99D5-A16E90F6C4C4}"/>
              </a:ext>
            </a:extLst>
          </p:cNvPr>
          <p:cNvGrpSpPr/>
          <p:nvPr/>
        </p:nvGrpSpPr>
        <p:grpSpPr>
          <a:xfrm>
            <a:off x="876351" y="3999241"/>
            <a:ext cx="2286000" cy="749260"/>
            <a:chOff x="887787" y="3477550"/>
            <a:chExt cx="2286000" cy="749260"/>
          </a:xfrm>
        </p:grpSpPr>
        <p:sp>
          <p:nvSpPr>
            <p:cNvPr id="50" name="AutoShape 19">
              <a:extLst>
                <a:ext uri="{FF2B5EF4-FFF2-40B4-BE49-F238E27FC236}">
                  <a16:creationId xmlns:a16="http://schemas.microsoft.com/office/drawing/2014/main" id="{0ED24C03-D81F-5148-BCE0-5AFF1CDF2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787" y="3495290"/>
              <a:ext cx="2286000" cy="731520"/>
            </a:xfrm>
            <a:prstGeom prst="roundRect">
              <a:avLst/>
            </a:prstGeom>
            <a:solidFill>
              <a:srgbClr val="005692"/>
            </a:solidFill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7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0DB627-FF64-1B41-AE2F-D298A139350A}"/>
                </a:ext>
              </a:extLst>
            </p:cNvPr>
            <p:cNvGrpSpPr/>
            <p:nvPr/>
          </p:nvGrpSpPr>
          <p:grpSpPr>
            <a:xfrm>
              <a:off x="978350" y="3477550"/>
              <a:ext cx="1862658" cy="731520"/>
              <a:chOff x="6273056" y="3527658"/>
              <a:chExt cx="1862658" cy="731520"/>
            </a:xfrm>
          </p:grpSpPr>
          <p:sp>
            <p:nvSpPr>
              <p:cNvPr id="52" name="Rounded Rectangle 168">
                <a:extLst>
                  <a:ext uri="{FF2B5EF4-FFF2-40B4-BE49-F238E27FC236}">
                    <a16:creationId xmlns:a16="http://schemas.microsoft.com/office/drawing/2014/main" id="{B9C2160A-DC67-9E4E-BA13-DC33E5E7D65D}"/>
                  </a:ext>
                </a:extLst>
              </p:cNvPr>
              <p:cNvSpPr/>
              <p:nvPr/>
            </p:nvSpPr>
            <p:spPr bwMode="auto">
              <a:xfrm>
                <a:off x="7118501" y="3566160"/>
                <a:ext cx="1017213" cy="658368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lIns="4572" tIns="4572" rIns="4572" bIns="4572" anchor="ctr"/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Output</a:t>
                </a:r>
              </a:p>
            </p:txBody>
          </p:sp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DE08796D-E6CA-834F-BC91-6C47E8D11B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273056" y="3527658"/>
                <a:ext cx="731520" cy="731520"/>
              </a:xfrm>
              <a:prstGeom prst="rect">
                <a:avLst/>
              </a:prstGeom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8F07952-D500-2846-A94B-70E0BB61CE9F}"/>
              </a:ext>
            </a:extLst>
          </p:cNvPr>
          <p:cNvGrpSpPr/>
          <p:nvPr/>
        </p:nvGrpSpPr>
        <p:grpSpPr>
          <a:xfrm>
            <a:off x="887787" y="2483345"/>
            <a:ext cx="2286000" cy="749243"/>
            <a:chOff x="887787" y="2483345"/>
            <a:chExt cx="2286000" cy="749243"/>
          </a:xfrm>
        </p:grpSpPr>
        <p:sp>
          <p:nvSpPr>
            <p:cNvPr id="55" name="AutoShape 19">
              <a:extLst>
                <a:ext uri="{FF2B5EF4-FFF2-40B4-BE49-F238E27FC236}">
                  <a16:creationId xmlns:a16="http://schemas.microsoft.com/office/drawing/2014/main" id="{91FA1D4D-4A56-4143-9C61-9DFD32D69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787" y="2483345"/>
              <a:ext cx="2286000" cy="731520"/>
            </a:xfrm>
            <a:prstGeom prst="roundRect">
              <a:avLst/>
            </a:prstGeom>
            <a:solidFill>
              <a:srgbClr val="005692"/>
            </a:solidFill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7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05B15A6-A8F2-614F-B64C-AB18D26A5A21}"/>
                </a:ext>
              </a:extLst>
            </p:cNvPr>
            <p:cNvGrpSpPr/>
            <p:nvPr/>
          </p:nvGrpSpPr>
          <p:grpSpPr>
            <a:xfrm>
              <a:off x="955064" y="2501068"/>
              <a:ext cx="2068881" cy="731520"/>
              <a:chOff x="6249770" y="2551176"/>
              <a:chExt cx="2068881" cy="731520"/>
            </a:xfrm>
          </p:grpSpPr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4BB9C165-CA19-E54F-98DA-DBE7292C2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249770" y="2551176"/>
                <a:ext cx="731520" cy="731520"/>
              </a:xfrm>
              <a:prstGeom prst="rect">
                <a:avLst/>
              </a:prstGeom>
            </p:spPr>
          </p:pic>
          <p:sp>
            <p:nvSpPr>
              <p:cNvPr id="58" name="Rounded Rectangle 167">
                <a:extLst>
                  <a:ext uri="{FF2B5EF4-FFF2-40B4-BE49-F238E27FC236}">
                    <a16:creationId xmlns:a16="http://schemas.microsoft.com/office/drawing/2014/main" id="{AB8BA2C6-8A03-C944-9C43-214FF0FBDB0F}"/>
                  </a:ext>
                </a:extLst>
              </p:cNvPr>
              <p:cNvSpPr/>
              <p:nvPr/>
            </p:nvSpPr>
            <p:spPr bwMode="auto">
              <a:xfrm>
                <a:off x="7118501" y="2589536"/>
                <a:ext cx="1200150" cy="658368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lIns="4572" tIns="4572" rIns="4572" bIns="4572" anchor="ctr"/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Data</a:t>
                </a:r>
              </a:p>
            </p:txBody>
          </p:sp>
        </p:grpSp>
      </p:grp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7BCBC42-D192-7940-AD8E-E00F7DBB1AF8}"/>
              </a:ext>
            </a:extLst>
          </p:cNvPr>
          <p:cNvCxnSpPr>
            <a:cxnSpLocks/>
          </p:cNvCxnSpPr>
          <p:nvPr/>
        </p:nvCxnSpPr>
        <p:spPr>
          <a:xfrm>
            <a:off x="3357563" y="2854974"/>
            <a:ext cx="1503996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utoShape 19">
            <a:extLst>
              <a:ext uri="{FF2B5EF4-FFF2-40B4-BE49-F238E27FC236}">
                <a16:creationId xmlns:a16="http://schemas.microsoft.com/office/drawing/2014/main" id="{7AEFF1A1-5534-1D42-96BB-29EB8E303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6692" y="3251976"/>
            <a:ext cx="2286000" cy="731520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9144" rIns="45720" bIns="228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459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C0B23-E2D7-405C-BCA6-DC91E6901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two ways to get a computer to do what you want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56AE8316-0F66-4102-AB7A-1FAE4DF38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9402" y="2006456"/>
            <a:ext cx="3276600" cy="32766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FAA0EDF-6E2B-48C6-8141-481F7A784E7D}"/>
              </a:ext>
            </a:extLst>
          </p:cNvPr>
          <p:cNvGrpSpPr/>
          <p:nvPr/>
        </p:nvGrpSpPr>
        <p:grpSpPr>
          <a:xfrm>
            <a:off x="876351" y="3999241"/>
            <a:ext cx="2286000" cy="749260"/>
            <a:chOff x="887787" y="3477550"/>
            <a:chExt cx="2286000" cy="749260"/>
          </a:xfrm>
        </p:grpSpPr>
        <p:sp>
          <p:nvSpPr>
            <p:cNvPr id="29" name="AutoShape 19">
              <a:extLst>
                <a:ext uri="{FF2B5EF4-FFF2-40B4-BE49-F238E27FC236}">
                  <a16:creationId xmlns:a16="http://schemas.microsoft.com/office/drawing/2014/main" id="{08E30F6B-7EC8-4C30-B5E1-5641B6EF0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787" y="3495290"/>
              <a:ext cx="2286000" cy="731520"/>
            </a:xfrm>
            <a:prstGeom prst="roundRect">
              <a:avLst/>
            </a:prstGeom>
            <a:solidFill>
              <a:srgbClr val="005692"/>
            </a:solidFill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7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272EEB7-08D3-43DE-97A2-EC1DDDA201CE}"/>
                </a:ext>
              </a:extLst>
            </p:cNvPr>
            <p:cNvGrpSpPr/>
            <p:nvPr/>
          </p:nvGrpSpPr>
          <p:grpSpPr>
            <a:xfrm>
              <a:off x="978350" y="3477550"/>
              <a:ext cx="1862658" cy="731520"/>
              <a:chOff x="6273056" y="3527658"/>
              <a:chExt cx="1862658" cy="731520"/>
            </a:xfrm>
          </p:grpSpPr>
          <p:sp>
            <p:nvSpPr>
              <p:cNvPr id="31" name="Rounded Rectangle 168">
                <a:extLst>
                  <a:ext uri="{FF2B5EF4-FFF2-40B4-BE49-F238E27FC236}">
                    <a16:creationId xmlns:a16="http://schemas.microsoft.com/office/drawing/2014/main" id="{A6904468-DA1C-46EF-819E-0B00B7A4AF33}"/>
                  </a:ext>
                </a:extLst>
              </p:cNvPr>
              <p:cNvSpPr/>
              <p:nvPr/>
            </p:nvSpPr>
            <p:spPr bwMode="auto">
              <a:xfrm>
                <a:off x="7118501" y="3566160"/>
                <a:ext cx="1017213" cy="658368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lIns="4572" tIns="4572" rIns="4572" bIns="4572" anchor="ctr"/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Output</a:t>
                </a:r>
              </a:p>
            </p:txBody>
          </p:sp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3399BAA1-1C2D-4AA6-8AFE-CD70BF8F7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273056" y="3527658"/>
                <a:ext cx="731520" cy="731520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EDC2A7E-C191-4BB1-9244-3681AD739244}"/>
              </a:ext>
            </a:extLst>
          </p:cNvPr>
          <p:cNvGrpSpPr/>
          <p:nvPr/>
        </p:nvGrpSpPr>
        <p:grpSpPr>
          <a:xfrm>
            <a:off x="887787" y="2483345"/>
            <a:ext cx="2286000" cy="749243"/>
            <a:chOff x="887787" y="2483345"/>
            <a:chExt cx="2286000" cy="749243"/>
          </a:xfrm>
        </p:grpSpPr>
        <p:sp>
          <p:nvSpPr>
            <p:cNvPr id="34" name="AutoShape 19">
              <a:extLst>
                <a:ext uri="{FF2B5EF4-FFF2-40B4-BE49-F238E27FC236}">
                  <a16:creationId xmlns:a16="http://schemas.microsoft.com/office/drawing/2014/main" id="{576FD065-7F5E-4EAF-9181-6B4A5B063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787" y="2483345"/>
              <a:ext cx="2286000" cy="731520"/>
            </a:xfrm>
            <a:prstGeom prst="roundRect">
              <a:avLst/>
            </a:prstGeom>
            <a:solidFill>
              <a:srgbClr val="005692"/>
            </a:solidFill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7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2105585-4996-4927-A1A7-EC3F11191B3F}"/>
                </a:ext>
              </a:extLst>
            </p:cNvPr>
            <p:cNvGrpSpPr/>
            <p:nvPr/>
          </p:nvGrpSpPr>
          <p:grpSpPr>
            <a:xfrm>
              <a:off x="955064" y="2501068"/>
              <a:ext cx="2068881" cy="731520"/>
              <a:chOff x="6249770" y="2551176"/>
              <a:chExt cx="2068881" cy="731520"/>
            </a:xfrm>
          </p:grpSpPr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2D93DD1D-423D-44C1-8844-8576E16C4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249770" y="2551176"/>
                <a:ext cx="731520" cy="731520"/>
              </a:xfrm>
              <a:prstGeom prst="rect">
                <a:avLst/>
              </a:prstGeom>
            </p:spPr>
          </p:pic>
          <p:sp>
            <p:nvSpPr>
              <p:cNvPr id="37" name="Rounded Rectangle 167">
                <a:extLst>
                  <a:ext uri="{FF2B5EF4-FFF2-40B4-BE49-F238E27FC236}">
                    <a16:creationId xmlns:a16="http://schemas.microsoft.com/office/drawing/2014/main" id="{EC17080D-FBD0-4DD5-A1D0-B86273EF7768}"/>
                  </a:ext>
                </a:extLst>
              </p:cNvPr>
              <p:cNvSpPr/>
              <p:nvPr/>
            </p:nvSpPr>
            <p:spPr bwMode="auto">
              <a:xfrm>
                <a:off x="7118501" y="2589536"/>
                <a:ext cx="1200150" cy="658368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lIns="4572" tIns="4572" rIns="4572" bIns="4572" anchor="ctr"/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Data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E0F3C59-D1B0-44E0-81A5-B101FD54A956}"/>
              </a:ext>
            </a:extLst>
          </p:cNvPr>
          <p:cNvGrpSpPr/>
          <p:nvPr/>
        </p:nvGrpSpPr>
        <p:grpSpPr>
          <a:xfrm>
            <a:off x="3357563" y="3581151"/>
            <a:ext cx="5670123" cy="33369"/>
            <a:chOff x="3357563" y="3581151"/>
            <a:chExt cx="5670123" cy="33369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3BFF985-AEB3-4B8A-A46B-1495642B1531}"/>
                </a:ext>
              </a:extLst>
            </p:cNvPr>
            <p:cNvCxnSpPr>
              <a:cxnSpLocks/>
            </p:cNvCxnSpPr>
            <p:nvPr/>
          </p:nvCxnSpPr>
          <p:spPr>
            <a:xfrm>
              <a:off x="7325833" y="3614520"/>
              <a:ext cx="1701853" cy="0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7DA6C63-A6CF-44B8-B0B7-673E05FAC48D}"/>
                </a:ext>
              </a:extLst>
            </p:cNvPr>
            <p:cNvCxnSpPr>
              <a:cxnSpLocks/>
            </p:cNvCxnSpPr>
            <p:nvPr/>
          </p:nvCxnSpPr>
          <p:spPr>
            <a:xfrm>
              <a:off x="3357563" y="3581151"/>
              <a:ext cx="1503996" cy="0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0909169-0056-4E04-AA11-B6DF99BA3EE9}"/>
              </a:ext>
            </a:extLst>
          </p:cNvPr>
          <p:cNvSpPr txBox="1"/>
          <p:nvPr/>
        </p:nvSpPr>
        <p:spPr>
          <a:xfrm>
            <a:off x="5244708" y="3214865"/>
            <a:ext cx="1745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EMBEDDED DEVICE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3B796E-A703-44C4-874E-443EA27D3935}"/>
              </a:ext>
            </a:extLst>
          </p:cNvPr>
          <p:cNvGrpSpPr/>
          <p:nvPr/>
        </p:nvGrpSpPr>
        <p:grpSpPr>
          <a:xfrm>
            <a:off x="9116692" y="3254928"/>
            <a:ext cx="2286000" cy="731520"/>
            <a:chOff x="887787" y="4475981"/>
            <a:chExt cx="2286000" cy="731520"/>
          </a:xfrm>
        </p:grpSpPr>
        <p:sp>
          <p:nvSpPr>
            <p:cNvPr id="24" name="AutoShape 19">
              <a:extLst>
                <a:ext uri="{FF2B5EF4-FFF2-40B4-BE49-F238E27FC236}">
                  <a16:creationId xmlns:a16="http://schemas.microsoft.com/office/drawing/2014/main" id="{F22A1051-BE68-444A-AD39-16B268AB1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787" y="4475981"/>
              <a:ext cx="2286000" cy="731520"/>
            </a:xfrm>
            <a:prstGeom prst="roundRect">
              <a:avLst/>
            </a:prstGeom>
            <a:solidFill>
              <a:srgbClr val="005692"/>
            </a:solidFill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7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08C1524-D6F0-4271-9249-9966410CE442}"/>
                </a:ext>
              </a:extLst>
            </p:cNvPr>
            <p:cNvGrpSpPr/>
            <p:nvPr/>
          </p:nvGrpSpPr>
          <p:grpSpPr>
            <a:xfrm>
              <a:off x="1030402" y="4521892"/>
              <a:ext cx="1993543" cy="663957"/>
              <a:chOff x="6325108" y="4572000"/>
              <a:chExt cx="1993543" cy="663957"/>
            </a:xfrm>
          </p:grpSpPr>
          <p:sp>
            <p:nvSpPr>
              <p:cNvPr id="26" name="Rounded Rectangle 167">
                <a:extLst>
                  <a:ext uri="{FF2B5EF4-FFF2-40B4-BE49-F238E27FC236}">
                    <a16:creationId xmlns:a16="http://schemas.microsoft.com/office/drawing/2014/main" id="{5B9F28E5-E50A-4A24-8157-0C9A92EFD790}"/>
                  </a:ext>
                </a:extLst>
              </p:cNvPr>
              <p:cNvSpPr/>
              <p:nvPr/>
            </p:nvSpPr>
            <p:spPr bwMode="auto">
              <a:xfrm>
                <a:off x="7118501" y="4572000"/>
                <a:ext cx="1200150" cy="658614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lIns="4572" tIns="4572" rIns="4572" bIns="4572" anchor="ctr"/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Model</a:t>
                </a:r>
              </a:p>
            </p:txBody>
          </p:sp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CD4E8900-C714-4217-A0A5-379AB9BEA1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25108" y="4595877"/>
                <a:ext cx="640080" cy="6400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7591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34154 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3.54167E-6 0.116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0324 L 0.33685 -0.00324 C 0.48854 -0.00324 0.67591 -0.03287 0.67591 -0.05671 L 0.67591 -0.10995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06" y="-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40C05-DC55-4133-B628-12E00F691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Machine Learning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4A336B-A302-41E5-AAB1-DEF700D5468B}"/>
              </a:ext>
            </a:extLst>
          </p:cNvPr>
          <p:cNvCxnSpPr>
            <a:cxnSpLocks/>
          </p:cNvCxnSpPr>
          <p:nvPr/>
        </p:nvCxnSpPr>
        <p:spPr>
          <a:xfrm flipV="1">
            <a:off x="2042632" y="2327312"/>
            <a:ext cx="805496" cy="1185979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FB6B19-A209-41E5-A13D-CAF3CA31EFCA}"/>
              </a:ext>
            </a:extLst>
          </p:cNvPr>
          <p:cNvCxnSpPr>
            <a:cxnSpLocks/>
          </p:cNvCxnSpPr>
          <p:nvPr/>
        </p:nvCxnSpPr>
        <p:spPr>
          <a:xfrm>
            <a:off x="2042633" y="3513290"/>
            <a:ext cx="828025" cy="145495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46F008-0E2C-4C95-8FB0-8FB17CDAA3FE}"/>
              </a:ext>
            </a:extLst>
          </p:cNvPr>
          <p:cNvCxnSpPr>
            <a:cxnSpLocks/>
          </p:cNvCxnSpPr>
          <p:nvPr/>
        </p:nvCxnSpPr>
        <p:spPr>
          <a:xfrm>
            <a:off x="4699459" y="4968240"/>
            <a:ext cx="786943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88DA56-297A-4971-88A6-1372F0FB4968}"/>
              </a:ext>
            </a:extLst>
          </p:cNvPr>
          <p:cNvCxnSpPr>
            <a:cxnSpLocks/>
          </p:cNvCxnSpPr>
          <p:nvPr/>
        </p:nvCxnSpPr>
        <p:spPr>
          <a:xfrm flipV="1">
            <a:off x="4676928" y="1856127"/>
            <a:ext cx="758072" cy="471184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B08D30-A81E-4750-AF1A-1030FC777906}"/>
              </a:ext>
            </a:extLst>
          </p:cNvPr>
          <p:cNvCxnSpPr>
            <a:cxnSpLocks/>
          </p:cNvCxnSpPr>
          <p:nvPr/>
        </p:nvCxnSpPr>
        <p:spPr>
          <a:xfrm>
            <a:off x="4676928" y="2327311"/>
            <a:ext cx="758072" cy="610856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33">
            <a:extLst>
              <a:ext uri="{FF2B5EF4-FFF2-40B4-BE49-F238E27FC236}">
                <a16:creationId xmlns:a16="http://schemas.microsoft.com/office/drawing/2014/main" id="{DB1265BC-8B40-49E9-B894-AFC336FB5878}"/>
              </a:ext>
            </a:extLst>
          </p:cNvPr>
          <p:cNvSpPr/>
          <p:nvPr/>
        </p:nvSpPr>
        <p:spPr>
          <a:xfrm>
            <a:off x="2871982" y="5593080"/>
            <a:ext cx="1828800" cy="883920"/>
          </a:xfrm>
          <a:prstGeom prst="roundRect">
            <a:avLst>
              <a:gd name="adj" fmla="val 4662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Discover an </a:t>
            </a: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internal representation </a:t>
            </a:r>
            <a:r>
              <a:rPr lang="en-US" sz="1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from</a:t>
            </a:r>
            <a:br>
              <a:rPr lang="en-US" sz="1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input data </a:t>
            </a:r>
            <a:r>
              <a:rPr lang="en-US" sz="1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only</a:t>
            </a:r>
          </a:p>
        </p:txBody>
      </p:sp>
      <p:sp>
        <p:nvSpPr>
          <p:cNvPr id="16" name="Rounded Rectangle 34">
            <a:extLst>
              <a:ext uri="{FF2B5EF4-FFF2-40B4-BE49-F238E27FC236}">
                <a16:creationId xmlns:a16="http://schemas.microsoft.com/office/drawing/2014/main" id="{D1D84C36-230A-47CA-9827-622FB58AC50F}"/>
              </a:ext>
            </a:extLst>
          </p:cNvPr>
          <p:cNvSpPr/>
          <p:nvPr/>
        </p:nvSpPr>
        <p:spPr>
          <a:xfrm>
            <a:off x="2870657" y="2885297"/>
            <a:ext cx="1828800" cy="731520"/>
          </a:xfrm>
          <a:prstGeom prst="roundRect">
            <a:avLst>
              <a:gd name="adj" fmla="val 4662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Develop </a:t>
            </a: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predictive</a:t>
            </a:r>
            <a:r>
              <a:rPr lang="en-US" sz="1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model</a:t>
            </a:r>
            <a:r>
              <a:rPr lang="en-US" sz="1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based on both</a:t>
            </a:r>
            <a:br>
              <a:rPr lang="en-US" sz="1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input and output </a:t>
            </a:r>
            <a:r>
              <a:rPr lang="en-US" sz="1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193F94-6E69-4C25-BBC8-A0A71F4DEE2B}"/>
              </a:ext>
            </a:extLst>
          </p:cNvPr>
          <p:cNvSpPr txBox="1"/>
          <p:nvPr/>
        </p:nvSpPr>
        <p:spPr>
          <a:xfrm>
            <a:off x="2959105" y="1066801"/>
            <a:ext cx="16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Type of 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87A253-EE4E-4885-85FA-34B56BDC845D}"/>
              </a:ext>
            </a:extLst>
          </p:cNvPr>
          <p:cNvSpPr txBox="1"/>
          <p:nvPr/>
        </p:nvSpPr>
        <p:spPr>
          <a:xfrm>
            <a:off x="5054038" y="1082124"/>
            <a:ext cx="2316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Categories of Algorithms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C7585ABD-26A9-491D-A640-A58220F75BCC}"/>
              </a:ext>
            </a:extLst>
          </p:cNvPr>
          <p:cNvSpPr/>
          <p:nvPr/>
        </p:nvSpPr>
        <p:spPr>
          <a:xfrm>
            <a:off x="7610166" y="4598276"/>
            <a:ext cx="4200833" cy="746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i="1" dirty="0"/>
              <a:t>finds natural groups and patterns from input data only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F3DE302D-0E6A-4A0D-9EED-7333B10F3AD8}"/>
              </a:ext>
            </a:extLst>
          </p:cNvPr>
          <p:cNvSpPr/>
          <p:nvPr/>
        </p:nvSpPr>
        <p:spPr>
          <a:xfrm>
            <a:off x="7612624" y="2501200"/>
            <a:ext cx="4205749" cy="731518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dirty="0"/>
              <a:t>Output is a real number</a:t>
            </a:r>
            <a:br>
              <a:rPr lang="en-US" dirty="0"/>
            </a:br>
            <a:r>
              <a:rPr lang="en-US" i="1" dirty="0"/>
              <a:t>(Attitude, Velocity, Temperature…)</a:t>
            </a:r>
          </a:p>
        </p:txBody>
      </p:sp>
      <p:sp>
        <p:nvSpPr>
          <p:cNvPr id="21" name="Rounded Rectangle 31">
            <a:extLst>
              <a:ext uri="{FF2B5EF4-FFF2-40B4-BE49-F238E27FC236}">
                <a16:creationId xmlns:a16="http://schemas.microsoft.com/office/drawing/2014/main" id="{70BF6FC1-D216-4E19-9DDD-EA8024E679BE}"/>
              </a:ext>
            </a:extLst>
          </p:cNvPr>
          <p:cNvSpPr/>
          <p:nvPr/>
        </p:nvSpPr>
        <p:spPr>
          <a:xfrm>
            <a:off x="7610168" y="1495325"/>
            <a:ext cx="4191000" cy="731518"/>
          </a:xfrm>
          <a:prstGeom prst="roundRect">
            <a:avLst/>
          </a:prstGeom>
          <a:solidFill>
            <a:schemeClr val="accent5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dirty="0"/>
              <a:t>Output is a choice between classes</a:t>
            </a:r>
            <a:br>
              <a:rPr lang="en-US" dirty="0"/>
            </a:br>
            <a:r>
              <a:rPr lang="en-US" i="1" dirty="0"/>
              <a:t>(True, False) (Red, Blue, Green…)</a:t>
            </a:r>
          </a:p>
        </p:txBody>
      </p:sp>
      <p:sp>
        <p:nvSpPr>
          <p:cNvPr id="23" name="AutoShape 19">
            <a:extLst>
              <a:ext uri="{FF2B5EF4-FFF2-40B4-BE49-F238E27FC236}">
                <a16:creationId xmlns:a16="http://schemas.microsoft.com/office/drawing/2014/main" id="{C0E38703-540D-43F9-AF1B-CE6C12647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876" y="3154904"/>
            <a:ext cx="1875241" cy="731520"/>
          </a:xfrm>
          <a:prstGeom prst="roundRect">
            <a:avLst/>
          </a:prstGeom>
          <a:solidFill>
            <a:srgbClr val="005692"/>
          </a:solidFill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9144" rIns="45720" bIns="2286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Machine Learning</a:t>
            </a:r>
          </a:p>
        </p:txBody>
      </p:sp>
      <p:sp>
        <p:nvSpPr>
          <p:cNvPr id="27" name="AutoShape 19">
            <a:extLst>
              <a:ext uri="{FF2B5EF4-FFF2-40B4-BE49-F238E27FC236}">
                <a16:creationId xmlns:a16="http://schemas.microsoft.com/office/drawing/2014/main" id="{FC10EAE4-E83B-4F2D-97FC-025057F9B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1255" y="1984179"/>
            <a:ext cx="1875241" cy="731520"/>
          </a:xfrm>
          <a:prstGeom prst="roundRect">
            <a:avLst/>
          </a:prstGeom>
          <a:solidFill>
            <a:srgbClr val="005692"/>
          </a:solidFill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9144" rIns="45720" bIns="2286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Supervised Learning</a:t>
            </a:r>
          </a:p>
        </p:txBody>
      </p:sp>
      <p:sp>
        <p:nvSpPr>
          <p:cNvPr id="28" name="AutoShape 19">
            <a:extLst>
              <a:ext uri="{FF2B5EF4-FFF2-40B4-BE49-F238E27FC236}">
                <a16:creationId xmlns:a16="http://schemas.microsoft.com/office/drawing/2014/main" id="{F1C5BAA3-E52A-4E61-A26F-3A11290F1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657" y="4598276"/>
            <a:ext cx="1875242" cy="731520"/>
          </a:xfrm>
          <a:prstGeom prst="roundRect">
            <a:avLst/>
          </a:prstGeom>
          <a:solidFill>
            <a:srgbClr val="005692"/>
          </a:solidFill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9144" rIns="45720" bIns="2286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AutoShape 19">
            <a:extLst>
              <a:ext uri="{FF2B5EF4-FFF2-40B4-BE49-F238E27FC236}">
                <a16:creationId xmlns:a16="http://schemas.microsoft.com/office/drawing/2014/main" id="{E95FB795-0AB3-42F8-AE5E-0E032E19F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019" y="1495325"/>
            <a:ext cx="1875242" cy="731520"/>
          </a:xfrm>
          <a:prstGeom prst="roundRect">
            <a:avLst/>
          </a:prstGeom>
          <a:solidFill>
            <a:srgbClr val="005692"/>
          </a:solidFill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9144" rIns="45720" bIns="2286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Classification</a:t>
            </a:r>
          </a:p>
        </p:txBody>
      </p:sp>
      <p:sp>
        <p:nvSpPr>
          <p:cNvPr id="30" name="AutoShape 19">
            <a:extLst>
              <a:ext uri="{FF2B5EF4-FFF2-40B4-BE49-F238E27FC236}">
                <a16:creationId xmlns:a16="http://schemas.microsoft.com/office/drawing/2014/main" id="{414B50E2-5428-4E8B-B77F-843C5C792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984" y="2501200"/>
            <a:ext cx="1875242" cy="731520"/>
          </a:xfrm>
          <a:prstGeom prst="roundRect">
            <a:avLst/>
          </a:prstGeom>
          <a:solidFill>
            <a:srgbClr val="005692"/>
          </a:solidFill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9144" rIns="45720" bIns="2286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Regression</a:t>
            </a:r>
          </a:p>
        </p:txBody>
      </p:sp>
      <p:sp>
        <p:nvSpPr>
          <p:cNvPr id="31" name="AutoShape 19">
            <a:extLst>
              <a:ext uri="{FF2B5EF4-FFF2-40B4-BE49-F238E27FC236}">
                <a16:creationId xmlns:a16="http://schemas.microsoft.com/office/drawing/2014/main" id="{D279950E-E73D-49BB-955C-E39585AA1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619" y="4613516"/>
            <a:ext cx="1875242" cy="731520"/>
          </a:xfrm>
          <a:prstGeom prst="roundRect">
            <a:avLst/>
          </a:prstGeom>
          <a:solidFill>
            <a:srgbClr val="005692"/>
          </a:solidFill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9144" rIns="45720" bIns="2286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EEB003-66FA-4E42-8598-EC631FD4F0CB}"/>
              </a:ext>
            </a:extLst>
          </p:cNvPr>
          <p:cNvSpPr txBox="1"/>
          <p:nvPr/>
        </p:nvSpPr>
        <p:spPr>
          <a:xfrm>
            <a:off x="2870656" y="4602721"/>
            <a:ext cx="1875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Unsupervised Learning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B4096C-BD74-4D5A-A2EB-EBA2C086F2CB}"/>
              </a:ext>
            </a:extLst>
          </p:cNvPr>
          <p:cNvSpPr txBox="1"/>
          <p:nvPr/>
        </p:nvSpPr>
        <p:spPr>
          <a:xfrm>
            <a:off x="5274620" y="4756609"/>
            <a:ext cx="1875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Clustering</a:t>
            </a:r>
          </a:p>
        </p:txBody>
      </p:sp>
    </p:spTree>
    <p:extLst>
      <p:ext uri="{BB962C8B-B14F-4D97-AF65-F5344CB8AC3E}">
        <p14:creationId xmlns:p14="http://schemas.microsoft.com/office/powerpoint/2010/main" val="22405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allAtOnce" animBg="1" autoUpdateAnimBg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AI in Your System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E07CC3-770F-F64F-9760-4B002EF1F570}"/>
              </a:ext>
            </a:extLst>
          </p:cNvPr>
          <p:cNvSpPr txBox="1"/>
          <p:nvPr/>
        </p:nvSpPr>
        <p:spPr>
          <a:xfrm>
            <a:off x="5418016" y="612903"/>
            <a:ext cx="3038012" cy="624786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 defTabSz="1490432">
              <a:spcBef>
                <a:spcPct val="20000"/>
              </a:spcBef>
              <a:buClr>
                <a:schemeClr val="bg1"/>
              </a:buClr>
              <a:buSzPct val="75000"/>
            </a:pPr>
            <a:r>
              <a:rPr lang="en-US" sz="40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4FE703-5F69-4584-9C7D-C0722A4F7EDF}"/>
              </a:ext>
            </a:extLst>
          </p:cNvPr>
          <p:cNvGrpSpPr/>
          <p:nvPr/>
        </p:nvGrpSpPr>
        <p:grpSpPr>
          <a:xfrm>
            <a:off x="1066800" y="3054370"/>
            <a:ext cx="2286000" cy="749260"/>
            <a:chOff x="887787" y="3477550"/>
            <a:chExt cx="2286000" cy="749260"/>
          </a:xfrm>
        </p:grpSpPr>
        <p:sp>
          <p:nvSpPr>
            <p:cNvPr id="30" name="AutoShape 19">
              <a:extLst>
                <a:ext uri="{FF2B5EF4-FFF2-40B4-BE49-F238E27FC236}">
                  <a16:creationId xmlns:a16="http://schemas.microsoft.com/office/drawing/2014/main" id="{9ED1996A-E555-45A5-B59B-12F72C573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787" y="3495290"/>
              <a:ext cx="2286000" cy="731520"/>
            </a:xfrm>
            <a:prstGeom prst="roundRect">
              <a:avLst/>
            </a:prstGeom>
            <a:solidFill>
              <a:srgbClr val="005692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6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22FCAB6-4D71-4585-9EF4-9D1955B12BA5}"/>
                </a:ext>
              </a:extLst>
            </p:cNvPr>
            <p:cNvGrpSpPr/>
            <p:nvPr/>
          </p:nvGrpSpPr>
          <p:grpSpPr>
            <a:xfrm>
              <a:off x="978350" y="3477550"/>
              <a:ext cx="1862658" cy="731520"/>
              <a:chOff x="6273056" y="3527658"/>
              <a:chExt cx="1862658" cy="731520"/>
            </a:xfrm>
          </p:grpSpPr>
          <p:sp>
            <p:nvSpPr>
              <p:cNvPr id="32" name="Rounded Rectangle 168">
                <a:extLst>
                  <a:ext uri="{FF2B5EF4-FFF2-40B4-BE49-F238E27FC236}">
                    <a16:creationId xmlns:a16="http://schemas.microsoft.com/office/drawing/2014/main" id="{7F57664C-BB5E-4164-90E4-58F8814407D1}"/>
                  </a:ext>
                </a:extLst>
              </p:cNvPr>
              <p:cNvSpPr/>
              <p:nvPr/>
            </p:nvSpPr>
            <p:spPr bwMode="auto">
              <a:xfrm>
                <a:off x="7118501" y="3566160"/>
                <a:ext cx="1017213" cy="658368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lIns="4572" tIns="4572" rIns="4572" bIns="4572" anchor="ctr"/>
              <a:lstStyle/>
              <a:p>
                <a:r>
                  <a:rPr lang="en-US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AI model</a:t>
                </a:r>
              </a:p>
            </p:txBody>
          </p:sp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D9AFE6D4-1552-4E44-BFFD-CC6E44C010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273056" y="3527658"/>
                <a:ext cx="731520" cy="73152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4115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8EEE44-8B1C-4F48-AD8A-D62119215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AI in Your System</a:t>
            </a:r>
          </a:p>
        </p:txBody>
      </p:sp>
      <p:sp>
        <p:nvSpPr>
          <p:cNvPr id="65" name="AutoShape 19">
            <a:extLst>
              <a:ext uri="{FF2B5EF4-FFF2-40B4-BE49-F238E27FC236}">
                <a16:creationId xmlns:a16="http://schemas.microsoft.com/office/drawing/2014/main" id="{9F6FC4BD-5E56-B349-AF64-AF45B3FDA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711" y="2464015"/>
            <a:ext cx="2743200" cy="2926080"/>
          </a:xfrm>
          <a:prstGeom prst="rect">
            <a:avLst/>
          </a:prstGeom>
          <a:solidFill>
            <a:srgbClr val="00569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9144" rIns="45720" bIns="228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Chevron 65">
            <a:extLst>
              <a:ext uri="{FF2B5EF4-FFF2-40B4-BE49-F238E27FC236}">
                <a16:creationId xmlns:a16="http://schemas.microsoft.com/office/drawing/2014/main" id="{E0DF3033-E112-A941-B2ED-3AAE3FD22BC3}"/>
              </a:ext>
            </a:extLst>
          </p:cNvPr>
          <p:cNvSpPr/>
          <p:nvPr/>
        </p:nvSpPr>
        <p:spPr>
          <a:xfrm>
            <a:off x="6209711" y="2011680"/>
            <a:ext cx="2743200" cy="457200"/>
          </a:xfrm>
          <a:prstGeom prst="rect">
            <a:avLst/>
          </a:prstGeom>
          <a:solidFill>
            <a:srgbClr val="008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Develop</a:t>
            </a:r>
          </a:p>
        </p:txBody>
      </p:sp>
      <p:sp>
        <p:nvSpPr>
          <p:cNvPr id="69" name="AutoShape 19">
            <a:extLst>
              <a:ext uri="{FF2B5EF4-FFF2-40B4-BE49-F238E27FC236}">
                <a16:creationId xmlns:a16="http://schemas.microsoft.com/office/drawing/2014/main" id="{C59A023C-7D38-1549-B46B-B62CA181A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761" y="2536160"/>
            <a:ext cx="2286000" cy="731520"/>
          </a:xfrm>
          <a:prstGeom prst="roundRect">
            <a:avLst/>
          </a:prstGeom>
          <a:solidFill>
            <a:srgbClr val="00569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9144" rIns="45720" bIns="228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AutoShape 19">
            <a:extLst>
              <a:ext uri="{FF2B5EF4-FFF2-40B4-BE49-F238E27FC236}">
                <a16:creationId xmlns:a16="http://schemas.microsoft.com/office/drawing/2014/main" id="{DFEACBAB-4EE9-CB45-B829-F16CFB2F6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25" y="2461305"/>
            <a:ext cx="2743200" cy="2926080"/>
          </a:xfrm>
          <a:prstGeom prst="rect">
            <a:avLst/>
          </a:prstGeom>
          <a:solidFill>
            <a:srgbClr val="00569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9144" rIns="45720" bIns="228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Rounded Rectangle 167">
            <a:extLst>
              <a:ext uri="{FF2B5EF4-FFF2-40B4-BE49-F238E27FC236}">
                <a16:creationId xmlns:a16="http://schemas.microsoft.com/office/drawing/2014/main" id="{B38ABBBD-3D77-AD42-8A3B-FE4E044535C2}"/>
              </a:ext>
            </a:extLst>
          </p:cNvPr>
          <p:cNvSpPr/>
          <p:nvPr/>
        </p:nvSpPr>
        <p:spPr bwMode="auto">
          <a:xfrm>
            <a:off x="4178007" y="2586826"/>
            <a:ext cx="1645920" cy="658368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lIns="4572" tIns="4572" rIns="4572" bIns="4572" anchor="ctr"/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Data exploration</a:t>
            </a:r>
          </a:p>
        </p:txBody>
      </p:sp>
      <p:sp>
        <p:nvSpPr>
          <p:cNvPr id="114" name="Rounded Rectangle 168">
            <a:extLst>
              <a:ext uri="{FF2B5EF4-FFF2-40B4-BE49-F238E27FC236}">
                <a16:creationId xmlns:a16="http://schemas.microsoft.com/office/drawing/2014/main" id="{8CFA56F9-AE13-6342-8F74-29CDD77DF066}"/>
              </a:ext>
            </a:extLst>
          </p:cNvPr>
          <p:cNvSpPr/>
          <p:nvPr/>
        </p:nvSpPr>
        <p:spPr bwMode="auto">
          <a:xfrm>
            <a:off x="4178007" y="3566160"/>
            <a:ext cx="1645920" cy="658368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lIns="4572" tIns="4572" rIns="4572" bIns="4572" anchor="ctr"/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Preprocessing</a:t>
            </a:r>
          </a:p>
        </p:txBody>
      </p:sp>
      <p:sp>
        <p:nvSpPr>
          <p:cNvPr id="115" name="Chevron 65">
            <a:extLst>
              <a:ext uri="{FF2B5EF4-FFF2-40B4-BE49-F238E27FC236}">
                <a16:creationId xmlns:a16="http://schemas.microsoft.com/office/drawing/2014/main" id="{4F1E7666-0E80-5B46-A5CA-64364EBFA29C}"/>
              </a:ext>
            </a:extLst>
          </p:cNvPr>
          <p:cNvSpPr/>
          <p:nvPr/>
        </p:nvSpPr>
        <p:spPr>
          <a:xfrm>
            <a:off x="3214625" y="2008970"/>
            <a:ext cx="2743200" cy="457200"/>
          </a:xfrm>
          <a:prstGeom prst="rect">
            <a:avLst/>
          </a:prstGeom>
          <a:solidFill>
            <a:srgbClr val="008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Analyze Data</a:t>
            </a:r>
          </a:p>
        </p:txBody>
      </p:sp>
      <p:sp>
        <p:nvSpPr>
          <p:cNvPr id="116" name="Rounded Rectangle 167">
            <a:extLst>
              <a:ext uri="{FF2B5EF4-FFF2-40B4-BE49-F238E27FC236}">
                <a16:creationId xmlns:a16="http://schemas.microsoft.com/office/drawing/2014/main" id="{CA5A4559-DFF6-3A42-9124-3F91D7D8207F}"/>
              </a:ext>
            </a:extLst>
          </p:cNvPr>
          <p:cNvSpPr/>
          <p:nvPr/>
        </p:nvSpPr>
        <p:spPr bwMode="auto">
          <a:xfrm>
            <a:off x="4178007" y="4572000"/>
            <a:ext cx="1645920" cy="658614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lIns="4572" tIns="4572" rIns="4572" bIns="4572" anchor="ctr"/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Domain-specific algorithms</a:t>
            </a:r>
          </a:p>
        </p:txBody>
      </p:sp>
      <p:pic>
        <p:nvPicPr>
          <p:cNvPr id="110" name="Graphic 109">
            <a:extLst>
              <a:ext uri="{FF2B5EF4-FFF2-40B4-BE49-F238E27FC236}">
                <a16:creationId xmlns:a16="http://schemas.microsoft.com/office/drawing/2014/main" id="{8C4B38C8-0E56-E64A-8852-49E772DE38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7192" y="2548377"/>
            <a:ext cx="731520" cy="731520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C402A212-4155-8F47-B4D5-461D3F7C63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07192" y="3520535"/>
            <a:ext cx="731520" cy="731520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9FC83E89-7B04-1E4C-B678-908EB37B1A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192" y="4540818"/>
            <a:ext cx="731520" cy="731520"/>
          </a:xfrm>
          <a:prstGeom prst="rect">
            <a:avLst/>
          </a:prstGeom>
        </p:spPr>
      </p:pic>
      <p:sp>
        <p:nvSpPr>
          <p:cNvPr id="122" name="AutoShape 19">
            <a:extLst>
              <a:ext uri="{FF2B5EF4-FFF2-40B4-BE49-F238E27FC236}">
                <a16:creationId xmlns:a16="http://schemas.microsoft.com/office/drawing/2014/main" id="{D378E973-6F7B-EE4D-88E8-B62D74F16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39" y="2466170"/>
            <a:ext cx="2743200" cy="2926080"/>
          </a:xfrm>
          <a:prstGeom prst="rect">
            <a:avLst/>
          </a:prstGeom>
          <a:solidFill>
            <a:srgbClr val="00569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9144" rIns="45720" bIns="228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Rounded Rectangle 167">
            <a:extLst>
              <a:ext uri="{FF2B5EF4-FFF2-40B4-BE49-F238E27FC236}">
                <a16:creationId xmlns:a16="http://schemas.microsoft.com/office/drawing/2014/main" id="{18687EB4-009D-C243-A402-64BF7F9C5FCE}"/>
              </a:ext>
            </a:extLst>
          </p:cNvPr>
          <p:cNvSpPr/>
          <p:nvPr/>
        </p:nvSpPr>
        <p:spPr bwMode="auto">
          <a:xfrm>
            <a:off x="1182921" y="2586826"/>
            <a:ext cx="1645920" cy="658368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lIns="4572" tIns="4572" rIns="4572" bIns="4572" anchor="ctr"/>
          <a:lstStyle/>
          <a:p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Sensors</a:t>
            </a:r>
          </a:p>
        </p:txBody>
      </p:sp>
      <p:sp>
        <p:nvSpPr>
          <p:cNvPr id="126" name="Rounded Rectangle 168">
            <a:extLst>
              <a:ext uri="{FF2B5EF4-FFF2-40B4-BE49-F238E27FC236}">
                <a16:creationId xmlns:a16="http://schemas.microsoft.com/office/drawing/2014/main" id="{6CDD0A33-00A8-CF41-9D01-71C08C56C723}"/>
              </a:ext>
            </a:extLst>
          </p:cNvPr>
          <p:cNvSpPr/>
          <p:nvPr/>
        </p:nvSpPr>
        <p:spPr bwMode="auto">
          <a:xfrm>
            <a:off x="1182921" y="3566160"/>
            <a:ext cx="1645920" cy="658368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lIns="4572" tIns="4572" rIns="4572" bIns="4572" anchor="ctr"/>
          <a:lstStyle/>
          <a:p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Files</a:t>
            </a:r>
          </a:p>
        </p:txBody>
      </p:sp>
      <p:sp>
        <p:nvSpPr>
          <p:cNvPr id="142" name="Chevron 65">
            <a:extLst>
              <a:ext uri="{FF2B5EF4-FFF2-40B4-BE49-F238E27FC236}">
                <a16:creationId xmlns:a16="http://schemas.microsoft.com/office/drawing/2014/main" id="{C2D8327D-D462-D14B-A10B-C04574866D92}"/>
              </a:ext>
            </a:extLst>
          </p:cNvPr>
          <p:cNvSpPr/>
          <p:nvPr/>
        </p:nvSpPr>
        <p:spPr>
          <a:xfrm>
            <a:off x="219539" y="2008970"/>
            <a:ext cx="2743200" cy="457200"/>
          </a:xfrm>
          <a:prstGeom prst="rect">
            <a:avLst/>
          </a:prstGeom>
          <a:solidFill>
            <a:srgbClr val="008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Access Data</a:t>
            </a:r>
          </a:p>
        </p:txBody>
      </p:sp>
      <p:sp>
        <p:nvSpPr>
          <p:cNvPr id="143" name="Rounded Rectangle 167">
            <a:extLst>
              <a:ext uri="{FF2B5EF4-FFF2-40B4-BE49-F238E27FC236}">
                <a16:creationId xmlns:a16="http://schemas.microsoft.com/office/drawing/2014/main" id="{F32BFCDB-0FC3-8B49-B840-2A8F08300B92}"/>
              </a:ext>
            </a:extLst>
          </p:cNvPr>
          <p:cNvSpPr/>
          <p:nvPr/>
        </p:nvSpPr>
        <p:spPr bwMode="auto">
          <a:xfrm>
            <a:off x="1182921" y="4572000"/>
            <a:ext cx="1645920" cy="658614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lIns="4572" tIns="4572" rIns="4572" bIns="4572" anchor="ctr"/>
          <a:lstStyle/>
          <a:p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Databases</a:t>
            </a:r>
          </a:p>
        </p:txBody>
      </p:sp>
      <p:pic>
        <p:nvPicPr>
          <p:cNvPr id="119" name="Graphic 118">
            <a:extLst>
              <a:ext uri="{FF2B5EF4-FFF2-40B4-BE49-F238E27FC236}">
                <a16:creationId xmlns:a16="http://schemas.microsoft.com/office/drawing/2014/main" id="{F7838984-ADF5-6742-9862-CD0E7F7787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6015" y="2548874"/>
            <a:ext cx="731520" cy="731520"/>
          </a:xfrm>
          <a:prstGeom prst="rect">
            <a:avLst/>
          </a:prstGeom>
        </p:spPr>
      </p:pic>
      <p:pic>
        <p:nvPicPr>
          <p:cNvPr id="120" name="Graphic 119">
            <a:extLst>
              <a:ext uri="{FF2B5EF4-FFF2-40B4-BE49-F238E27FC236}">
                <a16:creationId xmlns:a16="http://schemas.microsoft.com/office/drawing/2014/main" id="{4B770747-9AEC-8F48-9DCA-5334DA7D33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6015" y="3525356"/>
            <a:ext cx="731520" cy="731520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79B59893-5ADC-D64E-91AF-3B7A334042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015" y="4540820"/>
            <a:ext cx="731520" cy="731520"/>
          </a:xfrm>
          <a:prstGeom prst="rect">
            <a:avLst/>
          </a:prstGeom>
        </p:spPr>
      </p:pic>
      <p:sp>
        <p:nvSpPr>
          <p:cNvPr id="150" name="AutoShape 19">
            <a:extLst>
              <a:ext uri="{FF2B5EF4-FFF2-40B4-BE49-F238E27FC236}">
                <a16:creationId xmlns:a16="http://schemas.microsoft.com/office/drawing/2014/main" id="{9E45E900-C861-494D-99B9-9E11B0375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4797" y="2464015"/>
            <a:ext cx="2743200" cy="2926080"/>
          </a:xfrm>
          <a:prstGeom prst="rect">
            <a:avLst/>
          </a:prstGeom>
          <a:solidFill>
            <a:srgbClr val="00569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9144" rIns="45720" bIns="228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2" name="Rounded Rectangle 167">
            <a:extLst>
              <a:ext uri="{FF2B5EF4-FFF2-40B4-BE49-F238E27FC236}">
                <a16:creationId xmlns:a16="http://schemas.microsoft.com/office/drawing/2014/main" id="{943E16C0-D84D-874D-9B17-C703265E0317}"/>
              </a:ext>
            </a:extLst>
          </p:cNvPr>
          <p:cNvSpPr/>
          <p:nvPr/>
        </p:nvSpPr>
        <p:spPr bwMode="auto">
          <a:xfrm>
            <a:off x="10168179" y="2589536"/>
            <a:ext cx="1645920" cy="658368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lIns="4572" tIns="4572" rIns="4572" bIns="4572" anchor="ctr"/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Specialized apps</a:t>
            </a:r>
          </a:p>
        </p:txBody>
      </p:sp>
      <p:sp>
        <p:nvSpPr>
          <p:cNvPr id="153" name="Rounded Rectangle 168">
            <a:extLst>
              <a:ext uri="{FF2B5EF4-FFF2-40B4-BE49-F238E27FC236}">
                <a16:creationId xmlns:a16="http://schemas.microsoft.com/office/drawing/2014/main" id="{DFEB03F7-C6CC-5242-A851-0CB7542A5AF4}"/>
              </a:ext>
            </a:extLst>
          </p:cNvPr>
          <p:cNvSpPr/>
          <p:nvPr/>
        </p:nvSpPr>
        <p:spPr bwMode="auto">
          <a:xfrm>
            <a:off x="10168179" y="3566160"/>
            <a:ext cx="1645920" cy="658368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lIns="4572" tIns="4572" rIns="4572" bIns="4572" anchor="ctr"/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Ground systems</a:t>
            </a:r>
          </a:p>
        </p:txBody>
      </p:sp>
      <p:sp>
        <p:nvSpPr>
          <p:cNvPr id="154" name="Chevron 65">
            <a:extLst>
              <a:ext uri="{FF2B5EF4-FFF2-40B4-BE49-F238E27FC236}">
                <a16:creationId xmlns:a16="http://schemas.microsoft.com/office/drawing/2014/main" id="{285AD662-8138-5348-95FA-43E61CA0069B}"/>
              </a:ext>
            </a:extLst>
          </p:cNvPr>
          <p:cNvSpPr/>
          <p:nvPr/>
        </p:nvSpPr>
        <p:spPr>
          <a:xfrm>
            <a:off x="9204797" y="2011680"/>
            <a:ext cx="2743200" cy="457200"/>
          </a:xfrm>
          <a:prstGeom prst="rect">
            <a:avLst/>
          </a:prstGeom>
          <a:solidFill>
            <a:srgbClr val="008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Deploy</a:t>
            </a:r>
          </a:p>
        </p:txBody>
      </p:sp>
      <p:sp>
        <p:nvSpPr>
          <p:cNvPr id="155" name="Rounded Rectangle 167">
            <a:extLst>
              <a:ext uri="{FF2B5EF4-FFF2-40B4-BE49-F238E27FC236}">
                <a16:creationId xmlns:a16="http://schemas.microsoft.com/office/drawing/2014/main" id="{946BA8F1-395C-DA4A-9153-F480F94C1ECA}"/>
              </a:ext>
            </a:extLst>
          </p:cNvPr>
          <p:cNvSpPr/>
          <p:nvPr/>
        </p:nvSpPr>
        <p:spPr bwMode="auto">
          <a:xfrm>
            <a:off x="10168179" y="4572000"/>
            <a:ext cx="1645920" cy="658614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lIns="4572" tIns="4572" rIns="4572" bIns="4572" anchor="ctr"/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On-board embedded devices</a:t>
            </a:r>
          </a:p>
        </p:txBody>
      </p:sp>
      <p:pic>
        <p:nvPicPr>
          <p:cNvPr id="149" name="Graphic 148">
            <a:extLst>
              <a:ext uri="{FF2B5EF4-FFF2-40B4-BE49-F238E27FC236}">
                <a16:creationId xmlns:a16="http://schemas.microsoft.com/office/drawing/2014/main" id="{072D09C1-BB5F-6E48-AD44-8CFC117AFA1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81160" y="4542537"/>
            <a:ext cx="731520" cy="731520"/>
          </a:xfrm>
          <a:prstGeom prst="rect">
            <a:avLst/>
          </a:prstGeom>
        </p:spPr>
      </p:pic>
      <p:pic>
        <p:nvPicPr>
          <p:cNvPr id="146" name="Graphic 145">
            <a:extLst>
              <a:ext uri="{FF2B5EF4-FFF2-40B4-BE49-F238E27FC236}">
                <a16:creationId xmlns:a16="http://schemas.microsoft.com/office/drawing/2014/main" id="{16EEECE7-2465-E648-B3E3-E5630639580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81160" y="2579659"/>
            <a:ext cx="731520" cy="731520"/>
          </a:xfrm>
          <a:prstGeom prst="rect">
            <a:avLst/>
          </a:prstGeom>
        </p:spPr>
      </p:pic>
      <p:pic>
        <p:nvPicPr>
          <p:cNvPr id="147" name="Graphic 146">
            <a:extLst>
              <a:ext uri="{FF2B5EF4-FFF2-40B4-BE49-F238E27FC236}">
                <a16:creationId xmlns:a16="http://schemas.microsoft.com/office/drawing/2014/main" id="{5C14930D-1D41-8D44-B400-CEF33CDC81B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81160" y="3543285"/>
            <a:ext cx="731520" cy="73152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5744590-8121-604C-9A2B-CC6BBC40B624}"/>
              </a:ext>
            </a:extLst>
          </p:cNvPr>
          <p:cNvGrpSpPr/>
          <p:nvPr/>
        </p:nvGrpSpPr>
        <p:grpSpPr>
          <a:xfrm>
            <a:off x="6240761" y="2615965"/>
            <a:ext cx="2286000" cy="749260"/>
            <a:chOff x="887787" y="3477550"/>
            <a:chExt cx="2286000" cy="749260"/>
          </a:xfrm>
        </p:grpSpPr>
        <p:sp>
          <p:nvSpPr>
            <p:cNvPr id="104" name="AutoShape 19">
              <a:extLst>
                <a:ext uri="{FF2B5EF4-FFF2-40B4-BE49-F238E27FC236}">
                  <a16:creationId xmlns:a16="http://schemas.microsoft.com/office/drawing/2014/main" id="{24B92316-3F2B-004E-8B52-6CEA675D3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787" y="3495290"/>
              <a:ext cx="2286000" cy="731520"/>
            </a:xfrm>
            <a:prstGeom prst="roundRect">
              <a:avLst/>
            </a:prstGeom>
            <a:solidFill>
              <a:srgbClr val="005692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6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22BBD6F5-5059-E844-9D14-268B0372C988}"/>
                </a:ext>
              </a:extLst>
            </p:cNvPr>
            <p:cNvGrpSpPr/>
            <p:nvPr/>
          </p:nvGrpSpPr>
          <p:grpSpPr>
            <a:xfrm>
              <a:off x="978350" y="3477550"/>
              <a:ext cx="1862658" cy="731520"/>
              <a:chOff x="6273056" y="3527658"/>
              <a:chExt cx="1862658" cy="731520"/>
            </a:xfrm>
          </p:grpSpPr>
          <p:sp>
            <p:nvSpPr>
              <p:cNvPr id="125" name="Rounded Rectangle 168">
                <a:extLst>
                  <a:ext uri="{FF2B5EF4-FFF2-40B4-BE49-F238E27FC236}">
                    <a16:creationId xmlns:a16="http://schemas.microsoft.com/office/drawing/2014/main" id="{5AF22151-E2C0-DE4E-AA8B-28926C24387E}"/>
                  </a:ext>
                </a:extLst>
              </p:cNvPr>
              <p:cNvSpPr/>
              <p:nvPr/>
            </p:nvSpPr>
            <p:spPr bwMode="auto">
              <a:xfrm>
                <a:off x="7118501" y="3566160"/>
                <a:ext cx="1017213" cy="658368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lIns="4572" tIns="4572" rIns="4572" bIns="4572" anchor="ctr"/>
              <a:lstStyle/>
              <a:p>
                <a:r>
                  <a:rPr lang="en-US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AI model</a:t>
                </a:r>
              </a:p>
            </p:txBody>
          </p:sp>
          <p:pic>
            <p:nvPicPr>
              <p:cNvPr id="127" name="Graphic 126">
                <a:extLst>
                  <a:ext uri="{FF2B5EF4-FFF2-40B4-BE49-F238E27FC236}">
                    <a16:creationId xmlns:a16="http://schemas.microsoft.com/office/drawing/2014/main" id="{348BE894-097B-844A-91A8-57D899F9DA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6273056" y="3527658"/>
                <a:ext cx="731520" cy="731520"/>
              </a:xfrm>
              <a:prstGeom prst="rect">
                <a:avLst/>
              </a:prstGeom>
            </p:spPr>
          </p:pic>
        </p:grpSp>
      </p:grpSp>
      <p:sp>
        <p:nvSpPr>
          <p:cNvPr id="128" name="Rounded Rectangle 168">
            <a:extLst>
              <a:ext uri="{FF2B5EF4-FFF2-40B4-BE49-F238E27FC236}">
                <a16:creationId xmlns:a16="http://schemas.microsoft.com/office/drawing/2014/main" id="{707294D5-1301-D54C-A16E-957DC9A14539}"/>
              </a:ext>
            </a:extLst>
          </p:cNvPr>
          <p:cNvSpPr/>
          <p:nvPr/>
        </p:nvSpPr>
        <p:spPr bwMode="auto">
          <a:xfrm>
            <a:off x="7176769" y="4591299"/>
            <a:ext cx="1645920" cy="658368"/>
          </a:xfrm>
          <a:prstGeom prst="rect">
            <a:avLst/>
          </a:prstGeom>
          <a:solidFill>
            <a:srgbClr val="005693"/>
          </a:solidFill>
          <a:ln w="19050" algn="ctr">
            <a:noFill/>
            <a:round/>
            <a:headEnd/>
            <a:tailEnd/>
          </a:ln>
        </p:spPr>
        <p:txBody>
          <a:bodyPr lIns="4572" tIns="4572" rIns="4572" bIns="4572" anchor="ctr"/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Modeling &amp; simulation</a:t>
            </a:r>
          </a:p>
        </p:txBody>
      </p:sp>
      <p:sp>
        <p:nvSpPr>
          <p:cNvPr id="129" name="Rounded Rectangle 168">
            <a:extLst>
              <a:ext uri="{FF2B5EF4-FFF2-40B4-BE49-F238E27FC236}">
                <a16:creationId xmlns:a16="http://schemas.microsoft.com/office/drawing/2014/main" id="{8D46EE22-1C54-7C45-92E3-50FF69442797}"/>
              </a:ext>
            </a:extLst>
          </p:cNvPr>
          <p:cNvSpPr/>
          <p:nvPr/>
        </p:nvSpPr>
        <p:spPr bwMode="auto">
          <a:xfrm>
            <a:off x="7176769" y="3593254"/>
            <a:ext cx="1645920" cy="658368"/>
          </a:xfrm>
          <a:prstGeom prst="rect">
            <a:avLst/>
          </a:prstGeom>
          <a:solidFill>
            <a:srgbClr val="005693"/>
          </a:solidFill>
          <a:ln w="19050" algn="ctr">
            <a:noFill/>
            <a:round/>
            <a:headEnd/>
            <a:tailEnd/>
          </a:ln>
        </p:spPr>
        <p:txBody>
          <a:bodyPr lIns="4572" tIns="4572" rIns="4572" bIns="4572" anchor="ctr"/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Algorithm development</a:t>
            </a:r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A8E54EFB-B87A-C047-A2DB-F704647169F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375385" y="3615159"/>
            <a:ext cx="640080" cy="640080"/>
          </a:xfrm>
          <a:prstGeom prst="rect">
            <a:avLst/>
          </a:prstGeom>
        </p:spPr>
      </p:pic>
      <p:pic>
        <p:nvPicPr>
          <p:cNvPr id="131" name="Graphic 130">
            <a:extLst>
              <a:ext uri="{FF2B5EF4-FFF2-40B4-BE49-F238E27FC236}">
                <a16:creationId xmlns:a16="http://schemas.microsoft.com/office/drawing/2014/main" id="{127A1DB5-4CE2-8444-8963-5BA27CB4D5D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329665" y="4499481"/>
            <a:ext cx="731520" cy="731520"/>
          </a:xfrm>
          <a:prstGeom prst="rect">
            <a:avLst/>
          </a:prstGeom>
        </p:spPr>
      </p:pic>
      <p:pic>
        <p:nvPicPr>
          <p:cNvPr id="39" name="Picture 6" descr="Related image">
            <a:extLst>
              <a:ext uri="{FF2B5EF4-FFF2-40B4-BE49-F238E27FC236}">
                <a16:creationId xmlns:a16="http://schemas.microsoft.com/office/drawing/2014/main" id="{B84E67F2-F6C5-4CDE-8D7C-937201943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531" y="1353139"/>
            <a:ext cx="2503810" cy="4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482AF81-503E-4CC2-A0E4-5AAFC3468117}"/>
              </a:ext>
            </a:extLst>
          </p:cNvPr>
          <p:cNvSpPr txBox="1"/>
          <p:nvPr/>
        </p:nvSpPr>
        <p:spPr>
          <a:xfrm>
            <a:off x="6825788" y="779817"/>
            <a:ext cx="1511296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 defTabSz="1490432">
              <a:spcBef>
                <a:spcPct val="20000"/>
              </a:spcBef>
              <a:buClr>
                <a:schemeClr val="bg1"/>
              </a:buClr>
              <a:buSzPct val="75000"/>
            </a:pPr>
            <a:r>
              <a:rPr lang="en-US" sz="4000" dirty="0">
                <a:solidFill>
                  <a:srgbClr val="E20000"/>
                </a:solidFill>
                <a:latin typeface="Cambria" panose="02040503050406030204" pitchFamily="18" charset="0"/>
                <a:cs typeface="Arial" pitchFamily="34" charset="0"/>
              </a:rPr>
              <a:t>Caffe</a:t>
            </a:r>
          </a:p>
        </p:txBody>
      </p:sp>
    </p:spTree>
    <p:extLst>
      <p:ext uri="{BB962C8B-B14F-4D97-AF65-F5344CB8AC3E}">
        <p14:creationId xmlns:p14="http://schemas.microsoft.com/office/powerpoint/2010/main" val="21140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91549-11BE-40B0-AA27-6F92B16D4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457200"/>
            <a:ext cx="10769600" cy="990600"/>
          </a:xfrm>
        </p:spPr>
        <p:txBody>
          <a:bodyPr/>
          <a:lstStyle/>
          <a:p>
            <a:r>
              <a:rPr lang="en-US" dirty="0"/>
              <a:t>What can the AI model do?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6FEC3CB-3FA9-420B-AE0E-1EBFD9E9DC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0" y="3836944"/>
            <a:ext cx="3413283" cy="203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383660C-62E4-424D-824D-5B79F580EB8C}"/>
              </a:ext>
            </a:extLst>
          </p:cNvPr>
          <p:cNvSpPr txBox="1"/>
          <p:nvPr/>
        </p:nvSpPr>
        <p:spPr>
          <a:xfrm rot="1564735">
            <a:off x="2015064" y="1943838"/>
            <a:ext cx="711752" cy="215443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 defTabSz="1490432">
              <a:spcBef>
                <a:spcPct val="20000"/>
              </a:spcBef>
              <a:buClr>
                <a:schemeClr val="bg1"/>
              </a:buClr>
              <a:buSzPct val="75000"/>
            </a:pPr>
            <a:r>
              <a:rPr lang="en-US" sz="13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3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91549-11BE-40B0-AA27-6F92B16D4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457200"/>
            <a:ext cx="10769600" cy="990600"/>
          </a:xfrm>
        </p:spPr>
        <p:txBody>
          <a:bodyPr/>
          <a:lstStyle/>
          <a:p>
            <a:r>
              <a:rPr lang="en-US" dirty="0"/>
              <a:t>What </a:t>
            </a:r>
            <a:r>
              <a:rPr lang="en-US" dirty="0">
                <a:solidFill>
                  <a:schemeClr val="accent2"/>
                </a:solidFill>
              </a:rPr>
              <a:t>should</a:t>
            </a:r>
            <a:r>
              <a:rPr lang="en-US" dirty="0"/>
              <a:t> the AI model do?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0EB5B87-EE75-4F41-AA1D-11EFBCD22E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0" y="3836944"/>
            <a:ext cx="3413283" cy="203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B38C9894-794E-429E-ABB6-8D05B785B2C9}"/>
              </a:ext>
            </a:extLst>
          </p:cNvPr>
          <p:cNvSpPr/>
          <p:nvPr/>
        </p:nvSpPr>
        <p:spPr>
          <a:xfrm>
            <a:off x="6531936" y="1274136"/>
            <a:ext cx="4821864" cy="482186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55172AA2-E156-4C7E-8F6D-383DCAEABC0C}"/>
              </a:ext>
            </a:extLst>
          </p:cNvPr>
          <p:cNvSpPr/>
          <p:nvPr/>
        </p:nvSpPr>
        <p:spPr>
          <a:xfrm>
            <a:off x="6991118" y="1304763"/>
            <a:ext cx="3891641" cy="3871906"/>
          </a:xfrm>
          <a:prstGeom prst="triangl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CB71E171-F15F-4D5E-87F4-3798D2EE819A}"/>
              </a:ext>
            </a:extLst>
          </p:cNvPr>
          <p:cNvSpPr/>
          <p:nvPr/>
        </p:nvSpPr>
        <p:spPr>
          <a:xfrm>
            <a:off x="6989136" y="1302175"/>
            <a:ext cx="3891641" cy="3871906"/>
          </a:xfrm>
          <a:prstGeom prst="triangl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B1CD3641-31F2-4C43-9A9F-C68FA27F0DAA}"/>
              </a:ext>
            </a:extLst>
          </p:cNvPr>
          <p:cNvSpPr/>
          <p:nvPr/>
        </p:nvSpPr>
        <p:spPr>
          <a:xfrm>
            <a:off x="7563639" y="1304763"/>
            <a:ext cx="2758456" cy="2710813"/>
          </a:xfrm>
          <a:prstGeom prst="triangl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245F4CE5-A0D6-4AA9-B7A1-FE773E0C7568}"/>
              </a:ext>
            </a:extLst>
          </p:cNvPr>
          <p:cNvSpPr/>
          <p:nvPr/>
        </p:nvSpPr>
        <p:spPr>
          <a:xfrm>
            <a:off x="8147832" y="1304763"/>
            <a:ext cx="1590070" cy="1555148"/>
          </a:xfrm>
          <a:prstGeom prst="triangl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E30D1D-D22D-4AF5-8C0D-8C7FC21FCF0E}"/>
              </a:ext>
            </a:extLst>
          </p:cNvPr>
          <p:cNvSpPr txBox="1"/>
          <p:nvPr/>
        </p:nvSpPr>
        <p:spPr>
          <a:xfrm>
            <a:off x="8512112" y="5598426"/>
            <a:ext cx="861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489217-784A-4B2D-B91C-9E3154758E3A}"/>
              </a:ext>
            </a:extLst>
          </p:cNvPr>
          <p:cNvSpPr txBox="1"/>
          <p:nvPr/>
        </p:nvSpPr>
        <p:spPr>
          <a:xfrm>
            <a:off x="8003848" y="4524922"/>
            <a:ext cx="197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INFORMATION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836C69-92F1-4344-88A6-8C2FE60F9456}"/>
              </a:ext>
            </a:extLst>
          </p:cNvPr>
          <p:cNvSpPr txBox="1"/>
          <p:nvPr/>
        </p:nvSpPr>
        <p:spPr>
          <a:xfrm>
            <a:off x="8050430" y="3430158"/>
            <a:ext cx="1882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KNOWLEDGE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CB406E-66F6-4C3C-BCD4-F9DD6AAD5C9C}"/>
              </a:ext>
            </a:extLst>
          </p:cNvPr>
          <p:cNvSpPr txBox="1"/>
          <p:nvPr/>
        </p:nvSpPr>
        <p:spPr>
          <a:xfrm>
            <a:off x="8309522" y="2340936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WISDOM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5CCC15-02C3-43E3-B61F-5C22D86AC73D}"/>
              </a:ext>
            </a:extLst>
          </p:cNvPr>
          <p:cNvSpPr txBox="1"/>
          <p:nvPr/>
        </p:nvSpPr>
        <p:spPr>
          <a:xfrm rot="1564735">
            <a:off x="2015064" y="1943838"/>
            <a:ext cx="711752" cy="215443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 defTabSz="1490432">
              <a:spcBef>
                <a:spcPct val="20000"/>
              </a:spcBef>
              <a:buClr>
                <a:schemeClr val="bg1"/>
              </a:buClr>
              <a:buSzPct val="75000"/>
            </a:pPr>
            <a:r>
              <a:rPr lang="en-US" sz="13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C5CFE4-9CF1-4D2C-BE61-61291BD745C3}"/>
              </a:ext>
            </a:extLst>
          </p:cNvPr>
          <p:cNvSpPr txBox="1"/>
          <p:nvPr/>
        </p:nvSpPr>
        <p:spPr>
          <a:xfrm>
            <a:off x="6360807" y="1633050"/>
            <a:ext cx="16401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err="1">
                <a:latin typeface="Arial" pitchFamily="34" charset="0"/>
                <a:cs typeface="Arial" pitchFamily="34" charset="0"/>
              </a:rPr>
              <a:t>ConOps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en-US" sz="2000" i="1" dirty="0">
                <a:latin typeface="Arial" pitchFamily="34" charset="0"/>
                <a:cs typeface="Arial" pitchFamily="34" charset="0"/>
              </a:rPr>
              <a:t>Mission Plan</a:t>
            </a:r>
          </a:p>
          <a:p>
            <a:pPr algn="ctr"/>
            <a:r>
              <a:rPr lang="en-US" sz="2000" i="1" dirty="0">
                <a:latin typeface="Arial" pitchFamily="34" charset="0"/>
                <a:cs typeface="Arial" pitchFamily="34" charset="0"/>
              </a:rPr>
              <a:t>(Why?)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0DAB0-355F-4363-B7D5-53157118FE15}"/>
              </a:ext>
            </a:extLst>
          </p:cNvPr>
          <p:cNvSpPr txBox="1"/>
          <p:nvPr/>
        </p:nvSpPr>
        <p:spPr>
          <a:xfrm>
            <a:off x="5543818" y="2886773"/>
            <a:ext cx="22942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latin typeface="Arial" pitchFamily="34" charset="0"/>
                <a:cs typeface="Arial" pitchFamily="34" charset="0"/>
              </a:rPr>
              <a:t>Supervisory Logic,</a:t>
            </a:r>
          </a:p>
          <a:p>
            <a:pPr algn="ctr"/>
            <a:r>
              <a:rPr lang="en-US" sz="2000" i="1" dirty="0">
                <a:latin typeface="Arial" pitchFamily="34" charset="0"/>
                <a:cs typeface="Arial" pitchFamily="34" charset="0"/>
              </a:rPr>
              <a:t>Rules</a:t>
            </a:r>
          </a:p>
          <a:p>
            <a:pPr algn="ctr"/>
            <a:r>
              <a:rPr lang="en-US" sz="2000" i="1" dirty="0">
                <a:latin typeface="Arial" pitchFamily="34" charset="0"/>
                <a:cs typeface="Arial" pitchFamily="34" charset="0"/>
              </a:rPr>
              <a:t>(How?)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1C5BCC-D18D-477C-828A-6DC9889B6F8B}"/>
              </a:ext>
            </a:extLst>
          </p:cNvPr>
          <p:cNvSpPr txBox="1"/>
          <p:nvPr/>
        </p:nvSpPr>
        <p:spPr>
          <a:xfrm>
            <a:off x="4953000" y="4140496"/>
            <a:ext cx="20505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latin typeface="Arial" pitchFamily="34" charset="0"/>
                <a:cs typeface="Arial" pitchFamily="34" charset="0"/>
              </a:rPr>
              <a:t>Sensing, </a:t>
            </a:r>
          </a:p>
          <a:p>
            <a:pPr algn="ctr"/>
            <a:r>
              <a:rPr lang="en-US" sz="2000" i="1" dirty="0">
                <a:latin typeface="Arial" pitchFamily="34" charset="0"/>
                <a:cs typeface="Arial" pitchFamily="34" charset="0"/>
              </a:rPr>
              <a:t>State Estimation</a:t>
            </a:r>
          </a:p>
          <a:p>
            <a:pPr algn="ctr"/>
            <a:r>
              <a:rPr lang="en-US" sz="2000" i="1" dirty="0">
                <a:latin typeface="Arial" pitchFamily="34" charset="0"/>
                <a:cs typeface="Arial" pitchFamily="34" charset="0"/>
              </a:rPr>
              <a:t>(What? Where?)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BCDAA5-87C5-4E68-9C11-6838E6DFFAF3}"/>
              </a:ext>
            </a:extLst>
          </p:cNvPr>
          <p:cNvSpPr txBox="1"/>
          <p:nvPr/>
        </p:nvSpPr>
        <p:spPr>
          <a:xfrm>
            <a:off x="4572000" y="5394219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latin typeface="Arial" pitchFamily="34" charset="0"/>
                <a:cs typeface="Arial" pitchFamily="34" charset="0"/>
              </a:rPr>
              <a:t>Raw inputs</a:t>
            </a:r>
          </a:p>
        </p:txBody>
      </p:sp>
    </p:spTree>
    <p:extLst>
      <p:ext uri="{BB962C8B-B14F-4D97-AF65-F5344CB8AC3E}">
        <p14:creationId xmlns:p14="http://schemas.microsoft.com/office/powerpoint/2010/main" val="175235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B6438-916F-4087-8B1E-C7B951FA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 Analyzing signal data using deep learning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F38918-8E20-4B10-B5AE-963598564293}"/>
              </a:ext>
            </a:extLst>
          </p:cNvPr>
          <p:cNvGrpSpPr/>
          <p:nvPr/>
        </p:nvGrpSpPr>
        <p:grpSpPr>
          <a:xfrm>
            <a:off x="381000" y="2393151"/>
            <a:ext cx="4025167" cy="2421867"/>
            <a:chOff x="7460311" y="2276793"/>
            <a:chExt cx="3562699" cy="20439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EDF95A-AE28-4B75-89E1-0B1A938A0D89}"/>
                </a:ext>
              </a:extLst>
            </p:cNvPr>
            <p:cNvGrpSpPr/>
            <p:nvPr/>
          </p:nvGrpSpPr>
          <p:grpSpPr>
            <a:xfrm>
              <a:off x="7460311" y="2276793"/>
              <a:ext cx="3562699" cy="2043944"/>
              <a:chOff x="1492803" y="2281041"/>
              <a:chExt cx="3562699" cy="204394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E07D788-03F2-43F1-9AFA-E29FE6F09285}"/>
                  </a:ext>
                </a:extLst>
              </p:cNvPr>
              <p:cNvGrpSpPr/>
              <p:nvPr/>
            </p:nvGrpSpPr>
            <p:grpSpPr>
              <a:xfrm>
                <a:off x="1492803" y="2913129"/>
                <a:ext cx="391134" cy="1150978"/>
                <a:chOff x="1032693" y="2737124"/>
                <a:chExt cx="743697" cy="2188452"/>
              </a:xfrm>
              <a:effectLst>
                <a:outerShdw blurRad="114300" dist="228600" dir="18900000" sx="70000" sy="70000" kx="-1200000" algn="bl" rotWithShape="0">
                  <a:prstClr val="black">
                    <a:alpha val="21000"/>
                  </a:prstClr>
                </a:outerShdw>
              </a:effectLst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087F9FB7-D9D5-4A4E-BF48-B7C53C8CC66C}"/>
                    </a:ext>
                  </a:extLst>
                </p:cNvPr>
                <p:cNvSpPr/>
                <p:nvPr/>
              </p:nvSpPr>
              <p:spPr>
                <a:xfrm>
                  <a:off x="1220379" y="2737124"/>
                  <a:ext cx="360040" cy="3600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9" name="Rounded Rectangle 69">
                  <a:extLst>
                    <a:ext uri="{FF2B5EF4-FFF2-40B4-BE49-F238E27FC236}">
                      <a16:creationId xmlns:a16="http://schemas.microsoft.com/office/drawing/2014/main" id="{337216AE-ABD6-4D9E-898F-E7B80679171B}"/>
                    </a:ext>
                  </a:extLst>
                </p:cNvPr>
                <p:cNvSpPr/>
                <p:nvPr/>
              </p:nvSpPr>
              <p:spPr>
                <a:xfrm>
                  <a:off x="1184375" y="3140968"/>
                  <a:ext cx="432048" cy="936104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6EA6E4A1-B0CC-4C43-9453-F56332B234BD}"/>
                    </a:ext>
                  </a:extLst>
                </p:cNvPr>
                <p:cNvSpPr/>
                <p:nvPr/>
              </p:nvSpPr>
              <p:spPr>
                <a:xfrm>
                  <a:off x="1185937" y="3980716"/>
                  <a:ext cx="144016" cy="94486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8E696D2-9137-4617-88D7-E67C642E6C06}"/>
                    </a:ext>
                  </a:extLst>
                </p:cNvPr>
                <p:cNvSpPr/>
                <p:nvPr/>
              </p:nvSpPr>
              <p:spPr>
                <a:xfrm>
                  <a:off x="1482063" y="3980716"/>
                  <a:ext cx="144016" cy="94486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EC5AD12C-AE35-4A31-AFC8-DE55BF1D5EA2}"/>
                    </a:ext>
                  </a:extLst>
                </p:cNvPr>
                <p:cNvSpPr/>
                <p:nvPr/>
              </p:nvSpPr>
              <p:spPr>
                <a:xfrm rot="-1740000">
                  <a:off x="1658279" y="3154071"/>
                  <a:ext cx="118111" cy="66725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EE71FC7-61CB-4E57-AC6A-A4AECD4BAB5D}"/>
                    </a:ext>
                  </a:extLst>
                </p:cNvPr>
                <p:cNvSpPr/>
                <p:nvPr/>
              </p:nvSpPr>
              <p:spPr>
                <a:xfrm rot="1740000" flipH="1">
                  <a:off x="1032693" y="3135860"/>
                  <a:ext cx="130161" cy="70455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88E21231-0E68-4F9B-86AF-E56F28826862}"/>
                    </a:ext>
                  </a:extLst>
                </p:cNvPr>
                <p:cNvSpPr/>
                <p:nvPr/>
              </p:nvSpPr>
              <p:spPr>
                <a:xfrm>
                  <a:off x="1184375" y="3782406"/>
                  <a:ext cx="441704" cy="115990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5" name="Rounded Rectangle 75">
                  <a:extLst>
                    <a:ext uri="{FF2B5EF4-FFF2-40B4-BE49-F238E27FC236}">
                      <a16:creationId xmlns:a16="http://schemas.microsoft.com/office/drawing/2014/main" id="{798F25F8-D8BA-45DB-AB9D-A9FCB4715AD0}"/>
                    </a:ext>
                  </a:extLst>
                </p:cNvPr>
                <p:cNvSpPr/>
                <p:nvPr/>
              </p:nvSpPr>
              <p:spPr>
                <a:xfrm>
                  <a:off x="1408734" y="3678441"/>
                  <a:ext cx="144016" cy="288032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03FC81B-1DD7-4BD7-B482-83CBC81D56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612" b="91267" l="14471" r="86712">
                            <a14:foregroundMark x1="22579" y1="14857" x2="22579" y2="14857"/>
                            <a14:foregroundMark x1="70045" y1="44451" x2="70045" y2="44451"/>
                            <a14:foregroundMark x1="74212" y1="44027" x2="74212" y2="44027"/>
                            <a14:foregroundMark x1="79842" y1="43056" x2="79842" y2="43056"/>
                            <a14:foregroundMark x1="80405" y1="47483" x2="80405" y2="47483"/>
                            <a14:foregroundMark x1="75619" y1="85021" x2="75619" y2="85021"/>
                            <a14:foregroundMark x1="63119" y1="67374" x2="63119" y2="67374"/>
                            <a14:foregroundMark x1="67624" y1="76410" x2="67624" y2="76410"/>
                            <a14:foregroundMark x1="68525" y1="78472" x2="68525" y2="78472"/>
                            <a14:foregroundMark x1="67736" y1="79321" x2="68919" y2="85264"/>
                            <a14:foregroundMark x1="68919" y1="85567" x2="74437" y2="88175"/>
                            <a14:foregroundMark x1="73818" y1="87750" x2="84516" y2="61128"/>
                            <a14:foregroundMark x1="82601" y1="55549" x2="76914" y2="40388"/>
                            <a14:foregroundMark x1="78604" y1="40146" x2="78604" y2="401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25" t="10101" r="46706" b="8001"/>
              <a:stretch/>
            </p:blipFill>
            <p:spPr>
              <a:xfrm>
                <a:off x="1875423" y="2970117"/>
                <a:ext cx="355939" cy="687588"/>
              </a:xfrm>
              <a:prstGeom prst="rect">
                <a:avLst/>
              </a:prstGeom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2D01B37-6397-4E8A-A77E-679CB7224B44}"/>
                  </a:ext>
                </a:extLst>
              </p:cNvPr>
              <p:cNvGrpSpPr/>
              <p:nvPr/>
            </p:nvGrpSpPr>
            <p:grpSpPr>
              <a:xfrm>
                <a:off x="4871447" y="3679416"/>
                <a:ext cx="136486" cy="401632"/>
                <a:chOff x="9663997" y="1493532"/>
                <a:chExt cx="743697" cy="2188452"/>
              </a:xfrm>
              <a:effectLst>
                <a:outerShdw blurRad="76200" dist="228600" dir="18900000" sx="64000" sy="64000" kx="-1200000" algn="bl" rotWithShape="0">
                  <a:prstClr val="black">
                    <a:alpha val="43000"/>
                  </a:prstClr>
                </a:outerShdw>
              </a:effectLst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06F7C141-DEE1-47F0-BBDC-4721531D3EC2}"/>
                    </a:ext>
                  </a:extLst>
                </p:cNvPr>
                <p:cNvSpPr/>
                <p:nvPr/>
              </p:nvSpPr>
              <p:spPr>
                <a:xfrm>
                  <a:off x="9851683" y="1493532"/>
                  <a:ext cx="360040" cy="3600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" name="Rounded Rectangle 63">
                  <a:extLst>
                    <a:ext uri="{FF2B5EF4-FFF2-40B4-BE49-F238E27FC236}">
                      <a16:creationId xmlns:a16="http://schemas.microsoft.com/office/drawing/2014/main" id="{2FC10A24-C789-4902-974C-3375EC1D6E04}"/>
                    </a:ext>
                  </a:extLst>
                </p:cNvPr>
                <p:cNvSpPr/>
                <p:nvPr/>
              </p:nvSpPr>
              <p:spPr>
                <a:xfrm>
                  <a:off x="9815679" y="1897376"/>
                  <a:ext cx="432048" cy="936104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9175A899-D735-4CAC-9F62-DED5F474D2AE}"/>
                    </a:ext>
                  </a:extLst>
                </p:cNvPr>
                <p:cNvSpPr/>
                <p:nvPr/>
              </p:nvSpPr>
              <p:spPr>
                <a:xfrm>
                  <a:off x="9817241" y="2737124"/>
                  <a:ext cx="144016" cy="94486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FDC2E3F6-FB0F-44EA-AE47-08746B46CF2A}"/>
                    </a:ext>
                  </a:extLst>
                </p:cNvPr>
                <p:cNvSpPr/>
                <p:nvPr/>
              </p:nvSpPr>
              <p:spPr>
                <a:xfrm>
                  <a:off x="10103639" y="2737124"/>
                  <a:ext cx="144016" cy="94486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44C16E1A-FD12-43A6-9164-1EE7566F3190}"/>
                    </a:ext>
                  </a:extLst>
                </p:cNvPr>
                <p:cNvSpPr/>
                <p:nvPr/>
              </p:nvSpPr>
              <p:spPr>
                <a:xfrm rot="-1740000">
                  <a:off x="10289583" y="1910479"/>
                  <a:ext cx="118111" cy="66725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75AB8FFC-A2E6-4504-B112-3154CD93A17A}"/>
                    </a:ext>
                  </a:extLst>
                </p:cNvPr>
                <p:cNvSpPr/>
                <p:nvPr/>
              </p:nvSpPr>
              <p:spPr>
                <a:xfrm rot="1740000" flipH="1">
                  <a:off x="9663997" y="1892268"/>
                  <a:ext cx="130161" cy="70455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7288808-8524-4B28-BFEE-92BC316EB74B}"/>
                  </a:ext>
                </a:extLst>
              </p:cNvPr>
              <p:cNvGrpSpPr/>
              <p:nvPr/>
            </p:nvGrpSpPr>
            <p:grpSpPr>
              <a:xfrm>
                <a:off x="4909204" y="3109114"/>
                <a:ext cx="146298" cy="331545"/>
                <a:chOff x="9265982" y="2693390"/>
                <a:chExt cx="278169" cy="630395"/>
              </a:xfrm>
              <a:effectLst>
                <a:outerShdw blurRad="76200" dist="228600" dir="18900000" sx="64000" sy="64000" kx="-1200000" algn="bl" rotWithShape="0">
                  <a:prstClr val="black">
                    <a:alpha val="43000"/>
                  </a:prstClr>
                </a:outerShdw>
              </a:effectLst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D81E5729-8213-4A7D-A41C-1DA6CA82BD64}"/>
                    </a:ext>
                  </a:extLst>
                </p:cNvPr>
                <p:cNvSpPr/>
                <p:nvPr/>
              </p:nvSpPr>
              <p:spPr>
                <a:xfrm>
                  <a:off x="9331678" y="2693390"/>
                  <a:ext cx="125635" cy="12563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Rounded Rectangle 56">
                  <a:extLst>
                    <a:ext uri="{FF2B5EF4-FFF2-40B4-BE49-F238E27FC236}">
                      <a16:creationId xmlns:a16="http://schemas.microsoft.com/office/drawing/2014/main" id="{E09A0B46-E011-4F3A-9C87-914BC8D52EFC}"/>
                    </a:ext>
                  </a:extLst>
                </p:cNvPr>
                <p:cNvSpPr/>
                <p:nvPr/>
              </p:nvSpPr>
              <p:spPr>
                <a:xfrm>
                  <a:off x="9335967" y="2829168"/>
                  <a:ext cx="64591" cy="326652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7" name="Rounded Rectangle 57">
                  <a:extLst>
                    <a:ext uri="{FF2B5EF4-FFF2-40B4-BE49-F238E27FC236}">
                      <a16:creationId xmlns:a16="http://schemas.microsoft.com/office/drawing/2014/main" id="{0900C890-F7D7-4806-A866-45F4890A893E}"/>
                    </a:ext>
                  </a:extLst>
                </p:cNvPr>
                <p:cNvSpPr/>
                <p:nvPr/>
              </p:nvSpPr>
              <p:spPr>
                <a:xfrm rot="16200000">
                  <a:off x="9383154" y="3049977"/>
                  <a:ext cx="61544" cy="15591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8" name="Rounded Rectangle 58">
                  <a:extLst>
                    <a:ext uri="{FF2B5EF4-FFF2-40B4-BE49-F238E27FC236}">
                      <a16:creationId xmlns:a16="http://schemas.microsoft.com/office/drawing/2014/main" id="{15651C06-1E35-4C14-8FA1-CC4445688BC3}"/>
                    </a:ext>
                  </a:extLst>
                </p:cNvPr>
                <p:cNvSpPr/>
                <p:nvPr/>
              </p:nvSpPr>
              <p:spPr>
                <a:xfrm>
                  <a:off x="9439590" y="3097162"/>
                  <a:ext cx="53831" cy="226623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" name="Rounded Rectangle 59">
                  <a:extLst>
                    <a:ext uri="{FF2B5EF4-FFF2-40B4-BE49-F238E27FC236}">
                      <a16:creationId xmlns:a16="http://schemas.microsoft.com/office/drawing/2014/main" id="{D7F48815-AB71-4011-A3FB-6C70714B8F85}"/>
                    </a:ext>
                  </a:extLst>
                </p:cNvPr>
                <p:cNvSpPr/>
                <p:nvPr/>
              </p:nvSpPr>
              <p:spPr>
                <a:xfrm rot="-1620000">
                  <a:off x="9384387" y="2828092"/>
                  <a:ext cx="49976" cy="1878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" name="Rounded Rectangle 60">
                  <a:extLst>
                    <a:ext uri="{FF2B5EF4-FFF2-40B4-BE49-F238E27FC236}">
                      <a16:creationId xmlns:a16="http://schemas.microsoft.com/office/drawing/2014/main" id="{AC0B682E-2057-4C8C-A5B5-FAE581AC3CC4}"/>
                    </a:ext>
                  </a:extLst>
                </p:cNvPr>
                <p:cNvSpPr/>
                <p:nvPr/>
              </p:nvSpPr>
              <p:spPr>
                <a:xfrm rot="-4500000">
                  <a:off x="9460769" y="2937435"/>
                  <a:ext cx="45719" cy="1210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" name="L-Shape 50">
                  <a:extLst>
                    <a:ext uri="{FF2B5EF4-FFF2-40B4-BE49-F238E27FC236}">
                      <a16:creationId xmlns:a16="http://schemas.microsoft.com/office/drawing/2014/main" id="{7247BD75-E651-4E94-9DFB-913824EEFA0C}"/>
                    </a:ext>
                  </a:extLst>
                </p:cNvPr>
                <p:cNvSpPr/>
                <p:nvPr/>
              </p:nvSpPr>
              <p:spPr>
                <a:xfrm>
                  <a:off x="9265982" y="2824603"/>
                  <a:ext cx="158568" cy="494293"/>
                </a:xfrm>
                <a:prstGeom prst="corner">
                  <a:avLst>
                    <a:gd name="adj1" fmla="val 92890"/>
                    <a:gd name="adj2" fmla="val 272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DD22E71-36F6-450F-817C-429A7C994FE1}"/>
                  </a:ext>
                </a:extLst>
              </p:cNvPr>
              <p:cNvGrpSpPr/>
              <p:nvPr/>
            </p:nvGrpSpPr>
            <p:grpSpPr>
              <a:xfrm>
                <a:off x="4315303" y="4208525"/>
                <a:ext cx="410087" cy="116460"/>
                <a:chOff x="8639521" y="3916206"/>
                <a:chExt cx="779733" cy="221436"/>
              </a:xfrm>
              <a:effectLst>
                <a:outerShdw blurRad="76200" dist="228600" dir="18900000" sx="64000" sy="64000" kx="-1200000" algn="bl" rotWithShape="0">
                  <a:prstClr val="black">
                    <a:alpha val="43000"/>
                  </a:prstClr>
                </a:outerShdw>
              </a:effectLst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F2560CC-FDED-458B-9B9F-077C258F09B8}"/>
                    </a:ext>
                  </a:extLst>
                </p:cNvPr>
                <p:cNvSpPr/>
                <p:nvPr/>
              </p:nvSpPr>
              <p:spPr>
                <a:xfrm>
                  <a:off x="8639521" y="4052322"/>
                  <a:ext cx="779730" cy="8532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3" name="Rounded Rectangle 53">
                  <a:extLst>
                    <a:ext uri="{FF2B5EF4-FFF2-40B4-BE49-F238E27FC236}">
                      <a16:creationId xmlns:a16="http://schemas.microsoft.com/office/drawing/2014/main" id="{97CF8ACD-BB04-42DD-8FC9-0C7C8BD35EDF}"/>
                    </a:ext>
                  </a:extLst>
                </p:cNvPr>
                <p:cNvSpPr/>
                <p:nvPr/>
              </p:nvSpPr>
              <p:spPr>
                <a:xfrm rot="16200000">
                  <a:off x="9068385" y="3680491"/>
                  <a:ext cx="66023" cy="63571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10D899C-48AC-44F8-ABFE-5829F6A432B1}"/>
                    </a:ext>
                  </a:extLst>
                </p:cNvPr>
                <p:cNvSpPr/>
                <p:nvPr/>
              </p:nvSpPr>
              <p:spPr>
                <a:xfrm>
                  <a:off x="8639521" y="3916206"/>
                  <a:ext cx="125635" cy="12563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767846B-55E2-4615-9057-AA265A309BAD}"/>
                  </a:ext>
                </a:extLst>
              </p:cNvPr>
              <p:cNvGrpSpPr/>
              <p:nvPr/>
            </p:nvGrpSpPr>
            <p:grpSpPr>
              <a:xfrm>
                <a:off x="4607561" y="2422807"/>
                <a:ext cx="198937" cy="395139"/>
                <a:chOff x="9843419" y="3344026"/>
                <a:chExt cx="378255" cy="751312"/>
              </a:xfrm>
              <a:effectLst>
                <a:outerShdw blurRad="76200" dist="228600" dir="18900000" sx="64000" sy="64000" kx="-1200000" algn="bl" rotWithShape="0">
                  <a:prstClr val="black">
                    <a:alpha val="43000"/>
                  </a:prstClr>
                </a:outerShdw>
              </a:effectLst>
            </p:grpSpPr>
            <p:sp>
              <p:nvSpPr>
                <p:cNvPr id="31" name="L-Shape 30">
                  <a:extLst>
                    <a:ext uri="{FF2B5EF4-FFF2-40B4-BE49-F238E27FC236}">
                      <a16:creationId xmlns:a16="http://schemas.microsoft.com/office/drawing/2014/main" id="{8D711984-9F39-4DE3-AC6A-E2C0F2B29E96}"/>
                    </a:ext>
                  </a:extLst>
                </p:cNvPr>
                <p:cNvSpPr/>
                <p:nvPr/>
              </p:nvSpPr>
              <p:spPr>
                <a:xfrm flipH="1">
                  <a:off x="10005650" y="3848192"/>
                  <a:ext cx="216024" cy="247146"/>
                </a:xfrm>
                <a:prstGeom prst="corner">
                  <a:avLst>
                    <a:gd name="adj1" fmla="val 53925"/>
                    <a:gd name="adj2" fmla="val 5062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826BE89-836E-414E-B57E-38CF1B5132BC}"/>
                    </a:ext>
                  </a:extLst>
                </p:cNvPr>
                <p:cNvSpPr/>
                <p:nvPr/>
              </p:nvSpPr>
              <p:spPr>
                <a:xfrm>
                  <a:off x="9874978" y="3344026"/>
                  <a:ext cx="125635" cy="12563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" name="Rounded Rectangle 43">
                  <a:extLst>
                    <a:ext uri="{FF2B5EF4-FFF2-40B4-BE49-F238E27FC236}">
                      <a16:creationId xmlns:a16="http://schemas.microsoft.com/office/drawing/2014/main" id="{75464D65-9233-41E5-8360-1E0BDF3B78E5}"/>
                    </a:ext>
                  </a:extLst>
                </p:cNvPr>
                <p:cNvSpPr/>
                <p:nvPr/>
              </p:nvSpPr>
              <p:spPr>
                <a:xfrm>
                  <a:off x="9882556" y="3478466"/>
                  <a:ext cx="64591" cy="326652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Rounded Rectangle 44">
                  <a:extLst>
                    <a:ext uri="{FF2B5EF4-FFF2-40B4-BE49-F238E27FC236}">
                      <a16:creationId xmlns:a16="http://schemas.microsoft.com/office/drawing/2014/main" id="{18E6E792-1F1E-42D1-A51C-0B0D8FCEC344}"/>
                    </a:ext>
                  </a:extLst>
                </p:cNvPr>
                <p:cNvSpPr/>
                <p:nvPr/>
              </p:nvSpPr>
              <p:spPr>
                <a:xfrm rot="17040000">
                  <a:off x="9946802" y="3725589"/>
                  <a:ext cx="61544" cy="15591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" name="Rounded Rectangle 45">
                  <a:extLst>
                    <a:ext uri="{FF2B5EF4-FFF2-40B4-BE49-F238E27FC236}">
                      <a16:creationId xmlns:a16="http://schemas.microsoft.com/office/drawing/2014/main" id="{68249A21-DD16-40B7-83CA-4C1ED4EC6F43}"/>
                    </a:ext>
                  </a:extLst>
                </p:cNvPr>
                <p:cNvSpPr/>
                <p:nvPr/>
              </p:nvSpPr>
              <p:spPr>
                <a:xfrm rot="-960000">
                  <a:off x="10019984" y="3795122"/>
                  <a:ext cx="56454" cy="180611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" name="Rounded Rectangle 46">
                  <a:extLst>
                    <a:ext uri="{FF2B5EF4-FFF2-40B4-BE49-F238E27FC236}">
                      <a16:creationId xmlns:a16="http://schemas.microsoft.com/office/drawing/2014/main" id="{626FCAE6-175A-4AE9-B477-F91AD531B113}"/>
                    </a:ext>
                  </a:extLst>
                </p:cNvPr>
                <p:cNvSpPr/>
                <p:nvPr/>
              </p:nvSpPr>
              <p:spPr>
                <a:xfrm rot="-840000">
                  <a:off x="9916346" y="3486466"/>
                  <a:ext cx="49976" cy="1878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Rounded Rectangle 47">
                  <a:extLst>
                    <a:ext uri="{FF2B5EF4-FFF2-40B4-BE49-F238E27FC236}">
                      <a16:creationId xmlns:a16="http://schemas.microsoft.com/office/drawing/2014/main" id="{09BD7EDF-0990-45D0-8EA3-DFFF1DB7D1D5}"/>
                    </a:ext>
                  </a:extLst>
                </p:cNvPr>
                <p:cNvSpPr/>
                <p:nvPr/>
              </p:nvSpPr>
              <p:spPr>
                <a:xfrm rot="-1740000">
                  <a:off x="9965654" y="3638823"/>
                  <a:ext cx="45719" cy="1210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8" name="Rounded Rectangle 48">
                  <a:extLst>
                    <a:ext uri="{FF2B5EF4-FFF2-40B4-BE49-F238E27FC236}">
                      <a16:creationId xmlns:a16="http://schemas.microsoft.com/office/drawing/2014/main" id="{35A450DE-2A37-4891-8327-37F94D8D503E}"/>
                    </a:ext>
                  </a:extLst>
                </p:cNvPr>
                <p:cNvSpPr/>
                <p:nvPr/>
              </p:nvSpPr>
              <p:spPr>
                <a:xfrm rot="22020000">
                  <a:off x="9876850" y="3769639"/>
                  <a:ext cx="61544" cy="15591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9" name="Rounded Rectangle 49">
                  <a:extLst>
                    <a:ext uri="{FF2B5EF4-FFF2-40B4-BE49-F238E27FC236}">
                      <a16:creationId xmlns:a16="http://schemas.microsoft.com/office/drawing/2014/main" id="{51FE656A-CDFD-45A1-81B5-1CE262737B0F}"/>
                    </a:ext>
                  </a:extLst>
                </p:cNvPr>
                <p:cNvSpPr/>
                <p:nvPr/>
              </p:nvSpPr>
              <p:spPr>
                <a:xfrm rot="1320000">
                  <a:off x="9843419" y="3884325"/>
                  <a:ext cx="53748" cy="191033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Rounded Rectangle 50">
                  <a:extLst>
                    <a:ext uri="{FF2B5EF4-FFF2-40B4-BE49-F238E27FC236}">
                      <a16:creationId xmlns:a16="http://schemas.microsoft.com/office/drawing/2014/main" id="{9889EB72-91DE-4CB2-9B52-6D524D153E32}"/>
                    </a:ext>
                  </a:extLst>
                </p:cNvPr>
                <p:cNvSpPr/>
                <p:nvPr/>
              </p:nvSpPr>
              <p:spPr>
                <a:xfrm rot="840000" flipH="1">
                  <a:off x="9863380" y="3488154"/>
                  <a:ext cx="49976" cy="1878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1" name="Rounded Rectangle 51">
                  <a:extLst>
                    <a:ext uri="{FF2B5EF4-FFF2-40B4-BE49-F238E27FC236}">
                      <a16:creationId xmlns:a16="http://schemas.microsoft.com/office/drawing/2014/main" id="{92FFD039-D3EB-4731-860C-C01D419DC4E4}"/>
                    </a:ext>
                  </a:extLst>
                </p:cNvPr>
                <p:cNvSpPr/>
                <p:nvPr/>
              </p:nvSpPr>
              <p:spPr>
                <a:xfrm rot="-1740000">
                  <a:off x="9865601" y="3623476"/>
                  <a:ext cx="45719" cy="1210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BB6305B-0ECE-41A7-8479-1170435BECFE}"/>
                  </a:ext>
                </a:extLst>
              </p:cNvPr>
              <p:cNvGrpSpPr/>
              <p:nvPr/>
            </p:nvGrpSpPr>
            <p:grpSpPr>
              <a:xfrm>
                <a:off x="4136439" y="2281041"/>
                <a:ext cx="117053" cy="405923"/>
                <a:chOff x="10245939" y="2312752"/>
                <a:chExt cx="222562" cy="771816"/>
              </a:xfrm>
              <a:effectLst>
                <a:outerShdw blurRad="76200" dist="228600" dir="18900000" sx="64000" sy="64000" kx="-1200000" algn="bl" rotWithShape="0">
                  <a:prstClr val="black">
                    <a:alpha val="43000"/>
                  </a:prstClr>
                </a:outerShdw>
              </a:effectLst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8845ED7C-8990-49AD-A59C-A65D3BBF5903}"/>
                    </a:ext>
                  </a:extLst>
                </p:cNvPr>
                <p:cNvSpPr/>
                <p:nvPr/>
              </p:nvSpPr>
              <p:spPr>
                <a:xfrm>
                  <a:off x="10325283" y="2312752"/>
                  <a:ext cx="125635" cy="12563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" name="Rounded Rectangle 30">
                  <a:extLst>
                    <a:ext uri="{FF2B5EF4-FFF2-40B4-BE49-F238E27FC236}">
                      <a16:creationId xmlns:a16="http://schemas.microsoft.com/office/drawing/2014/main" id="{497B5416-36C9-4D62-B1FD-5EE01E645429}"/>
                    </a:ext>
                  </a:extLst>
                </p:cNvPr>
                <p:cNvSpPr/>
                <p:nvPr/>
              </p:nvSpPr>
              <p:spPr>
                <a:xfrm>
                  <a:off x="10319507" y="2445196"/>
                  <a:ext cx="64591" cy="326652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Rounded Rectangle 31">
                  <a:extLst>
                    <a:ext uri="{FF2B5EF4-FFF2-40B4-BE49-F238E27FC236}">
                      <a16:creationId xmlns:a16="http://schemas.microsoft.com/office/drawing/2014/main" id="{6A393187-740E-44F3-82ED-4B940AC56052}"/>
                    </a:ext>
                  </a:extLst>
                </p:cNvPr>
                <p:cNvSpPr/>
                <p:nvPr/>
              </p:nvSpPr>
              <p:spPr>
                <a:xfrm rot="19920000">
                  <a:off x="10358315" y="2716331"/>
                  <a:ext cx="61544" cy="15591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" name="Rounded Rectangle 32">
                  <a:extLst>
                    <a:ext uri="{FF2B5EF4-FFF2-40B4-BE49-F238E27FC236}">
                      <a16:creationId xmlns:a16="http://schemas.microsoft.com/office/drawing/2014/main" id="{73DA015B-F38D-4E44-B793-5D6F3AEA1AC7}"/>
                    </a:ext>
                  </a:extLst>
                </p:cNvPr>
                <p:cNvSpPr/>
                <p:nvPr/>
              </p:nvSpPr>
              <p:spPr>
                <a:xfrm rot="-660000">
                  <a:off x="10410677" y="2827690"/>
                  <a:ext cx="57824" cy="242377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Rounded Rectangle 33">
                  <a:extLst>
                    <a:ext uri="{FF2B5EF4-FFF2-40B4-BE49-F238E27FC236}">
                      <a16:creationId xmlns:a16="http://schemas.microsoft.com/office/drawing/2014/main" id="{444BF33C-DC29-4D9F-901A-D41ED984294A}"/>
                    </a:ext>
                  </a:extLst>
                </p:cNvPr>
                <p:cNvSpPr/>
                <p:nvPr/>
              </p:nvSpPr>
              <p:spPr>
                <a:xfrm rot="-1380000">
                  <a:off x="10366230" y="2448830"/>
                  <a:ext cx="49976" cy="1878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6" name="Rounded Rectangle 35">
                  <a:extLst>
                    <a:ext uri="{FF2B5EF4-FFF2-40B4-BE49-F238E27FC236}">
                      <a16:creationId xmlns:a16="http://schemas.microsoft.com/office/drawing/2014/main" id="{3525349C-61B9-42BC-9188-BE585962A2E0}"/>
                    </a:ext>
                  </a:extLst>
                </p:cNvPr>
                <p:cNvSpPr/>
                <p:nvPr/>
              </p:nvSpPr>
              <p:spPr>
                <a:xfrm rot="-2400000">
                  <a:off x="10419623" y="2580943"/>
                  <a:ext cx="45719" cy="1210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7" name="Rounded Rectangle 37">
                  <a:extLst>
                    <a:ext uri="{FF2B5EF4-FFF2-40B4-BE49-F238E27FC236}">
                      <a16:creationId xmlns:a16="http://schemas.microsoft.com/office/drawing/2014/main" id="{3DA9DB28-AB88-4311-9E55-CAB79A421474}"/>
                    </a:ext>
                  </a:extLst>
                </p:cNvPr>
                <p:cNvSpPr/>
                <p:nvPr/>
              </p:nvSpPr>
              <p:spPr>
                <a:xfrm rot="840000" flipH="1">
                  <a:off x="10300331" y="2454884"/>
                  <a:ext cx="49976" cy="1878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8" name="Rounded Rectangle 38">
                  <a:extLst>
                    <a:ext uri="{FF2B5EF4-FFF2-40B4-BE49-F238E27FC236}">
                      <a16:creationId xmlns:a16="http://schemas.microsoft.com/office/drawing/2014/main" id="{83C6D5A1-2938-4D31-9494-0ABE749D5199}"/>
                    </a:ext>
                  </a:extLst>
                </p:cNvPr>
                <p:cNvSpPr/>
                <p:nvPr/>
              </p:nvSpPr>
              <p:spPr>
                <a:xfrm rot="-1740000">
                  <a:off x="10302552" y="2590206"/>
                  <a:ext cx="45719" cy="1210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9" name="Rounded Rectangle 39">
                  <a:extLst>
                    <a:ext uri="{FF2B5EF4-FFF2-40B4-BE49-F238E27FC236}">
                      <a16:creationId xmlns:a16="http://schemas.microsoft.com/office/drawing/2014/main" id="{86E79E52-6638-4800-9E61-325546879B79}"/>
                    </a:ext>
                  </a:extLst>
                </p:cNvPr>
                <p:cNvSpPr/>
                <p:nvPr/>
              </p:nvSpPr>
              <p:spPr>
                <a:xfrm rot="22440000">
                  <a:off x="10307839" y="2722582"/>
                  <a:ext cx="61544" cy="15591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" name="Rounded Rectangle 40">
                  <a:extLst>
                    <a:ext uri="{FF2B5EF4-FFF2-40B4-BE49-F238E27FC236}">
                      <a16:creationId xmlns:a16="http://schemas.microsoft.com/office/drawing/2014/main" id="{A4415997-BA55-4AE6-97EA-4B58DC9995B2}"/>
                    </a:ext>
                  </a:extLst>
                </p:cNvPr>
                <p:cNvSpPr/>
                <p:nvPr/>
              </p:nvSpPr>
              <p:spPr>
                <a:xfrm rot="1620000">
                  <a:off x="10245939" y="2823373"/>
                  <a:ext cx="58183" cy="26119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5529C17E-F0EE-4478-9BCB-F5FEE6F00F5E}"/>
                  </a:ext>
                </a:extLst>
              </p:cNvPr>
              <p:cNvCxnSpPr/>
              <p:nvPr/>
            </p:nvCxnSpPr>
            <p:spPr>
              <a:xfrm flipV="1">
                <a:off x="3802103" y="2752955"/>
                <a:ext cx="350186" cy="658713"/>
              </a:xfrm>
              <a:prstGeom prst="straightConnector1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072C39A-CB64-49DA-9911-A9002340EC68}"/>
                  </a:ext>
                </a:extLst>
              </p:cNvPr>
              <p:cNvCxnSpPr/>
              <p:nvPr/>
            </p:nvCxnSpPr>
            <p:spPr>
              <a:xfrm flipV="1">
                <a:off x="3797750" y="2863485"/>
                <a:ext cx="781299" cy="548183"/>
              </a:xfrm>
              <a:prstGeom prst="straightConnector1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3B9B2DE7-254A-41C4-A360-4ABF45DA71F2}"/>
                  </a:ext>
                </a:extLst>
              </p:cNvPr>
              <p:cNvCxnSpPr/>
              <p:nvPr/>
            </p:nvCxnSpPr>
            <p:spPr>
              <a:xfrm flipV="1">
                <a:off x="3802103" y="3315857"/>
                <a:ext cx="1020792" cy="100637"/>
              </a:xfrm>
              <a:prstGeom prst="straightConnector1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BA949D03-2183-482C-B07D-8F5F2395133A}"/>
                  </a:ext>
                </a:extLst>
              </p:cNvPr>
              <p:cNvCxnSpPr/>
              <p:nvPr/>
            </p:nvCxnSpPr>
            <p:spPr>
              <a:xfrm>
                <a:off x="3815830" y="3424680"/>
                <a:ext cx="944603" cy="430074"/>
              </a:xfrm>
              <a:prstGeom prst="straightConnector1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A40046F2-6745-4578-AAD4-0B0A6EA036C7}"/>
                  </a:ext>
                </a:extLst>
              </p:cNvPr>
              <p:cNvCxnSpPr/>
              <p:nvPr/>
            </p:nvCxnSpPr>
            <p:spPr>
              <a:xfrm>
                <a:off x="3805999" y="3410981"/>
                <a:ext cx="510821" cy="681145"/>
              </a:xfrm>
              <a:prstGeom prst="straightConnector1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19" descr="graph3.png">
                <a:extLst>
                  <a:ext uri="{FF2B5EF4-FFF2-40B4-BE49-F238E27FC236}">
                    <a16:creationId xmlns:a16="http://schemas.microsoft.com/office/drawing/2014/main" id="{F010A4CF-9A7C-4C09-8E29-3541598164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55905" y="3394786"/>
                <a:ext cx="678979" cy="446131"/>
              </a:xfrm>
              <a:prstGeom prst="rect">
                <a:avLst/>
              </a:prstGeom>
              <a:effectLst>
                <a:outerShdw blurRad="63500" dist="63500" dir="2700000" sx="95000" sy="95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7" name="Rounded Rectangle 15">
              <a:extLst>
                <a:ext uri="{FF2B5EF4-FFF2-40B4-BE49-F238E27FC236}">
                  <a16:creationId xmlns:a16="http://schemas.microsoft.com/office/drawing/2014/main" id="{E8EACE41-EB76-4351-9D71-7A66EFDAF67B}"/>
                </a:ext>
              </a:extLst>
            </p:cNvPr>
            <p:cNvSpPr/>
            <p:nvPr/>
          </p:nvSpPr>
          <p:spPr>
            <a:xfrm>
              <a:off x="8770340" y="3079893"/>
              <a:ext cx="946784" cy="756775"/>
            </a:xfrm>
            <a:prstGeom prst="roundRect">
              <a:avLst/>
            </a:prstGeom>
            <a:solidFill>
              <a:srgbClr val="FF0000">
                <a:alpha val="65098"/>
              </a:srgbClr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latin typeface="Arial" pitchFamily="34" charset="0"/>
                  <a:cs typeface="Arial" pitchFamily="34" charset="0"/>
                </a:rPr>
                <a:t>Deep Learning 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44980880-E1B3-4807-918C-6E715493D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2215732"/>
            <a:ext cx="6769257" cy="327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3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B6438-916F-4087-8B1E-C7B951FA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 Analyzing signal data using deep learning</a:t>
            </a:r>
          </a:p>
        </p:txBody>
      </p:sp>
      <p:pic>
        <p:nvPicPr>
          <p:cNvPr id="68" name="Human_Activity_Recognition">
            <a:hlinkClick r:id="" action="ppaction://media"/>
            <a:extLst>
              <a:ext uri="{FF2B5EF4-FFF2-40B4-BE49-F238E27FC236}">
                <a16:creationId xmlns:a16="http://schemas.microsoft.com/office/drawing/2014/main" id="{317FFAD8-CECB-4593-8EDC-AF31777E8D9C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3960" y="1345948"/>
            <a:ext cx="6178254" cy="4679016"/>
          </a:xfr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AEA248D3-5FE9-4EB1-8953-E182868E02BE}"/>
              </a:ext>
            </a:extLst>
          </p:cNvPr>
          <p:cNvGrpSpPr/>
          <p:nvPr/>
        </p:nvGrpSpPr>
        <p:grpSpPr>
          <a:xfrm>
            <a:off x="381000" y="2393151"/>
            <a:ext cx="4025167" cy="2421867"/>
            <a:chOff x="7460311" y="2276793"/>
            <a:chExt cx="3562699" cy="204394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17FA645-AD1D-4BDA-ABA5-AEEE88562436}"/>
                </a:ext>
              </a:extLst>
            </p:cNvPr>
            <p:cNvGrpSpPr/>
            <p:nvPr/>
          </p:nvGrpSpPr>
          <p:grpSpPr>
            <a:xfrm>
              <a:off x="7460311" y="2276793"/>
              <a:ext cx="3562699" cy="2043944"/>
              <a:chOff x="1492803" y="2281041"/>
              <a:chExt cx="3562699" cy="2043944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9A47468C-0A21-4A80-91DE-91DC86317EC5}"/>
                  </a:ext>
                </a:extLst>
              </p:cNvPr>
              <p:cNvGrpSpPr/>
              <p:nvPr/>
            </p:nvGrpSpPr>
            <p:grpSpPr>
              <a:xfrm>
                <a:off x="1492803" y="2913129"/>
                <a:ext cx="391134" cy="1150978"/>
                <a:chOff x="1032693" y="2737124"/>
                <a:chExt cx="743697" cy="2188452"/>
              </a:xfrm>
              <a:effectLst>
                <a:outerShdw blurRad="114300" dist="228600" dir="18900000" sx="70000" sy="70000" kx="-1200000" algn="bl" rotWithShape="0">
                  <a:prstClr val="black">
                    <a:alpha val="21000"/>
                  </a:prstClr>
                </a:outerShdw>
              </a:effectLst>
            </p:grpSpPr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695A6E97-3B8B-429C-A159-82BA3DF686DF}"/>
                    </a:ext>
                  </a:extLst>
                </p:cNvPr>
                <p:cNvSpPr/>
                <p:nvPr/>
              </p:nvSpPr>
              <p:spPr>
                <a:xfrm>
                  <a:off x="1220379" y="2737124"/>
                  <a:ext cx="360040" cy="3600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2" name="Rounded Rectangle 69">
                  <a:extLst>
                    <a:ext uri="{FF2B5EF4-FFF2-40B4-BE49-F238E27FC236}">
                      <a16:creationId xmlns:a16="http://schemas.microsoft.com/office/drawing/2014/main" id="{B3A301C0-DDB8-4A21-A67D-57C467197FA4}"/>
                    </a:ext>
                  </a:extLst>
                </p:cNvPr>
                <p:cNvSpPr/>
                <p:nvPr/>
              </p:nvSpPr>
              <p:spPr>
                <a:xfrm>
                  <a:off x="1184375" y="3140968"/>
                  <a:ext cx="432048" cy="936104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EF6BD5AB-2964-40CE-943B-A353CF8745B0}"/>
                    </a:ext>
                  </a:extLst>
                </p:cNvPr>
                <p:cNvSpPr/>
                <p:nvPr/>
              </p:nvSpPr>
              <p:spPr>
                <a:xfrm>
                  <a:off x="1185937" y="3980716"/>
                  <a:ext cx="144016" cy="94486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85609567-90F7-4CB5-80A8-5DA6B8097B74}"/>
                    </a:ext>
                  </a:extLst>
                </p:cNvPr>
                <p:cNvSpPr/>
                <p:nvPr/>
              </p:nvSpPr>
              <p:spPr>
                <a:xfrm>
                  <a:off x="1482063" y="3980716"/>
                  <a:ext cx="144016" cy="94486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561FA665-7C5B-4D9A-80FD-735970CEC5A8}"/>
                    </a:ext>
                  </a:extLst>
                </p:cNvPr>
                <p:cNvSpPr/>
                <p:nvPr/>
              </p:nvSpPr>
              <p:spPr>
                <a:xfrm rot="-1740000">
                  <a:off x="1658279" y="3154071"/>
                  <a:ext cx="118111" cy="66725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268A86C5-DFC1-46B6-BAB1-87ED580BF2D1}"/>
                    </a:ext>
                  </a:extLst>
                </p:cNvPr>
                <p:cNvSpPr/>
                <p:nvPr/>
              </p:nvSpPr>
              <p:spPr>
                <a:xfrm rot="1740000" flipH="1">
                  <a:off x="1032693" y="3135860"/>
                  <a:ext cx="130161" cy="70455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5FF8BAA1-6AEE-401B-8D17-A69A6C9F9559}"/>
                    </a:ext>
                  </a:extLst>
                </p:cNvPr>
                <p:cNvSpPr/>
                <p:nvPr/>
              </p:nvSpPr>
              <p:spPr>
                <a:xfrm>
                  <a:off x="1184375" y="3782406"/>
                  <a:ext cx="441704" cy="115990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8" name="Rounded Rectangle 75">
                  <a:extLst>
                    <a:ext uri="{FF2B5EF4-FFF2-40B4-BE49-F238E27FC236}">
                      <a16:creationId xmlns:a16="http://schemas.microsoft.com/office/drawing/2014/main" id="{1FA826D3-0B85-435E-B79E-947C2E3478BC}"/>
                    </a:ext>
                  </a:extLst>
                </p:cNvPr>
                <p:cNvSpPr/>
                <p:nvPr/>
              </p:nvSpPr>
              <p:spPr>
                <a:xfrm>
                  <a:off x="1408734" y="3678441"/>
                  <a:ext cx="144016" cy="288032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6E96F5DB-FA65-4A36-9270-BE1E5EFAB6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612" b="91267" l="14471" r="86712">
                            <a14:foregroundMark x1="22579" y1="14857" x2="22579" y2="14857"/>
                            <a14:foregroundMark x1="70045" y1="44451" x2="70045" y2="44451"/>
                            <a14:foregroundMark x1="74212" y1="44027" x2="74212" y2="44027"/>
                            <a14:foregroundMark x1="79842" y1="43056" x2="79842" y2="43056"/>
                            <a14:foregroundMark x1="80405" y1="47483" x2="80405" y2="47483"/>
                            <a14:foregroundMark x1="75619" y1="85021" x2="75619" y2="85021"/>
                            <a14:foregroundMark x1="63119" y1="67374" x2="63119" y2="67374"/>
                            <a14:foregroundMark x1="67624" y1="76410" x2="67624" y2="76410"/>
                            <a14:foregroundMark x1="68525" y1="78472" x2="68525" y2="78472"/>
                            <a14:foregroundMark x1="67736" y1="79321" x2="68919" y2="85264"/>
                            <a14:foregroundMark x1="68919" y1="85567" x2="74437" y2="88175"/>
                            <a14:foregroundMark x1="73818" y1="87750" x2="84516" y2="61128"/>
                            <a14:foregroundMark x1="82601" y1="55549" x2="76914" y2="40388"/>
                            <a14:foregroundMark x1="78604" y1="40146" x2="78604" y2="401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25" t="10101" r="46706" b="8001"/>
              <a:stretch/>
            </p:blipFill>
            <p:spPr>
              <a:xfrm>
                <a:off x="1875423" y="2970117"/>
                <a:ext cx="355939" cy="687588"/>
              </a:xfrm>
              <a:prstGeom prst="rect">
                <a:avLst/>
              </a:prstGeom>
            </p:spPr>
          </p:pic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39BE6890-AEB9-47A5-BC1F-EE3190DC56F4}"/>
                  </a:ext>
                </a:extLst>
              </p:cNvPr>
              <p:cNvGrpSpPr/>
              <p:nvPr/>
            </p:nvGrpSpPr>
            <p:grpSpPr>
              <a:xfrm>
                <a:off x="4871447" y="3679416"/>
                <a:ext cx="136486" cy="401632"/>
                <a:chOff x="9663997" y="1493532"/>
                <a:chExt cx="743697" cy="2188452"/>
              </a:xfrm>
              <a:effectLst>
                <a:outerShdw blurRad="76200" dist="228600" dir="18900000" sx="64000" sy="64000" kx="-1200000" algn="bl" rotWithShape="0">
                  <a:prstClr val="black">
                    <a:alpha val="43000"/>
                  </a:prstClr>
                </a:outerShdw>
              </a:effectLst>
            </p:grpSpPr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10AF062A-2DDF-4394-9B9E-7504A4E9F3B3}"/>
                    </a:ext>
                  </a:extLst>
                </p:cNvPr>
                <p:cNvSpPr/>
                <p:nvPr/>
              </p:nvSpPr>
              <p:spPr>
                <a:xfrm>
                  <a:off x="9851683" y="1493532"/>
                  <a:ext cx="360040" cy="3600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6" name="Rounded Rectangle 63">
                  <a:extLst>
                    <a:ext uri="{FF2B5EF4-FFF2-40B4-BE49-F238E27FC236}">
                      <a16:creationId xmlns:a16="http://schemas.microsoft.com/office/drawing/2014/main" id="{DBE9D140-8880-4F24-9D74-75DD46275A91}"/>
                    </a:ext>
                  </a:extLst>
                </p:cNvPr>
                <p:cNvSpPr/>
                <p:nvPr/>
              </p:nvSpPr>
              <p:spPr>
                <a:xfrm>
                  <a:off x="9815679" y="1897376"/>
                  <a:ext cx="432048" cy="936104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E978E9DB-755E-4546-9713-8F4F079F913A}"/>
                    </a:ext>
                  </a:extLst>
                </p:cNvPr>
                <p:cNvSpPr/>
                <p:nvPr/>
              </p:nvSpPr>
              <p:spPr>
                <a:xfrm>
                  <a:off x="9817241" y="2737124"/>
                  <a:ext cx="144016" cy="94486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BF123D51-4040-4A94-A691-8EC5F8A4CE4A}"/>
                    </a:ext>
                  </a:extLst>
                </p:cNvPr>
                <p:cNvSpPr/>
                <p:nvPr/>
              </p:nvSpPr>
              <p:spPr>
                <a:xfrm>
                  <a:off x="10103639" y="2737124"/>
                  <a:ext cx="144016" cy="94486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B8D8BA05-3EB9-4ABB-8FC8-C084C848F9F8}"/>
                    </a:ext>
                  </a:extLst>
                </p:cNvPr>
                <p:cNvSpPr/>
                <p:nvPr/>
              </p:nvSpPr>
              <p:spPr>
                <a:xfrm rot="-1740000">
                  <a:off x="10289583" y="1910479"/>
                  <a:ext cx="118111" cy="66725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E5A9E155-5D07-4CCE-9ABB-8B2733C3C9FF}"/>
                    </a:ext>
                  </a:extLst>
                </p:cNvPr>
                <p:cNvSpPr/>
                <p:nvPr/>
              </p:nvSpPr>
              <p:spPr>
                <a:xfrm rot="1740000" flipH="1">
                  <a:off x="9663997" y="1892268"/>
                  <a:ext cx="130161" cy="70455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A09110F1-09E6-4F71-BC09-DEA69FD1558F}"/>
                  </a:ext>
                </a:extLst>
              </p:cNvPr>
              <p:cNvGrpSpPr/>
              <p:nvPr/>
            </p:nvGrpSpPr>
            <p:grpSpPr>
              <a:xfrm>
                <a:off x="4909204" y="3109114"/>
                <a:ext cx="146298" cy="331545"/>
                <a:chOff x="9265982" y="2693390"/>
                <a:chExt cx="278169" cy="630395"/>
              </a:xfrm>
              <a:effectLst>
                <a:outerShdw blurRad="76200" dist="228600" dir="18900000" sx="64000" sy="64000" kx="-1200000" algn="bl" rotWithShape="0">
                  <a:prstClr val="black">
                    <a:alpha val="43000"/>
                  </a:prstClr>
                </a:outerShdw>
              </a:effectLst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FE505ED6-74D1-4009-9A0D-78FAD4E27B5B}"/>
                    </a:ext>
                  </a:extLst>
                </p:cNvPr>
                <p:cNvSpPr/>
                <p:nvPr/>
              </p:nvSpPr>
              <p:spPr>
                <a:xfrm>
                  <a:off x="9331678" y="2693390"/>
                  <a:ext cx="125635" cy="12563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9" name="Rounded Rectangle 56">
                  <a:extLst>
                    <a:ext uri="{FF2B5EF4-FFF2-40B4-BE49-F238E27FC236}">
                      <a16:creationId xmlns:a16="http://schemas.microsoft.com/office/drawing/2014/main" id="{D8264CF6-1802-4DFC-87DF-992980687767}"/>
                    </a:ext>
                  </a:extLst>
                </p:cNvPr>
                <p:cNvSpPr/>
                <p:nvPr/>
              </p:nvSpPr>
              <p:spPr>
                <a:xfrm>
                  <a:off x="9335967" y="2829168"/>
                  <a:ext cx="64591" cy="326652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0" name="Rounded Rectangle 57">
                  <a:extLst>
                    <a:ext uri="{FF2B5EF4-FFF2-40B4-BE49-F238E27FC236}">
                      <a16:creationId xmlns:a16="http://schemas.microsoft.com/office/drawing/2014/main" id="{C359EA0A-49EB-474C-872C-AB0B46D8BF0A}"/>
                    </a:ext>
                  </a:extLst>
                </p:cNvPr>
                <p:cNvSpPr/>
                <p:nvPr/>
              </p:nvSpPr>
              <p:spPr>
                <a:xfrm rot="16200000">
                  <a:off x="9383154" y="3049977"/>
                  <a:ext cx="61544" cy="15591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1" name="Rounded Rectangle 58">
                  <a:extLst>
                    <a:ext uri="{FF2B5EF4-FFF2-40B4-BE49-F238E27FC236}">
                      <a16:creationId xmlns:a16="http://schemas.microsoft.com/office/drawing/2014/main" id="{6878A0BE-2656-4B03-9F40-B9FA459F57D4}"/>
                    </a:ext>
                  </a:extLst>
                </p:cNvPr>
                <p:cNvSpPr/>
                <p:nvPr/>
              </p:nvSpPr>
              <p:spPr>
                <a:xfrm>
                  <a:off x="9439590" y="3097162"/>
                  <a:ext cx="53831" cy="226623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2" name="Rounded Rectangle 59">
                  <a:extLst>
                    <a:ext uri="{FF2B5EF4-FFF2-40B4-BE49-F238E27FC236}">
                      <a16:creationId xmlns:a16="http://schemas.microsoft.com/office/drawing/2014/main" id="{8E958586-5AAF-4E23-AAF9-A7FFDD542F60}"/>
                    </a:ext>
                  </a:extLst>
                </p:cNvPr>
                <p:cNvSpPr/>
                <p:nvPr/>
              </p:nvSpPr>
              <p:spPr>
                <a:xfrm rot="-1620000">
                  <a:off x="9384387" y="2828092"/>
                  <a:ext cx="49976" cy="1878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3" name="Rounded Rectangle 60">
                  <a:extLst>
                    <a:ext uri="{FF2B5EF4-FFF2-40B4-BE49-F238E27FC236}">
                      <a16:creationId xmlns:a16="http://schemas.microsoft.com/office/drawing/2014/main" id="{2EBD9F42-E132-4CFF-8696-37F51FA434D0}"/>
                    </a:ext>
                  </a:extLst>
                </p:cNvPr>
                <p:cNvSpPr/>
                <p:nvPr/>
              </p:nvSpPr>
              <p:spPr>
                <a:xfrm rot="-4500000">
                  <a:off x="9460769" y="2937435"/>
                  <a:ext cx="45719" cy="1210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4" name="L-Shape 113">
                  <a:extLst>
                    <a:ext uri="{FF2B5EF4-FFF2-40B4-BE49-F238E27FC236}">
                      <a16:creationId xmlns:a16="http://schemas.microsoft.com/office/drawing/2014/main" id="{6121D72D-94CE-4B2D-ACCC-1C5E92BE3D37}"/>
                    </a:ext>
                  </a:extLst>
                </p:cNvPr>
                <p:cNvSpPr/>
                <p:nvPr/>
              </p:nvSpPr>
              <p:spPr>
                <a:xfrm>
                  <a:off x="9265982" y="2824603"/>
                  <a:ext cx="158568" cy="494293"/>
                </a:xfrm>
                <a:prstGeom prst="corner">
                  <a:avLst>
                    <a:gd name="adj1" fmla="val 92890"/>
                    <a:gd name="adj2" fmla="val 272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A694AAA-43A2-4053-8381-12F587F4B69C}"/>
                  </a:ext>
                </a:extLst>
              </p:cNvPr>
              <p:cNvGrpSpPr/>
              <p:nvPr/>
            </p:nvGrpSpPr>
            <p:grpSpPr>
              <a:xfrm>
                <a:off x="4315303" y="4208525"/>
                <a:ext cx="410087" cy="116460"/>
                <a:chOff x="8639521" y="3916206"/>
                <a:chExt cx="779733" cy="221436"/>
              </a:xfrm>
              <a:effectLst>
                <a:outerShdw blurRad="76200" dist="228600" dir="18900000" sx="64000" sy="64000" kx="-1200000" algn="bl" rotWithShape="0">
                  <a:prstClr val="black">
                    <a:alpha val="43000"/>
                  </a:prstClr>
                </a:outerShdw>
              </a:effectLst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FA01F35B-9EBA-4DA5-9961-E2437F08EA64}"/>
                    </a:ext>
                  </a:extLst>
                </p:cNvPr>
                <p:cNvSpPr/>
                <p:nvPr/>
              </p:nvSpPr>
              <p:spPr>
                <a:xfrm>
                  <a:off x="8639521" y="4052322"/>
                  <a:ext cx="779730" cy="8532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6" name="Rounded Rectangle 53">
                  <a:extLst>
                    <a:ext uri="{FF2B5EF4-FFF2-40B4-BE49-F238E27FC236}">
                      <a16:creationId xmlns:a16="http://schemas.microsoft.com/office/drawing/2014/main" id="{3AF500F3-D582-48E7-866B-850358BDFF8C}"/>
                    </a:ext>
                  </a:extLst>
                </p:cNvPr>
                <p:cNvSpPr/>
                <p:nvPr/>
              </p:nvSpPr>
              <p:spPr>
                <a:xfrm rot="16200000">
                  <a:off x="9068385" y="3680491"/>
                  <a:ext cx="66023" cy="63571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2417A161-410F-45D2-B5DF-3ABBC29200CD}"/>
                    </a:ext>
                  </a:extLst>
                </p:cNvPr>
                <p:cNvSpPr/>
                <p:nvPr/>
              </p:nvSpPr>
              <p:spPr>
                <a:xfrm>
                  <a:off x="8639521" y="3916206"/>
                  <a:ext cx="125635" cy="12563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DAE7AC1B-DE68-441F-86AF-6713535706AF}"/>
                  </a:ext>
                </a:extLst>
              </p:cNvPr>
              <p:cNvGrpSpPr/>
              <p:nvPr/>
            </p:nvGrpSpPr>
            <p:grpSpPr>
              <a:xfrm>
                <a:off x="4607561" y="2422807"/>
                <a:ext cx="198937" cy="395139"/>
                <a:chOff x="9843419" y="3344026"/>
                <a:chExt cx="378255" cy="751312"/>
              </a:xfrm>
              <a:effectLst>
                <a:outerShdw blurRad="76200" dist="228600" dir="18900000" sx="64000" sy="64000" kx="-1200000" algn="bl" rotWithShape="0">
                  <a:prstClr val="black">
                    <a:alpha val="43000"/>
                  </a:prstClr>
                </a:outerShdw>
              </a:effectLst>
            </p:grpSpPr>
            <p:sp>
              <p:nvSpPr>
                <p:cNvPr id="94" name="L-Shape 93">
                  <a:extLst>
                    <a:ext uri="{FF2B5EF4-FFF2-40B4-BE49-F238E27FC236}">
                      <a16:creationId xmlns:a16="http://schemas.microsoft.com/office/drawing/2014/main" id="{536C1087-CE6B-4CCC-9B3D-E61DBDD7FBFB}"/>
                    </a:ext>
                  </a:extLst>
                </p:cNvPr>
                <p:cNvSpPr/>
                <p:nvPr/>
              </p:nvSpPr>
              <p:spPr>
                <a:xfrm flipH="1">
                  <a:off x="10005650" y="3848192"/>
                  <a:ext cx="216024" cy="247146"/>
                </a:xfrm>
                <a:prstGeom prst="corner">
                  <a:avLst>
                    <a:gd name="adj1" fmla="val 53925"/>
                    <a:gd name="adj2" fmla="val 5062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1AFED94B-C1E1-46DA-8DEC-0E6687AAE8CD}"/>
                    </a:ext>
                  </a:extLst>
                </p:cNvPr>
                <p:cNvSpPr/>
                <p:nvPr/>
              </p:nvSpPr>
              <p:spPr>
                <a:xfrm>
                  <a:off x="9874978" y="3344026"/>
                  <a:ext cx="125635" cy="12563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6" name="Rounded Rectangle 43">
                  <a:extLst>
                    <a:ext uri="{FF2B5EF4-FFF2-40B4-BE49-F238E27FC236}">
                      <a16:creationId xmlns:a16="http://schemas.microsoft.com/office/drawing/2014/main" id="{75CF3704-8ECB-4EF2-A12E-F61621010A86}"/>
                    </a:ext>
                  </a:extLst>
                </p:cNvPr>
                <p:cNvSpPr/>
                <p:nvPr/>
              </p:nvSpPr>
              <p:spPr>
                <a:xfrm>
                  <a:off x="9882556" y="3478466"/>
                  <a:ext cx="64591" cy="326652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7" name="Rounded Rectangle 44">
                  <a:extLst>
                    <a:ext uri="{FF2B5EF4-FFF2-40B4-BE49-F238E27FC236}">
                      <a16:creationId xmlns:a16="http://schemas.microsoft.com/office/drawing/2014/main" id="{BEEDFEE4-CDB3-4403-8B67-9991EDD24D2D}"/>
                    </a:ext>
                  </a:extLst>
                </p:cNvPr>
                <p:cNvSpPr/>
                <p:nvPr/>
              </p:nvSpPr>
              <p:spPr>
                <a:xfrm rot="17040000">
                  <a:off x="9946802" y="3725589"/>
                  <a:ext cx="61544" cy="15591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8" name="Rounded Rectangle 45">
                  <a:extLst>
                    <a:ext uri="{FF2B5EF4-FFF2-40B4-BE49-F238E27FC236}">
                      <a16:creationId xmlns:a16="http://schemas.microsoft.com/office/drawing/2014/main" id="{8A495AB2-067D-4321-BDB6-B4DD9B0FDF92}"/>
                    </a:ext>
                  </a:extLst>
                </p:cNvPr>
                <p:cNvSpPr/>
                <p:nvPr/>
              </p:nvSpPr>
              <p:spPr>
                <a:xfrm rot="-960000">
                  <a:off x="10019984" y="3795122"/>
                  <a:ext cx="56454" cy="180611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9" name="Rounded Rectangle 46">
                  <a:extLst>
                    <a:ext uri="{FF2B5EF4-FFF2-40B4-BE49-F238E27FC236}">
                      <a16:creationId xmlns:a16="http://schemas.microsoft.com/office/drawing/2014/main" id="{00318461-C7FA-4A3A-90AF-B3106D0D204E}"/>
                    </a:ext>
                  </a:extLst>
                </p:cNvPr>
                <p:cNvSpPr/>
                <p:nvPr/>
              </p:nvSpPr>
              <p:spPr>
                <a:xfrm rot="-840000">
                  <a:off x="9916346" y="3486466"/>
                  <a:ext cx="49976" cy="1878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0" name="Rounded Rectangle 47">
                  <a:extLst>
                    <a:ext uri="{FF2B5EF4-FFF2-40B4-BE49-F238E27FC236}">
                      <a16:creationId xmlns:a16="http://schemas.microsoft.com/office/drawing/2014/main" id="{1F9D6B1C-2629-4375-9759-941ED5AC3555}"/>
                    </a:ext>
                  </a:extLst>
                </p:cNvPr>
                <p:cNvSpPr/>
                <p:nvPr/>
              </p:nvSpPr>
              <p:spPr>
                <a:xfrm rot="-1740000">
                  <a:off x="9965654" y="3638823"/>
                  <a:ext cx="45719" cy="1210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1" name="Rounded Rectangle 48">
                  <a:extLst>
                    <a:ext uri="{FF2B5EF4-FFF2-40B4-BE49-F238E27FC236}">
                      <a16:creationId xmlns:a16="http://schemas.microsoft.com/office/drawing/2014/main" id="{48DCF913-5F01-40CE-B552-5E51B1F478E6}"/>
                    </a:ext>
                  </a:extLst>
                </p:cNvPr>
                <p:cNvSpPr/>
                <p:nvPr/>
              </p:nvSpPr>
              <p:spPr>
                <a:xfrm rot="22020000">
                  <a:off x="9876850" y="3769639"/>
                  <a:ext cx="61544" cy="15591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2" name="Rounded Rectangle 49">
                  <a:extLst>
                    <a:ext uri="{FF2B5EF4-FFF2-40B4-BE49-F238E27FC236}">
                      <a16:creationId xmlns:a16="http://schemas.microsoft.com/office/drawing/2014/main" id="{AD40C563-5056-4583-B094-0359E90E7F83}"/>
                    </a:ext>
                  </a:extLst>
                </p:cNvPr>
                <p:cNvSpPr/>
                <p:nvPr/>
              </p:nvSpPr>
              <p:spPr>
                <a:xfrm rot="1320000">
                  <a:off x="9843419" y="3884325"/>
                  <a:ext cx="53748" cy="191033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3" name="Rounded Rectangle 50">
                  <a:extLst>
                    <a:ext uri="{FF2B5EF4-FFF2-40B4-BE49-F238E27FC236}">
                      <a16:creationId xmlns:a16="http://schemas.microsoft.com/office/drawing/2014/main" id="{9EFD11A8-48FC-4F37-8A87-A9DD38D84532}"/>
                    </a:ext>
                  </a:extLst>
                </p:cNvPr>
                <p:cNvSpPr/>
                <p:nvPr/>
              </p:nvSpPr>
              <p:spPr>
                <a:xfrm rot="840000" flipH="1">
                  <a:off x="9863380" y="3488154"/>
                  <a:ext cx="49976" cy="1878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4" name="Rounded Rectangle 51">
                  <a:extLst>
                    <a:ext uri="{FF2B5EF4-FFF2-40B4-BE49-F238E27FC236}">
                      <a16:creationId xmlns:a16="http://schemas.microsoft.com/office/drawing/2014/main" id="{34AE83B2-1675-44CA-BA06-685C4C0F1EFA}"/>
                    </a:ext>
                  </a:extLst>
                </p:cNvPr>
                <p:cNvSpPr/>
                <p:nvPr/>
              </p:nvSpPr>
              <p:spPr>
                <a:xfrm rot="-1740000">
                  <a:off x="9865601" y="3623476"/>
                  <a:ext cx="45719" cy="1210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EBF2B39F-2FFB-4DFD-BB9F-6A7D37F7B8F1}"/>
                  </a:ext>
                </a:extLst>
              </p:cNvPr>
              <p:cNvGrpSpPr/>
              <p:nvPr/>
            </p:nvGrpSpPr>
            <p:grpSpPr>
              <a:xfrm>
                <a:off x="4136439" y="2281041"/>
                <a:ext cx="117053" cy="405923"/>
                <a:chOff x="10245939" y="2312752"/>
                <a:chExt cx="222562" cy="771816"/>
              </a:xfrm>
              <a:effectLst>
                <a:outerShdw blurRad="76200" dist="228600" dir="18900000" sx="64000" sy="64000" kx="-1200000" algn="bl" rotWithShape="0">
                  <a:prstClr val="black">
                    <a:alpha val="43000"/>
                  </a:prstClr>
                </a:outerShdw>
              </a:effectLst>
            </p:grpSpPr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173A404E-44B4-4A58-9167-4C76DF5A5594}"/>
                    </a:ext>
                  </a:extLst>
                </p:cNvPr>
                <p:cNvSpPr/>
                <p:nvPr/>
              </p:nvSpPr>
              <p:spPr>
                <a:xfrm>
                  <a:off x="10325283" y="2312752"/>
                  <a:ext cx="125635" cy="12563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5" name="Rounded Rectangle 30">
                  <a:extLst>
                    <a:ext uri="{FF2B5EF4-FFF2-40B4-BE49-F238E27FC236}">
                      <a16:creationId xmlns:a16="http://schemas.microsoft.com/office/drawing/2014/main" id="{2BA30AE8-D918-4A29-A27B-CF35F765FB7D}"/>
                    </a:ext>
                  </a:extLst>
                </p:cNvPr>
                <p:cNvSpPr/>
                <p:nvPr/>
              </p:nvSpPr>
              <p:spPr>
                <a:xfrm>
                  <a:off x="10319507" y="2445196"/>
                  <a:ext cx="64591" cy="326652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6" name="Rounded Rectangle 31">
                  <a:extLst>
                    <a:ext uri="{FF2B5EF4-FFF2-40B4-BE49-F238E27FC236}">
                      <a16:creationId xmlns:a16="http://schemas.microsoft.com/office/drawing/2014/main" id="{83516439-F166-4F72-A149-21BCFA835544}"/>
                    </a:ext>
                  </a:extLst>
                </p:cNvPr>
                <p:cNvSpPr/>
                <p:nvPr/>
              </p:nvSpPr>
              <p:spPr>
                <a:xfrm rot="19920000">
                  <a:off x="10358315" y="2716331"/>
                  <a:ext cx="61544" cy="15591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7" name="Rounded Rectangle 32">
                  <a:extLst>
                    <a:ext uri="{FF2B5EF4-FFF2-40B4-BE49-F238E27FC236}">
                      <a16:creationId xmlns:a16="http://schemas.microsoft.com/office/drawing/2014/main" id="{4DCF3EAC-A0C5-4E2A-98A7-22E7C50C7C0F}"/>
                    </a:ext>
                  </a:extLst>
                </p:cNvPr>
                <p:cNvSpPr/>
                <p:nvPr/>
              </p:nvSpPr>
              <p:spPr>
                <a:xfrm rot="-660000">
                  <a:off x="10410677" y="2827690"/>
                  <a:ext cx="57824" cy="242377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8" name="Rounded Rectangle 33">
                  <a:extLst>
                    <a:ext uri="{FF2B5EF4-FFF2-40B4-BE49-F238E27FC236}">
                      <a16:creationId xmlns:a16="http://schemas.microsoft.com/office/drawing/2014/main" id="{B37FB6F0-8D77-404E-82E4-C53B1A775B9D}"/>
                    </a:ext>
                  </a:extLst>
                </p:cNvPr>
                <p:cNvSpPr/>
                <p:nvPr/>
              </p:nvSpPr>
              <p:spPr>
                <a:xfrm rot="-1380000">
                  <a:off x="10366230" y="2448830"/>
                  <a:ext cx="49976" cy="1878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9" name="Rounded Rectangle 35">
                  <a:extLst>
                    <a:ext uri="{FF2B5EF4-FFF2-40B4-BE49-F238E27FC236}">
                      <a16:creationId xmlns:a16="http://schemas.microsoft.com/office/drawing/2014/main" id="{7ECDCF8E-CA34-4AB2-940C-86E778C60145}"/>
                    </a:ext>
                  </a:extLst>
                </p:cNvPr>
                <p:cNvSpPr/>
                <p:nvPr/>
              </p:nvSpPr>
              <p:spPr>
                <a:xfrm rot="-2400000">
                  <a:off x="10419623" y="2580943"/>
                  <a:ext cx="45719" cy="1210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0" name="Rounded Rectangle 37">
                  <a:extLst>
                    <a:ext uri="{FF2B5EF4-FFF2-40B4-BE49-F238E27FC236}">
                      <a16:creationId xmlns:a16="http://schemas.microsoft.com/office/drawing/2014/main" id="{00B28D24-1B60-4F49-A3C8-FCBFC1BB25FC}"/>
                    </a:ext>
                  </a:extLst>
                </p:cNvPr>
                <p:cNvSpPr/>
                <p:nvPr/>
              </p:nvSpPr>
              <p:spPr>
                <a:xfrm rot="840000" flipH="1">
                  <a:off x="10300331" y="2454884"/>
                  <a:ext cx="49976" cy="1878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1" name="Rounded Rectangle 38">
                  <a:extLst>
                    <a:ext uri="{FF2B5EF4-FFF2-40B4-BE49-F238E27FC236}">
                      <a16:creationId xmlns:a16="http://schemas.microsoft.com/office/drawing/2014/main" id="{CFF0F61D-E692-47E8-9BA3-58C4BF6DD45E}"/>
                    </a:ext>
                  </a:extLst>
                </p:cNvPr>
                <p:cNvSpPr/>
                <p:nvPr/>
              </p:nvSpPr>
              <p:spPr>
                <a:xfrm rot="-1740000">
                  <a:off x="10302552" y="2590206"/>
                  <a:ext cx="45719" cy="12104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2" name="Rounded Rectangle 39">
                  <a:extLst>
                    <a:ext uri="{FF2B5EF4-FFF2-40B4-BE49-F238E27FC236}">
                      <a16:creationId xmlns:a16="http://schemas.microsoft.com/office/drawing/2014/main" id="{9D9F3869-B911-4990-A06D-878A9DC0185B}"/>
                    </a:ext>
                  </a:extLst>
                </p:cNvPr>
                <p:cNvSpPr/>
                <p:nvPr/>
              </p:nvSpPr>
              <p:spPr>
                <a:xfrm rot="22440000">
                  <a:off x="10307839" y="2722582"/>
                  <a:ext cx="61544" cy="15591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3" name="Rounded Rectangle 40">
                  <a:extLst>
                    <a:ext uri="{FF2B5EF4-FFF2-40B4-BE49-F238E27FC236}">
                      <a16:creationId xmlns:a16="http://schemas.microsoft.com/office/drawing/2014/main" id="{DAF90D74-EB3C-4B37-B653-F8636E2CC22F}"/>
                    </a:ext>
                  </a:extLst>
                </p:cNvPr>
                <p:cNvSpPr/>
                <p:nvPr/>
              </p:nvSpPr>
              <p:spPr>
                <a:xfrm rot="1620000">
                  <a:off x="10245939" y="2823373"/>
                  <a:ext cx="58183" cy="261195"/>
                </a:xfrm>
                <a:prstGeom prst="roundRect">
                  <a:avLst>
                    <a:gd name="adj" fmla="val 42473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B73B7289-A998-4492-ABBA-5484FE42EFBA}"/>
                  </a:ext>
                </a:extLst>
              </p:cNvPr>
              <p:cNvCxnSpPr/>
              <p:nvPr/>
            </p:nvCxnSpPr>
            <p:spPr>
              <a:xfrm flipV="1">
                <a:off x="3802103" y="2752955"/>
                <a:ext cx="350186" cy="658713"/>
              </a:xfrm>
              <a:prstGeom prst="straightConnector1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FCD82021-7D72-4930-9291-71765AA7D61C}"/>
                  </a:ext>
                </a:extLst>
              </p:cNvPr>
              <p:cNvCxnSpPr/>
              <p:nvPr/>
            </p:nvCxnSpPr>
            <p:spPr>
              <a:xfrm flipV="1">
                <a:off x="3797750" y="2863485"/>
                <a:ext cx="781299" cy="548183"/>
              </a:xfrm>
              <a:prstGeom prst="straightConnector1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A41724E6-6D30-4516-B77F-A622926C5100}"/>
                  </a:ext>
                </a:extLst>
              </p:cNvPr>
              <p:cNvCxnSpPr/>
              <p:nvPr/>
            </p:nvCxnSpPr>
            <p:spPr>
              <a:xfrm flipV="1">
                <a:off x="3802103" y="3315857"/>
                <a:ext cx="1020792" cy="100637"/>
              </a:xfrm>
              <a:prstGeom prst="straightConnector1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0F4F5B49-776C-47C3-9718-99F297B7E8FC}"/>
                  </a:ext>
                </a:extLst>
              </p:cNvPr>
              <p:cNvCxnSpPr/>
              <p:nvPr/>
            </p:nvCxnSpPr>
            <p:spPr>
              <a:xfrm>
                <a:off x="3815830" y="3424680"/>
                <a:ext cx="944603" cy="430074"/>
              </a:xfrm>
              <a:prstGeom prst="straightConnector1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EE2FDC7F-4D80-4DC7-AD52-D162EE29CBFF}"/>
                  </a:ext>
                </a:extLst>
              </p:cNvPr>
              <p:cNvCxnSpPr/>
              <p:nvPr/>
            </p:nvCxnSpPr>
            <p:spPr>
              <a:xfrm>
                <a:off x="3805999" y="3410981"/>
                <a:ext cx="510821" cy="681145"/>
              </a:xfrm>
              <a:prstGeom prst="straightConnector1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3" name="Picture 82" descr="graph3.png">
                <a:extLst>
                  <a:ext uri="{FF2B5EF4-FFF2-40B4-BE49-F238E27FC236}">
                    <a16:creationId xmlns:a16="http://schemas.microsoft.com/office/drawing/2014/main" id="{D03830C4-6F95-46DE-8155-F3D7C5F66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55905" y="3394786"/>
                <a:ext cx="678979" cy="446131"/>
              </a:xfrm>
              <a:prstGeom prst="rect">
                <a:avLst/>
              </a:prstGeom>
              <a:effectLst>
                <a:outerShdw blurRad="63500" dist="63500" dir="2700000" sx="95000" sy="95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69" name="Rounded Rectangle 15">
              <a:extLst>
                <a:ext uri="{FF2B5EF4-FFF2-40B4-BE49-F238E27FC236}">
                  <a16:creationId xmlns:a16="http://schemas.microsoft.com/office/drawing/2014/main" id="{DB79B998-64DE-4EFA-A831-76E78D1D2FED}"/>
                </a:ext>
              </a:extLst>
            </p:cNvPr>
            <p:cNvSpPr/>
            <p:nvPr/>
          </p:nvSpPr>
          <p:spPr>
            <a:xfrm>
              <a:off x="8770340" y="3079893"/>
              <a:ext cx="946784" cy="756775"/>
            </a:xfrm>
            <a:prstGeom prst="roundRect">
              <a:avLst/>
            </a:prstGeom>
            <a:solidFill>
              <a:srgbClr val="FF0000">
                <a:alpha val="65098"/>
              </a:srgbClr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latin typeface="Arial" pitchFamily="34" charset="0"/>
                  <a:cs typeface="Arial" pitchFamily="34" charset="0"/>
                </a:rPr>
                <a:t>Deep Learning 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3897BD8-CDDB-4B0F-A4B7-634EE6896F70}"/>
              </a:ext>
            </a:extLst>
          </p:cNvPr>
          <p:cNvSpPr txBox="1"/>
          <p:nvPr/>
        </p:nvSpPr>
        <p:spPr>
          <a:xfrm>
            <a:off x="7620000" y="6200745"/>
            <a:ext cx="3127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Time Series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20455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03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86669-586C-4371-A6ED-F45A641A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 Analyzing image data using deep learning</a:t>
            </a:r>
          </a:p>
        </p:txBody>
      </p:sp>
      <p:pic>
        <p:nvPicPr>
          <p:cNvPr id="4" name="segnet_clip_2x.mp4">
            <a:hlinkClick r:id="" action="ppaction://media"/>
            <a:extLst>
              <a:ext uri="{FF2B5EF4-FFF2-40B4-BE49-F238E27FC236}">
                <a16:creationId xmlns:a16="http://schemas.microsoft.com/office/drawing/2014/main" id="{260B9D7B-AC2D-4271-BC5B-828AF0F27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17735" y="1371601"/>
            <a:ext cx="6677178" cy="37559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rcnn">
            <a:hlinkClick r:id="" action="ppaction://media"/>
            <a:extLst>
              <a:ext uri="{FF2B5EF4-FFF2-40B4-BE49-F238E27FC236}">
                <a16:creationId xmlns:a16="http://schemas.microsoft.com/office/drawing/2014/main" id="{E74C1A68-58D1-4084-9720-AAFAA8FA222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5356" y="1371600"/>
            <a:ext cx="4726191" cy="37559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04E80A-BE76-4823-9246-FD919D77D3CD}"/>
              </a:ext>
            </a:extLst>
          </p:cNvPr>
          <p:cNvSpPr txBox="1"/>
          <p:nvPr/>
        </p:nvSpPr>
        <p:spPr>
          <a:xfrm>
            <a:off x="690260" y="5286345"/>
            <a:ext cx="3876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Object detection and localization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1472B-A53D-4A59-980C-995022EF4B6B}"/>
              </a:ext>
            </a:extLst>
          </p:cNvPr>
          <p:cNvSpPr txBox="1"/>
          <p:nvPr/>
        </p:nvSpPr>
        <p:spPr>
          <a:xfrm>
            <a:off x="7124682" y="5286345"/>
            <a:ext cx="2863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Semantic segmentation</a:t>
            </a:r>
          </a:p>
        </p:txBody>
      </p:sp>
    </p:spTree>
    <p:extLst>
      <p:ext uri="{BB962C8B-B14F-4D97-AF65-F5344CB8AC3E}">
        <p14:creationId xmlns:p14="http://schemas.microsoft.com/office/powerpoint/2010/main" val="355475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6C9C50-C297-4EC8-9B9A-B4BB524FD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Enablers for Machine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BD537EA-A16F-46C3-BF28-3BA5EA8F8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0318" y="1913302"/>
            <a:ext cx="3112156" cy="311215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CA79225-6C87-4AE6-8C6A-FD974A68C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600" y="1981200"/>
            <a:ext cx="3112156" cy="311215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567968B-3D94-4902-B49E-3D24F52D3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51149" y="1993697"/>
            <a:ext cx="3112156" cy="3112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A6CB83-23A2-441A-BA49-1D6F1F4FE558}"/>
              </a:ext>
            </a:extLst>
          </p:cNvPr>
          <p:cNvSpPr txBox="1"/>
          <p:nvPr/>
        </p:nvSpPr>
        <p:spPr>
          <a:xfrm>
            <a:off x="5590895" y="5093356"/>
            <a:ext cx="832664" cy="40011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DATA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FC68D1-015F-488E-9586-07E6B765A0BF}"/>
              </a:ext>
            </a:extLst>
          </p:cNvPr>
          <p:cNvSpPr txBox="1"/>
          <p:nvPr/>
        </p:nvSpPr>
        <p:spPr>
          <a:xfrm>
            <a:off x="1151384" y="5093356"/>
            <a:ext cx="2792752" cy="400110"/>
          </a:xfrm>
          <a:prstGeom prst="rect">
            <a:avLst/>
          </a:prstGeom>
          <a:solidFill>
            <a:srgbClr val="4D4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805" b="1">
                <a:solidFill>
                  <a:schemeClr val="lt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0" dirty="0"/>
              <a:t>COMPUTING POWER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F9E6F6-E01C-4A70-AB48-5F3A7DE9D3B4}"/>
              </a:ext>
            </a:extLst>
          </p:cNvPr>
          <p:cNvSpPr txBox="1"/>
          <p:nvPr/>
        </p:nvSpPr>
        <p:spPr>
          <a:xfrm>
            <a:off x="8526372" y="5093356"/>
            <a:ext cx="1880643" cy="40011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ALGORITHMS</a:t>
            </a:r>
          </a:p>
        </p:txBody>
      </p:sp>
    </p:spTree>
    <p:extLst>
      <p:ext uri="{BB962C8B-B14F-4D97-AF65-F5344CB8AC3E}">
        <p14:creationId xmlns:p14="http://schemas.microsoft.com/office/powerpoint/2010/main" val="39946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6C9C50-C297-4EC8-9B9A-B4BB524FD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Enablers for Machine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BD537EA-A16F-46C3-BF28-3BA5EA8F8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0318" y="1913302"/>
            <a:ext cx="3112156" cy="311215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CA79225-6C87-4AE6-8C6A-FD974A68C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600" y="1981200"/>
            <a:ext cx="3112156" cy="311215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567968B-3D94-4902-B49E-3D24F52D3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51149" y="1993697"/>
            <a:ext cx="3112156" cy="3112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A6CB83-23A2-441A-BA49-1D6F1F4FE558}"/>
              </a:ext>
            </a:extLst>
          </p:cNvPr>
          <p:cNvSpPr txBox="1"/>
          <p:nvPr/>
        </p:nvSpPr>
        <p:spPr>
          <a:xfrm>
            <a:off x="5590895" y="5093356"/>
            <a:ext cx="832664" cy="40011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DATA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FC68D1-015F-488E-9586-07E6B765A0BF}"/>
              </a:ext>
            </a:extLst>
          </p:cNvPr>
          <p:cNvSpPr txBox="1"/>
          <p:nvPr/>
        </p:nvSpPr>
        <p:spPr>
          <a:xfrm>
            <a:off x="1151384" y="5093356"/>
            <a:ext cx="2792752" cy="400110"/>
          </a:xfrm>
          <a:prstGeom prst="rect">
            <a:avLst/>
          </a:prstGeom>
          <a:solidFill>
            <a:srgbClr val="4D4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805" b="1">
                <a:solidFill>
                  <a:schemeClr val="lt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0" dirty="0"/>
              <a:t>COMPUTING POWER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F9E6F6-E01C-4A70-AB48-5F3A7DE9D3B4}"/>
              </a:ext>
            </a:extLst>
          </p:cNvPr>
          <p:cNvSpPr txBox="1"/>
          <p:nvPr/>
        </p:nvSpPr>
        <p:spPr>
          <a:xfrm>
            <a:off x="8526372" y="5093356"/>
            <a:ext cx="1880643" cy="40011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ALGORITHMS</a:t>
            </a:r>
          </a:p>
        </p:txBody>
      </p:sp>
    </p:spTree>
    <p:extLst>
      <p:ext uri="{BB962C8B-B14F-4D97-AF65-F5344CB8AC3E}">
        <p14:creationId xmlns:p14="http://schemas.microsoft.com/office/powerpoint/2010/main" val="355642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C18C1A-A220-43A6-9EC5-C6717C8E5FEF}"/>
              </a:ext>
            </a:extLst>
          </p:cNvPr>
          <p:cNvSpPr/>
          <p:nvPr/>
        </p:nvSpPr>
        <p:spPr>
          <a:xfrm>
            <a:off x="533400" y="4749960"/>
            <a:ext cx="7924800" cy="14984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9B9B5C-6827-4386-9293-632FA3AF5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C3230-7440-49B2-B45B-25EA3336E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8198" y="1752600"/>
            <a:ext cx="8483602" cy="4648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Space-rated hardware lags the leading edge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Less data available from deep space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to verify machine learning algorithms?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5CC4FC2-2D08-4B98-AE95-6DD19D398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092" y="1381208"/>
            <a:ext cx="1279770" cy="12797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BBC8AFE-2B71-4242-AAFB-D203386BF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0114" y="4749960"/>
            <a:ext cx="1279770" cy="127977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94E809-CEB8-4DC6-BBCD-923E3EA0F5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0114" y="3065584"/>
            <a:ext cx="1279770" cy="127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5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2BED8-26FA-4FCE-BA6F-63DB22367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verify machine learning algorithms?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00F6D-8DFC-4F18-8D95-951073172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i="1" dirty="0"/>
              <a:t>Black box</a:t>
            </a:r>
            <a:r>
              <a:rPr lang="en-US" dirty="0"/>
              <a:t> testing to </a:t>
            </a:r>
            <a:r>
              <a:rPr lang="en-US" i="1" dirty="0"/>
              <a:t>statistical requirements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B4B6AB-ED78-4E70-871A-561AA4FD63D3}"/>
              </a:ext>
            </a:extLst>
          </p:cNvPr>
          <p:cNvSpPr txBox="1"/>
          <p:nvPr/>
        </p:nvSpPr>
        <p:spPr>
          <a:xfrm>
            <a:off x="7902027" y="2805176"/>
            <a:ext cx="2446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Verify output meets 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requirements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262CCE-695D-4D74-87F5-87FFE1BB29C8}"/>
              </a:ext>
            </a:extLst>
          </p:cNvPr>
          <p:cNvSpPr txBox="1"/>
          <p:nvPr/>
        </p:nvSpPr>
        <p:spPr>
          <a:xfrm>
            <a:off x="1142999" y="2771273"/>
            <a:ext cx="2967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Randomized test input 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(full mission envelope)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0F8788-6D9F-4B50-8E87-2C8F3E467A28}"/>
              </a:ext>
            </a:extLst>
          </p:cNvPr>
          <p:cNvCxnSpPr>
            <a:cxnSpLocks/>
          </p:cNvCxnSpPr>
          <p:nvPr/>
        </p:nvCxnSpPr>
        <p:spPr>
          <a:xfrm>
            <a:off x="7137402" y="3137681"/>
            <a:ext cx="565420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BD7BC4-CFEC-46E8-8EB3-CEEC0ABEF336}"/>
              </a:ext>
            </a:extLst>
          </p:cNvPr>
          <p:cNvCxnSpPr>
            <a:cxnSpLocks/>
          </p:cNvCxnSpPr>
          <p:nvPr/>
        </p:nvCxnSpPr>
        <p:spPr>
          <a:xfrm>
            <a:off x="4137679" y="3103127"/>
            <a:ext cx="703025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01D0DC7-D1A6-4382-A1F3-0A629F4841DE}"/>
              </a:ext>
            </a:extLst>
          </p:cNvPr>
          <p:cNvGrpSpPr/>
          <p:nvPr/>
        </p:nvGrpSpPr>
        <p:grpSpPr>
          <a:xfrm>
            <a:off x="4840704" y="2771273"/>
            <a:ext cx="2286000" cy="749260"/>
            <a:chOff x="4721758" y="4334538"/>
            <a:chExt cx="2286000" cy="749260"/>
          </a:xfrm>
        </p:grpSpPr>
        <p:sp>
          <p:nvSpPr>
            <p:cNvPr id="21" name="AutoShape 19">
              <a:extLst>
                <a:ext uri="{FF2B5EF4-FFF2-40B4-BE49-F238E27FC236}">
                  <a16:creationId xmlns:a16="http://schemas.microsoft.com/office/drawing/2014/main" id="{17498892-F418-40CC-B9A4-8ED53C571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758" y="4352278"/>
              <a:ext cx="2286000" cy="731520"/>
            </a:xfrm>
            <a:prstGeom prst="roundRect">
              <a:avLst/>
            </a:prstGeom>
            <a:solidFill>
              <a:srgbClr val="005692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ounded Rectangle 168">
              <a:extLst>
                <a:ext uri="{FF2B5EF4-FFF2-40B4-BE49-F238E27FC236}">
                  <a16:creationId xmlns:a16="http://schemas.microsoft.com/office/drawing/2014/main" id="{11DA9949-F54C-4D3C-B103-9215251E18E7}"/>
                </a:ext>
              </a:extLst>
            </p:cNvPr>
            <p:cNvSpPr/>
            <p:nvPr/>
          </p:nvSpPr>
          <p:spPr bwMode="auto">
            <a:xfrm>
              <a:off x="5657766" y="4373040"/>
              <a:ext cx="1017213" cy="658368"/>
            </a:xfrm>
            <a:prstGeom prst="rect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lIns="4572" tIns="4572" rIns="4572" bIns="4572" anchor="ctr"/>
            <a:lstStyle/>
            <a:p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ML model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EDCED5A6-A1C5-43F7-BE7D-3030F6798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12321" y="4334538"/>
              <a:ext cx="731520" cy="731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9469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rrow: Right 24">
            <a:extLst>
              <a:ext uri="{FF2B5EF4-FFF2-40B4-BE49-F238E27FC236}">
                <a16:creationId xmlns:a16="http://schemas.microsoft.com/office/drawing/2014/main" id="{18D1D9D4-36C4-433E-B064-13907915AF61}"/>
              </a:ext>
            </a:extLst>
          </p:cNvPr>
          <p:cNvSpPr/>
          <p:nvPr/>
        </p:nvSpPr>
        <p:spPr>
          <a:xfrm>
            <a:off x="6904110" y="2870200"/>
            <a:ext cx="990600" cy="381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32BED8-26FA-4FCE-BA6F-63DB22367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verify machine learning algorithms?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00F6D-8DFC-4F18-8D95-951073172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600200"/>
            <a:ext cx="10769600" cy="4648200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/>
              <a:t>Sanity checking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1E8B7F0-6600-44FE-92E2-DAEC130D20C2}"/>
              </a:ext>
            </a:extLst>
          </p:cNvPr>
          <p:cNvSpPr/>
          <p:nvPr/>
        </p:nvSpPr>
        <p:spPr>
          <a:xfrm>
            <a:off x="3810000" y="2832523"/>
            <a:ext cx="990600" cy="381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58EF70-9F94-44FC-A933-5BF29428D3C2}"/>
              </a:ext>
            </a:extLst>
          </p:cNvPr>
          <p:cNvGrpSpPr/>
          <p:nvPr/>
        </p:nvGrpSpPr>
        <p:grpSpPr>
          <a:xfrm>
            <a:off x="2973032" y="3576434"/>
            <a:ext cx="5573962" cy="1650831"/>
            <a:chOff x="2491543" y="3962400"/>
            <a:chExt cx="5573962" cy="165083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9B992B1-83C3-4034-90ED-1158E758E78D}"/>
                </a:ext>
              </a:extLst>
            </p:cNvPr>
            <p:cNvCxnSpPr/>
            <p:nvPr/>
          </p:nvCxnSpPr>
          <p:spPr>
            <a:xfrm flipV="1">
              <a:off x="5105400" y="3962400"/>
              <a:ext cx="304800" cy="914400"/>
            </a:xfrm>
            <a:prstGeom prst="straightConnector1">
              <a:avLst/>
            </a:prstGeom>
            <a:ln w="9525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C845B4-6BA0-4E2B-BF00-7E5EB6C8F2E0}"/>
                </a:ext>
              </a:extLst>
            </p:cNvPr>
            <p:cNvSpPr txBox="1"/>
            <p:nvPr/>
          </p:nvSpPr>
          <p:spPr>
            <a:xfrm>
              <a:off x="2491543" y="4905345"/>
              <a:ext cx="55739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itchFamily="34" charset="0"/>
                  <a:cs typeface="Arial" pitchFamily="34" charset="0"/>
                </a:rPr>
                <a:t>Fully deterministic algorithm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itchFamily="34" charset="0"/>
                  <a:cs typeface="Arial" pitchFamily="34" charset="0"/>
                </a:rPr>
                <a:t>100% test coverage on sanity checking logic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60FBFC-5BF8-49FD-8478-360D70D82278}"/>
              </a:ext>
            </a:extLst>
          </p:cNvPr>
          <p:cNvGrpSpPr/>
          <p:nvPr/>
        </p:nvGrpSpPr>
        <p:grpSpPr>
          <a:xfrm>
            <a:off x="4813571" y="2671873"/>
            <a:ext cx="2286000" cy="731520"/>
            <a:chOff x="887787" y="4475981"/>
            <a:chExt cx="2286000" cy="731520"/>
          </a:xfrm>
        </p:grpSpPr>
        <p:sp>
          <p:nvSpPr>
            <p:cNvPr id="20" name="AutoShape 19">
              <a:extLst>
                <a:ext uri="{FF2B5EF4-FFF2-40B4-BE49-F238E27FC236}">
                  <a16:creationId xmlns:a16="http://schemas.microsoft.com/office/drawing/2014/main" id="{449890CB-4694-47C1-9900-CC6B8F4BA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787" y="4475981"/>
              <a:ext cx="2286000" cy="731520"/>
            </a:xfrm>
            <a:prstGeom prst="roundRect">
              <a:avLst/>
            </a:prstGeom>
            <a:solidFill>
              <a:schemeClr val="accent4"/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7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9D4A71-B1E9-4FE3-9A58-BBAD51E44DCC}"/>
                </a:ext>
              </a:extLst>
            </p:cNvPr>
            <p:cNvGrpSpPr/>
            <p:nvPr/>
          </p:nvGrpSpPr>
          <p:grpSpPr>
            <a:xfrm>
              <a:off x="1030402" y="4521892"/>
              <a:ext cx="1993543" cy="663957"/>
              <a:chOff x="6325108" y="4572000"/>
              <a:chExt cx="1993543" cy="663957"/>
            </a:xfrm>
          </p:grpSpPr>
          <p:sp>
            <p:nvSpPr>
              <p:cNvPr id="22" name="Rounded Rectangle 167">
                <a:extLst>
                  <a:ext uri="{FF2B5EF4-FFF2-40B4-BE49-F238E27FC236}">
                    <a16:creationId xmlns:a16="http://schemas.microsoft.com/office/drawing/2014/main" id="{746A3646-50CC-4EE0-8101-CED41711F823}"/>
                  </a:ext>
                </a:extLst>
              </p:cNvPr>
              <p:cNvSpPr/>
              <p:nvPr/>
            </p:nvSpPr>
            <p:spPr bwMode="auto">
              <a:xfrm>
                <a:off x="7118501" y="4572000"/>
                <a:ext cx="1200150" cy="658614"/>
              </a:xfrm>
              <a:prstGeom prst="rect">
                <a:avLst/>
              </a:prstGeom>
              <a:noFill/>
              <a:ln w="19050" algn="ctr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lIns="4572" tIns="4572" rIns="4572" bIns="4572" anchor="ctr"/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Sanity Checking Logic</a:t>
                </a:r>
              </a:p>
            </p:txBody>
          </p: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41FDCA19-CC96-467D-A509-C03333F774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25108" y="4595877"/>
                <a:ext cx="640080" cy="640080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6A5B9D-0D28-40D4-B9E0-68723BA9A90F}"/>
              </a:ext>
            </a:extLst>
          </p:cNvPr>
          <p:cNvGrpSpPr/>
          <p:nvPr/>
        </p:nvGrpSpPr>
        <p:grpSpPr>
          <a:xfrm>
            <a:off x="7924800" y="2544966"/>
            <a:ext cx="1721391" cy="1024983"/>
            <a:chOff x="7924800" y="2544966"/>
            <a:chExt cx="1721391" cy="102498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72D695-D51D-4A7C-B5C0-E1F134C48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2544966"/>
              <a:ext cx="1721391" cy="10249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F72511-E5CB-49EE-82C5-4B2B3BE81E51}"/>
                </a:ext>
              </a:extLst>
            </p:cNvPr>
            <p:cNvSpPr txBox="1"/>
            <p:nvPr/>
          </p:nvSpPr>
          <p:spPr>
            <a:xfrm>
              <a:off x="8229600" y="2870200"/>
              <a:ext cx="12410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SYSTEM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4DB8634-19B5-4128-985F-70821ECEB11B}"/>
              </a:ext>
            </a:extLst>
          </p:cNvPr>
          <p:cNvGrpSpPr/>
          <p:nvPr/>
        </p:nvGrpSpPr>
        <p:grpSpPr>
          <a:xfrm>
            <a:off x="1555752" y="2627138"/>
            <a:ext cx="2286000" cy="749260"/>
            <a:chOff x="4721758" y="4334538"/>
            <a:chExt cx="2286000" cy="749260"/>
          </a:xfrm>
        </p:grpSpPr>
        <p:sp>
          <p:nvSpPr>
            <p:cNvPr id="27" name="AutoShape 19">
              <a:extLst>
                <a:ext uri="{FF2B5EF4-FFF2-40B4-BE49-F238E27FC236}">
                  <a16:creationId xmlns:a16="http://schemas.microsoft.com/office/drawing/2014/main" id="{35BAA17C-1E55-436C-9C6B-0FD2B0C4E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758" y="4352278"/>
              <a:ext cx="2286000" cy="731520"/>
            </a:xfrm>
            <a:prstGeom prst="roundRect">
              <a:avLst/>
            </a:prstGeom>
            <a:solidFill>
              <a:srgbClr val="005692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168">
              <a:extLst>
                <a:ext uri="{FF2B5EF4-FFF2-40B4-BE49-F238E27FC236}">
                  <a16:creationId xmlns:a16="http://schemas.microsoft.com/office/drawing/2014/main" id="{0427FCB4-51F4-454F-B19A-859976DCBCEE}"/>
                </a:ext>
              </a:extLst>
            </p:cNvPr>
            <p:cNvSpPr/>
            <p:nvPr/>
          </p:nvSpPr>
          <p:spPr bwMode="auto">
            <a:xfrm>
              <a:off x="5657766" y="4373040"/>
              <a:ext cx="1017213" cy="658368"/>
            </a:xfrm>
            <a:prstGeom prst="rect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lIns="4572" tIns="4572" rIns="4572" bIns="4572" anchor="ctr"/>
            <a:lstStyle/>
            <a:p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ML model</a:t>
              </a: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FCFC25A3-4ADB-49CA-807E-E05768FEC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12321" y="4334538"/>
              <a:ext cx="731520" cy="731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5554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Right 12">
            <a:extLst>
              <a:ext uri="{FF2B5EF4-FFF2-40B4-BE49-F238E27FC236}">
                <a16:creationId xmlns:a16="http://schemas.microsoft.com/office/drawing/2014/main" id="{81E2A4F9-7462-4917-95B7-16AA063284CC}"/>
              </a:ext>
            </a:extLst>
          </p:cNvPr>
          <p:cNvSpPr/>
          <p:nvPr/>
        </p:nvSpPr>
        <p:spPr>
          <a:xfrm>
            <a:off x="8153400" y="3327400"/>
            <a:ext cx="619644" cy="381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32BED8-26FA-4FCE-BA6F-63DB22367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verify machine learning algorithms?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00F6D-8DFC-4F18-8D95-951073172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/>
              <a:t>Dissimilar redundancy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1E8B7F0-6600-44FE-92E2-DAEC130D20C2}"/>
              </a:ext>
            </a:extLst>
          </p:cNvPr>
          <p:cNvSpPr/>
          <p:nvPr/>
        </p:nvSpPr>
        <p:spPr>
          <a:xfrm>
            <a:off x="4932528" y="3314700"/>
            <a:ext cx="990600" cy="381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9E32CFC-BB3C-4369-AE6B-E7873D58DE2E}"/>
              </a:ext>
            </a:extLst>
          </p:cNvPr>
          <p:cNvSpPr/>
          <p:nvPr/>
        </p:nvSpPr>
        <p:spPr>
          <a:xfrm>
            <a:off x="7289326" y="3314700"/>
            <a:ext cx="619644" cy="381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rrow: Bent-Up 8">
            <a:extLst>
              <a:ext uri="{FF2B5EF4-FFF2-40B4-BE49-F238E27FC236}">
                <a16:creationId xmlns:a16="http://schemas.microsoft.com/office/drawing/2014/main" id="{0B7A61A6-7B05-4181-9044-1E49FACBD639}"/>
              </a:ext>
            </a:extLst>
          </p:cNvPr>
          <p:cNvSpPr/>
          <p:nvPr/>
        </p:nvSpPr>
        <p:spPr>
          <a:xfrm>
            <a:off x="5427828" y="3862090"/>
            <a:ext cx="1943100" cy="1649900"/>
          </a:xfrm>
          <a:prstGeom prst="bentUpArrow">
            <a:avLst>
              <a:gd name="adj1" fmla="val 11108"/>
              <a:gd name="adj2" fmla="val 14778"/>
              <a:gd name="adj3" fmla="val 2456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C80E51FC-23FC-4301-9A8E-DDDA739D41EA}"/>
              </a:ext>
            </a:extLst>
          </p:cNvPr>
          <p:cNvSpPr/>
          <p:nvPr/>
        </p:nvSpPr>
        <p:spPr>
          <a:xfrm>
            <a:off x="2786602" y="2667000"/>
            <a:ext cx="185198" cy="3581400"/>
          </a:xfrm>
          <a:prstGeom prst="leftBrac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8C0677-EA32-4932-B813-9F7653B199AB}"/>
              </a:ext>
            </a:extLst>
          </p:cNvPr>
          <p:cNvSpPr txBox="1"/>
          <p:nvPr/>
        </p:nvSpPr>
        <p:spPr>
          <a:xfrm>
            <a:off x="418693" y="4257645"/>
            <a:ext cx="2279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Same functionality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C4AAF3-D511-4CB0-9B15-F45343ECE084}"/>
              </a:ext>
            </a:extLst>
          </p:cNvPr>
          <p:cNvGrpSpPr/>
          <p:nvPr/>
        </p:nvGrpSpPr>
        <p:grpSpPr>
          <a:xfrm>
            <a:off x="8773044" y="3040570"/>
            <a:ext cx="1721391" cy="1024983"/>
            <a:chOff x="7924800" y="2544966"/>
            <a:chExt cx="1721391" cy="102498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7EC1D58-DA89-4DC8-BA16-32A8A9E10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2544966"/>
              <a:ext cx="1721391" cy="10249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B5BF05-1B7F-4C6F-96F3-23CB6E8A4980}"/>
                </a:ext>
              </a:extLst>
            </p:cNvPr>
            <p:cNvSpPr txBox="1"/>
            <p:nvPr/>
          </p:nvSpPr>
          <p:spPr>
            <a:xfrm>
              <a:off x="8229600" y="2870200"/>
              <a:ext cx="12410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SYSTEM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0A61117-886E-4476-9634-5A56873BEE66}"/>
              </a:ext>
            </a:extLst>
          </p:cNvPr>
          <p:cNvGrpSpPr/>
          <p:nvPr/>
        </p:nvGrpSpPr>
        <p:grpSpPr>
          <a:xfrm>
            <a:off x="3085843" y="3130570"/>
            <a:ext cx="2286000" cy="749260"/>
            <a:chOff x="4721758" y="4334538"/>
            <a:chExt cx="2286000" cy="749260"/>
          </a:xfrm>
        </p:grpSpPr>
        <p:sp>
          <p:nvSpPr>
            <p:cNvPr id="26" name="AutoShape 19">
              <a:extLst>
                <a:ext uri="{FF2B5EF4-FFF2-40B4-BE49-F238E27FC236}">
                  <a16:creationId xmlns:a16="http://schemas.microsoft.com/office/drawing/2014/main" id="{A9F1EF20-2604-4B9E-98A7-4D6FE2313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758" y="4352278"/>
              <a:ext cx="2286000" cy="731520"/>
            </a:xfrm>
            <a:prstGeom prst="roundRect">
              <a:avLst/>
            </a:prstGeom>
            <a:solidFill>
              <a:srgbClr val="005692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ounded Rectangle 168">
              <a:extLst>
                <a:ext uri="{FF2B5EF4-FFF2-40B4-BE49-F238E27FC236}">
                  <a16:creationId xmlns:a16="http://schemas.microsoft.com/office/drawing/2014/main" id="{32453814-C198-40A4-AF8D-5B40878887F9}"/>
                </a:ext>
              </a:extLst>
            </p:cNvPr>
            <p:cNvSpPr/>
            <p:nvPr/>
          </p:nvSpPr>
          <p:spPr bwMode="auto">
            <a:xfrm>
              <a:off x="5657766" y="4373040"/>
              <a:ext cx="1017213" cy="658368"/>
            </a:xfrm>
            <a:prstGeom prst="rect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lIns="4572" tIns="4572" rIns="4572" bIns="4572" anchor="ctr"/>
            <a:lstStyle/>
            <a:p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ML model</a:t>
              </a: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85F9C45F-0ED8-4D13-A817-EA417B306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12321" y="4334538"/>
              <a:ext cx="731520" cy="731520"/>
            </a:xfrm>
            <a:prstGeom prst="rect">
              <a:avLst/>
            </a:prstGeom>
          </p:spPr>
        </p:pic>
      </p:grpSp>
      <p:sp>
        <p:nvSpPr>
          <p:cNvPr id="30" name="AutoShape 19">
            <a:extLst>
              <a:ext uri="{FF2B5EF4-FFF2-40B4-BE49-F238E27FC236}">
                <a16:creationId xmlns:a16="http://schemas.microsoft.com/office/drawing/2014/main" id="{FAB828EA-4249-4C88-8455-BDDD8D4B9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564" y="5051455"/>
            <a:ext cx="2286000" cy="731520"/>
          </a:xfrm>
          <a:prstGeom prst="roundRect">
            <a:avLst/>
          </a:prstGeom>
          <a:solidFill>
            <a:schemeClr val="accent4"/>
          </a:solidFill>
          <a:ln w="63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9144" rIns="45720" bIns="228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7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8C92BB2-0D41-41E3-AC21-9EA398D49C17}"/>
              </a:ext>
            </a:extLst>
          </p:cNvPr>
          <p:cNvGrpSpPr/>
          <p:nvPr/>
        </p:nvGrpSpPr>
        <p:grpSpPr>
          <a:xfrm>
            <a:off x="3333179" y="5097366"/>
            <a:ext cx="1993543" cy="663957"/>
            <a:chOff x="6325108" y="4572000"/>
            <a:chExt cx="1993543" cy="663957"/>
          </a:xfrm>
        </p:grpSpPr>
        <p:sp>
          <p:nvSpPr>
            <p:cNvPr id="32" name="Rounded Rectangle 167">
              <a:extLst>
                <a:ext uri="{FF2B5EF4-FFF2-40B4-BE49-F238E27FC236}">
                  <a16:creationId xmlns:a16="http://schemas.microsoft.com/office/drawing/2014/main" id="{020BCC4E-8269-4771-9733-53D58E5CF743}"/>
                </a:ext>
              </a:extLst>
            </p:cNvPr>
            <p:cNvSpPr/>
            <p:nvPr/>
          </p:nvSpPr>
          <p:spPr bwMode="auto">
            <a:xfrm>
              <a:off x="6975024" y="4572000"/>
              <a:ext cx="1343627" cy="658614"/>
            </a:xfrm>
            <a:prstGeom prst="rect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lIns="4572" tIns="4572" rIns="4572" bIns="4572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“</a:t>
              </a: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Traditional” algorithm</a:t>
              </a:r>
              <a:endPara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8EFAC22C-0567-4554-91A2-E247C8659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25108" y="4595877"/>
              <a:ext cx="640080" cy="64008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E3A463A-6974-4B12-BD9E-653A20B32669}"/>
              </a:ext>
            </a:extLst>
          </p:cNvPr>
          <p:cNvGrpSpPr/>
          <p:nvPr/>
        </p:nvGrpSpPr>
        <p:grpSpPr>
          <a:xfrm>
            <a:off x="5894483" y="3139440"/>
            <a:ext cx="2286000" cy="731520"/>
            <a:chOff x="887787" y="4475981"/>
            <a:chExt cx="2286000" cy="731520"/>
          </a:xfrm>
        </p:grpSpPr>
        <p:sp>
          <p:nvSpPr>
            <p:cNvPr id="35" name="AutoShape 19">
              <a:extLst>
                <a:ext uri="{FF2B5EF4-FFF2-40B4-BE49-F238E27FC236}">
                  <a16:creationId xmlns:a16="http://schemas.microsoft.com/office/drawing/2014/main" id="{B7E0A862-4509-4014-A9CF-9BDBA8C46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787" y="4475981"/>
              <a:ext cx="2286000" cy="731520"/>
            </a:xfrm>
            <a:prstGeom prst="roundRect">
              <a:avLst/>
            </a:prstGeom>
            <a:solidFill>
              <a:schemeClr val="accent4"/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7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5FC39BC-94C2-4915-B248-D21F339758F5}"/>
                </a:ext>
              </a:extLst>
            </p:cNvPr>
            <p:cNvGrpSpPr/>
            <p:nvPr/>
          </p:nvGrpSpPr>
          <p:grpSpPr>
            <a:xfrm>
              <a:off x="1030402" y="4521892"/>
              <a:ext cx="1887702" cy="663957"/>
              <a:chOff x="6325108" y="4572000"/>
              <a:chExt cx="1887702" cy="663957"/>
            </a:xfrm>
          </p:grpSpPr>
          <p:sp>
            <p:nvSpPr>
              <p:cNvPr id="37" name="Rounded Rectangle 167">
                <a:extLst>
                  <a:ext uri="{FF2B5EF4-FFF2-40B4-BE49-F238E27FC236}">
                    <a16:creationId xmlns:a16="http://schemas.microsoft.com/office/drawing/2014/main" id="{F711ED6F-C0C3-47E7-9F1E-841B9EE2C7CD}"/>
                  </a:ext>
                </a:extLst>
              </p:cNvPr>
              <p:cNvSpPr/>
              <p:nvPr/>
            </p:nvSpPr>
            <p:spPr bwMode="auto">
              <a:xfrm>
                <a:off x="7012660" y="4572000"/>
                <a:ext cx="1200150" cy="658614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lIns="4572" tIns="4572" rIns="4572" bIns="4572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Voting Logic</a:t>
                </a:r>
              </a:p>
            </p:txBody>
          </p:sp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218F34DE-2853-41D3-BB1C-8B17BFE98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25108" y="4595877"/>
                <a:ext cx="640080" cy="640080"/>
              </a:xfrm>
              <a:prstGeom prst="rect">
                <a:avLst/>
              </a:prstGeom>
            </p:spPr>
          </p:pic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F4CFB4F-0ABB-4F87-A760-CDA68E7A74F1}"/>
              </a:ext>
            </a:extLst>
          </p:cNvPr>
          <p:cNvGrpSpPr/>
          <p:nvPr/>
        </p:nvGrpSpPr>
        <p:grpSpPr>
          <a:xfrm>
            <a:off x="5619179" y="4131844"/>
            <a:ext cx="4053693" cy="2403386"/>
            <a:chOff x="5619179" y="4131844"/>
            <a:chExt cx="4053693" cy="240338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C9B854E-C4BE-445E-BB9A-B2068791566C}"/>
                </a:ext>
              </a:extLst>
            </p:cNvPr>
            <p:cNvSpPr txBox="1"/>
            <p:nvPr/>
          </p:nvSpPr>
          <p:spPr>
            <a:xfrm>
              <a:off x="5923128" y="5827344"/>
              <a:ext cx="37497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itchFamily="34" charset="0"/>
                  <a:cs typeface="Arial" pitchFamily="34" charset="0"/>
                </a:rPr>
                <a:t>Fully deterministic algorithm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itchFamily="34" charset="0"/>
                  <a:cs typeface="Arial" pitchFamily="34" charset="0"/>
                </a:rPr>
                <a:t>100% test coverage on logic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14829B6-BD44-4F85-8032-3F09ACB6C2AC}"/>
                </a:ext>
              </a:extLst>
            </p:cNvPr>
            <p:cNvCxnSpPr>
              <a:cxnSpLocks/>
              <a:stCxn id="39" idx="0"/>
            </p:cNvCxnSpPr>
            <p:nvPr/>
          </p:nvCxnSpPr>
          <p:spPr>
            <a:xfrm flipH="1" flipV="1">
              <a:off x="7714238" y="4131844"/>
              <a:ext cx="83762" cy="1695500"/>
            </a:xfrm>
            <a:prstGeom prst="straightConnector1">
              <a:avLst/>
            </a:prstGeom>
            <a:ln w="9525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1328B62-25DB-4254-9E31-670E9724F6DF}"/>
                </a:ext>
              </a:extLst>
            </p:cNvPr>
            <p:cNvCxnSpPr>
              <a:cxnSpLocks/>
              <a:stCxn id="39" idx="0"/>
            </p:cNvCxnSpPr>
            <p:nvPr/>
          </p:nvCxnSpPr>
          <p:spPr>
            <a:xfrm flipH="1" flipV="1">
              <a:off x="5619179" y="5633908"/>
              <a:ext cx="2178821" cy="193436"/>
            </a:xfrm>
            <a:prstGeom prst="straightConnector1">
              <a:avLst/>
            </a:prstGeom>
            <a:ln w="9525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4639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A3048-B49B-4B3E-B78D-D5429CA60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How to verify machine learning algorithms?</a:t>
            </a:r>
          </a:p>
        </p:txBody>
      </p:sp>
    </p:spTree>
    <p:extLst>
      <p:ext uri="{BB962C8B-B14F-4D97-AF65-F5344CB8AC3E}">
        <p14:creationId xmlns:p14="http://schemas.microsoft.com/office/powerpoint/2010/main" val="1794187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A3048-B49B-4B3E-B78D-D5429CA60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How to verify machine learning </a:t>
            </a:r>
            <a:r>
              <a:rPr lang="en-US" sz="4000" dirty="0">
                <a:solidFill>
                  <a:schemeClr val="accent4"/>
                </a:solidFill>
              </a:rPr>
              <a:t>systems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092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B9B5C-6827-4386-9293-632FA3AF5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likely near-term use cases in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C3230-7440-49B2-B45B-25EA3336E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2884" y="1752600"/>
            <a:ext cx="10103338" cy="4648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Lenient hardware survivability requirements:  short duration missions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Available training data:  LEO, lunar applications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Risk tolerance:  low cost programs / low risk applications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5CC4FC2-2D08-4B98-AE95-6DD19D398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778" y="1381208"/>
            <a:ext cx="1243690" cy="12797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BBC8AFE-2B71-4242-AAFB-D203386BF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800" y="4749960"/>
            <a:ext cx="1243690" cy="127977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94E809-CEB8-4DC6-BBCD-923E3EA0F5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4800" y="3065584"/>
            <a:ext cx="1243690" cy="127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4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C6CC52-EFA2-49B8-BC1F-AA5810F8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deployed today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EB4E4F-33C6-4E29-9E74-6335FB14BE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/>
              <a:t>Telemetry Outlier Detection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BAA5C1-FCEC-4508-8925-A61E691409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/>
              <a:t>Geospatial Analytics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214C34-F669-4873-A9B9-7E8F22F045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1997"/>
          <a:stretch/>
        </p:blipFill>
        <p:spPr>
          <a:xfrm>
            <a:off x="982134" y="2974729"/>
            <a:ext cx="4809068" cy="2705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57F82A-7ABD-417A-9CDA-585788C5ED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83"/>
          <a:stretch/>
        </p:blipFill>
        <p:spPr>
          <a:xfrm>
            <a:off x="6532853" y="2974729"/>
            <a:ext cx="4846349" cy="270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3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1FE6B-DF1F-4C8E-9EC5-90CCE7D84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E0425-35DA-425D-BEB7-98111AABC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600200"/>
            <a:ext cx="11506198" cy="4648200"/>
          </a:xfrm>
        </p:spPr>
        <p:txBody>
          <a:bodyPr/>
          <a:lstStyle/>
          <a:p>
            <a:r>
              <a:rPr lang="en-US" dirty="0"/>
              <a:t>Relative navigation</a:t>
            </a:r>
          </a:p>
          <a:p>
            <a:endParaRPr lang="en-US" dirty="0"/>
          </a:p>
          <a:p>
            <a:r>
              <a:rPr lang="en-US" dirty="0"/>
              <a:t>Autonomous decision making logic</a:t>
            </a:r>
          </a:p>
          <a:p>
            <a:endParaRPr lang="en-US" dirty="0"/>
          </a:p>
          <a:p>
            <a:r>
              <a:rPr lang="en-US" dirty="0"/>
              <a:t>On-board fault detection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And more…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7EC620-973E-4EA6-B11C-03DD911C1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16" y="3124200"/>
            <a:ext cx="4809068" cy="270510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2765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1A2D320-7E3B-41EA-8BA6-E3994DF93FB4}"/>
              </a:ext>
            </a:extLst>
          </p:cNvPr>
          <p:cNvSpPr/>
          <p:nvPr/>
        </p:nvSpPr>
        <p:spPr>
          <a:xfrm>
            <a:off x="609600" y="1371600"/>
            <a:ext cx="4572000" cy="4648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Artificial Intelligence</a:t>
            </a: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7D3E82-C02C-4BFB-ADBE-F553F66C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Intelligence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44B61C9-3DE6-4B38-B912-FE5691CF4A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capability of a machine to imitate intelligent human behavior</a:t>
            </a:r>
          </a:p>
        </p:txBody>
      </p:sp>
    </p:spTree>
    <p:extLst>
      <p:ext uri="{BB962C8B-B14F-4D97-AF65-F5344CB8AC3E}">
        <p14:creationId xmlns:p14="http://schemas.microsoft.com/office/powerpoint/2010/main" val="39946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1A2D320-7E3B-41EA-8BA6-E3994DF93FB4}"/>
              </a:ext>
            </a:extLst>
          </p:cNvPr>
          <p:cNvSpPr/>
          <p:nvPr/>
        </p:nvSpPr>
        <p:spPr>
          <a:xfrm>
            <a:off x="609600" y="1371600"/>
            <a:ext cx="4572000" cy="4648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Artificial Intelligence</a:t>
            </a: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7536F6-E8B1-4D2B-878E-734DCBBAA250}"/>
              </a:ext>
            </a:extLst>
          </p:cNvPr>
          <p:cNvSpPr/>
          <p:nvPr/>
        </p:nvSpPr>
        <p:spPr>
          <a:xfrm>
            <a:off x="1295400" y="2590800"/>
            <a:ext cx="3132221" cy="2971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Machine Learning</a:t>
            </a: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7D3E82-C02C-4BFB-ADBE-F553F66C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44B61C9-3DE6-4B38-B912-FE5691CF4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2" y="1600200"/>
            <a:ext cx="5613398" cy="4648199"/>
          </a:xfrm>
        </p:spPr>
        <p:txBody>
          <a:bodyPr/>
          <a:lstStyle/>
          <a:p>
            <a:r>
              <a:rPr lang="en-US" dirty="0"/>
              <a:t>Uses computational methods to “learn” information directly from data </a:t>
            </a:r>
            <a:r>
              <a:rPr lang="en-US" b="1" i="1" dirty="0"/>
              <a:t>without assuming a predetermined equation</a:t>
            </a:r>
            <a:r>
              <a:rPr lang="en-US" b="1" dirty="0"/>
              <a:t> </a:t>
            </a:r>
            <a:r>
              <a:rPr lang="en-US" dirty="0"/>
              <a:t>as a model </a:t>
            </a:r>
          </a:p>
        </p:txBody>
      </p:sp>
    </p:spTree>
    <p:extLst>
      <p:ext uri="{BB962C8B-B14F-4D97-AF65-F5344CB8AC3E}">
        <p14:creationId xmlns:p14="http://schemas.microsoft.com/office/powerpoint/2010/main" val="338254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1A2D320-7E3B-41EA-8BA6-E3994DF93FB4}"/>
              </a:ext>
            </a:extLst>
          </p:cNvPr>
          <p:cNvSpPr/>
          <p:nvPr/>
        </p:nvSpPr>
        <p:spPr>
          <a:xfrm>
            <a:off x="609600" y="1371600"/>
            <a:ext cx="4572000" cy="4648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Artificial Intelligence</a:t>
            </a: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7536F6-E8B1-4D2B-878E-734DCBBAA250}"/>
              </a:ext>
            </a:extLst>
          </p:cNvPr>
          <p:cNvSpPr/>
          <p:nvPr/>
        </p:nvSpPr>
        <p:spPr>
          <a:xfrm>
            <a:off x="1295400" y="2590800"/>
            <a:ext cx="3132221" cy="2971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Machine Learning</a:t>
            </a: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228AFE-EC38-4D54-9C97-DEAB5DC14855}"/>
              </a:ext>
            </a:extLst>
          </p:cNvPr>
          <p:cNvSpPr/>
          <p:nvPr/>
        </p:nvSpPr>
        <p:spPr>
          <a:xfrm>
            <a:off x="1964155" y="4076700"/>
            <a:ext cx="1862890" cy="1143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Deep Learning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7D3E82-C02C-4BFB-ADBE-F553F66C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3035E0-E7CB-4565-BC1F-F16FE88C2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3" y="3202287"/>
            <a:ext cx="5029200" cy="244397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44B61C9-3DE6-4B38-B912-FE5691CF4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2" y="1600200"/>
            <a:ext cx="5181600" cy="4648199"/>
          </a:xfrm>
        </p:spPr>
        <p:txBody>
          <a:bodyPr/>
          <a:lstStyle/>
          <a:p>
            <a:r>
              <a:rPr lang="en-US" dirty="0"/>
              <a:t>A subset of machine learning usually associated with neural networks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2B8484-FFFF-45E2-BC36-B1B08B3A0288}"/>
              </a:ext>
            </a:extLst>
          </p:cNvPr>
          <p:cNvSpPr/>
          <p:nvPr/>
        </p:nvSpPr>
        <p:spPr>
          <a:xfrm>
            <a:off x="7277101" y="3154258"/>
            <a:ext cx="3352800" cy="2492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3EDE61-F136-42A5-8C0F-313D30FB234E}"/>
              </a:ext>
            </a:extLst>
          </p:cNvPr>
          <p:cNvGrpSpPr/>
          <p:nvPr/>
        </p:nvGrpSpPr>
        <p:grpSpPr>
          <a:xfrm>
            <a:off x="6197602" y="3154258"/>
            <a:ext cx="5447416" cy="2972367"/>
            <a:chOff x="6628992" y="3328301"/>
            <a:chExt cx="4928008" cy="27921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1E7115-015F-42AF-BC94-7DAC89DF1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8992" y="3328301"/>
              <a:ext cx="4724810" cy="263979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AF9F5B-0C24-4DBC-B1B8-ABB10FC3CA26}"/>
                </a:ext>
              </a:extLst>
            </p:cNvPr>
            <p:cNvSpPr txBox="1"/>
            <p:nvPr/>
          </p:nvSpPr>
          <p:spPr>
            <a:xfrm>
              <a:off x="8204200" y="5843499"/>
              <a:ext cx="3352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Source: ILSVRC Top-5 Error on ImageNet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198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82FC3A9-81C9-6E4B-B0E0-1687786C8101}"/>
              </a:ext>
            </a:extLst>
          </p:cNvPr>
          <p:cNvCxnSpPr>
            <a:cxnSpLocks/>
          </p:cNvCxnSpPr>
          <p:nvPr/>
        </p:nvCxnSpPr>
        <p:spPr>
          <a:xfrm>
            <a:off x="3357563" y="4367251"/>
            <a:ext cx="1503996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7325833" y="3614520"/>
            <a:ext cx="1701853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3357563" y="2854974"/>
            <a:ext cx="1503996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EC0C9F5-FFC7-41F6-924A-C86EA159601A}"/>
              </a:ext>
            </a:extLst>
          </p:cNvPr>
          <p:cNvSpPr/>
          <p:nvPr/>
        </p:nvSpPr>
        <p:spPr>
          <a:xfrm>
            <a:off x="5069305" y="2894983"/>
            <a:ext cx="2074445" cy="1101468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D1A5875-CCE0-4540-BF4F-576C18F4F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04360" y="2073804"/>
            <a:ext cx="3383280" cy="3383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two ways to get a computer to do what you want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9412" y="1626819"/>
            <a:ext cx="4113177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 defTabSz="1490432">
              <a:spcBef>
                <a:spcPct val="20000"/>
              </a:spcBef>
              <a:buClr>
                <a:schemeClr val="bg1"/>
              </a:buClr>
              <a:buSzPct val="75000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Traditional Programming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43230" y="3299916"/>
            <a:ext cx="1505540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defTabSz="1490432">
              <a:spcBef>
                <a:spcPct val="20000"/>
              </a:spcBef>
              <a:buClr>
                <a:schemeClr val="bg1"/>
              </a:buClr>
              <a:buSzPct val="75000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COMPUTER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23B3455-FBD9-9F42-B106-07028CFB8D81}"/>
              </a:ext>
            </a:extLst>
          </p:cNvPr>
          <p:cNvGrpSpPr/>
          <p:nvPr/>
        </p:nvGrpSpPr>
        <p:grpSpPr>
          <a:xfrm>
            <a:off x="887787" y="3996451"/>
            <a:ext cx="2286000" cy="731520"/>
            <a:chOff x="887787" y="4475981"/>
            <a:chExt cx="2286000" cy="731520"/>
          </a:xfrm>
        </p:grpSpPr>
        <p:sp>
          <p:nvSpPr>
            <p:cNvPr id="36" name="AutoShape 19">
              <a:extLst>
                <a:ext uri="{FF2B5EF4-FFF2-40B4-BE49-F238E27FC236}">
                  <a16:creationId xmlns:a16="http://schemas.microsoft.com/office/drawing/2014/main" id="{9F9958DD-7DA1-3B4D-A381-1AD2F0046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787" y="4475981"/>
              <a:ext cx="2286000" cy="731520"/>
            </a:xfrm>
            <a:prstGeom prst="roundRect">
              <a:avLst/>
            </a:prstGeom>
            <a:solidFill>
              <a:srgbClr val="005692"/>
            </a:solidFill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7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56E32F8-DDD5-FD49-BF3F-D03874631753}"/>
                </a:ext>
              </a:extLst>
            </p:cNvPr>
            <p:cNvGrpSpPr/>
            <p:nvPr/>
          </p:nvGrpSpPr>
          <p:grpSpPr>
            <a:xfrm>
              <a:off x="1030402" y="4521892"/>
              <a:ext cx="1993543" cy="663957"/>
              <a:chOff x="6325108" y="4572000"/>
              <a:chExt cx="1993543" cy="663957"/>
            </a:xfrm>
          </p:grpSpPr>
          <p:sp>
            <p:nvSpPr>
              <p:cNvPr id="38" name="Rounded Rectangle 167">
                <a:extLst>
                  <a:ext uri="{FF2B5EF4-FFF2-40B4-BE49-F238E27FC236}">
                    <a16:creationId xmlns:a16="http://schemas.microsoft.com/office/drawing/2014/main" id="{31FDA031-AFBB-D44C-94AD-4693F8A8ED22}"/>
                  </a:ext>
                </a:extLst>
              </p:cNvPr>
              <p:cNvSpPr/>
              <p:nvPr/>
            </p:nvSpPr>
            <p:spPr bwMode="auto">
              <a:xfrm>
                <a:off x="7118501" y="4572000"/>
                <a:ext cx="1200150" cy="658614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lIns="4572" tIns="4572" rIns="4572" bIns="4572" anchor="ctr"/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Program</a:t>
                </a:r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DB697915-904E-C042-BDFC-D38704A741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25108" y="4595877"/>
                <a:ext cx="640080" cy="640080"/>
              </a:xfrm>
              <a:prstGeom prst="rect">
                <a:avLst/>
              </a:prstGeom>
            </p:spPr>
          </p:pic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5E8D20D-58B2-AE44-8EEE-5665C893C81C}"/>
              </a:ext>
            </a:extLst>
          </p:cNvPr>
          <p:cNvGrpSpPr/>
          <p:nvPr/>
        </p:nvGrpSpPr>
        <p:grpSpPr>
          <a:xfrm>
            <a:off x="9116692" y="3239890"/>
            <a:ext cx="2286000" cy="749260"/>
            <a:chOff x="887787" y="3477550"/>
            <a:chExt cx="2286000" cy="749260"/>
          </a:xfrm>
        </p:grpSpPr>
        <p:sp>
          <p:nvSpPr>
            <p:cNvPr id="41" name="AutoShape 19">
              <a:extLst>
                <a:ext uri="{FF2B5EF4-FFF2-40B4-BE49-F238E27FC236}">
                  <a16:creationId xmlns:a16="http://schemas.microsoft.com/office/drawing/2014/main" id="{233F3CCC-D491-8A4E-B62C-EED5D5A3C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787" y="3495290"/>
              <a:ext cx="2286000" cy="731520"/>
            </a:xfrm>
            <a:prstGeom prst="roundRect">
              <a:avLst/>
            </a:prstGeom>
            <a:solidFill>
              <a:srgbClr val="005692"/>
            </a:solidFill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7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3C234D1-9B38-A34A-9F3C-48558D411BAF}"/>
                </a:ext>
              </a:extLst>
            </p:cNvPr>
            <p:cNvGrpSpPr/>
            <p:nvPr/>
          </p:nvGrpSpPr>
          <p:grpSpPr>
            <a:xfrm>
              <a:off x="978350" y="3477550"/>
              <a:ext cx="1862658" cy="731520"/>
              <a:chOff x="6273056" y="3527658"/>
              <a:chExt cx="1862658" cy="731520"/>
            </a:xfrm>
          </p:grpSpPr>
          <p:sp>
            <p:nvSpPr>
              <p:cNvPr id="43" name="Rounded Rectangle 168">
                <a:extLst>
                  <a:ext uri="{FF2B5EF4-FFF2-40B4-BE49-F238E27FC236}">
                    <a16:creationId xmlns:a16="http://schemas.microsoft.com/office/drawing/2014/main" id="{B67BCA8C-98D1-8A48-893A-C9C1CCE6B5CB}"/>
                  </a:ext>
                </a:extLst>
              </p:cNvPr>
              <p:cNvSpPr/>
              <p:nvPr/>
            </p:nvSpPr>
            <p:spPr bwMode="auto">
              <a:xfrm>
                <a:off x="7118501" y="3566160"/>
                <a:ext cx="1017213" cy="658368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lIns="4572" tIns="4572" rIns="4572" bIns="4572" anchor="ctr"/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Output</a:t>
                </a:r>
              </a:p>
            </p:txBody>
          </p:sp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7FF5AA44-3FEA-DC43-810B-C4487B82B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273056" y="3527658"/>
                <a:ext cx="731520" cy="731520"/>
              </a:xfrm>
              <a:prstGeom prst="rect">
                <a:avLst/>
              </a:prstGeom>
            </p:spPr>
          </p:pic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BFC535B-45A6-F54A-B1CE-878A37CB1358}"/>
              </a:ext>
            </a:extLst>
          </p:cNvPr>
          <p:cNvGrpSpPr/>
          <p:nvPr/>
        </p:nvGrpSpPr>
        <p:grpSpPr>
          <a:xfrm>
            <a:off x="887787" y="2483345"/>
            <a:ext cx="2286000" cy="749243"/>
            <a:chOff x="887787" y="2483345"/>
            <a:chExt cx="2286000" cy="749243"/>
          </a:xfrm>
        </p:grpSpPr>
        <p:sp>
          <p:nvSpPr>
            <p:cNvPr id="57" name="AutoShape 19">
              <a:extLst>
                <a:ext uri="{FF2B5EF4-FFF2-40B4-BE49-F238E27FC236}">
                  <a16:creationId xmlns:a16="http://schemas.microsoft.com/office/drawing/2014/main" id="{73ECAD6B-7666-0E49-8552-CA68BDECE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787" y="2483345"/>
              <a:ext cx="2286000" cy="731520"/>
            </a:xfrm>
            <a:prstGeom prst="roundRect">
              <a:avLst/>
            </a:prstGeom>
            <a:solidFill>
              <a:srgbClr val="005692"/>
            </a:solidFill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7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A7D8CB4-19E5-BB45-A383-61C8963AB693}"/>
                </a:ext>
              </a:extLst>
            </p:cNvPr>
            <p:cNvGrpSpPr/>
            <p:nvPr/>
          </p:nvGrpSpPr>
          <p:grpSpPr>
            <a:xfrm>
              <a:off x="955064" y="2501068"/>
              <a:ext cx="2068881" cy="731520"/>
              <a:chOff x="6249770" y="2551176"/>
              <a:chExt cx="2068881" cy="731520"/>
            </a:xfrm>
          </p:grpSpPr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30904F16-D6B3-AA4D-A979-98860F7CED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249770" y="2551176"/>
                <a:ext cx="731520" cy="731520"/>
              </a:xfrm>
              <a:prstGeom prst="rect">
                <a:avLst/>
              </a:prstGeom>
            </p:spPr>
          </p:pic>
          <p:sp>
            <p:nvSpPr>
              <p:cNvPr id="60" name="Rounded Rectangle 167">
                <a:extLst>
                  <a:ext uri="{FF2B5EF4-FFF2-40B4-BE49-F238E27FC236}">
                    <a16:creationId xmlns:a16="http://schemas.microsoft.com/office/drawing/2014/main" id="{99D321DF-ADC4-3145-95AA-A20CC9974E7F}"/>
                  </a:ext>
                </a:extLst>
              </p:cNvPr>
              <p:cNvSpPr/>
              <p:nvPr/>
            </p:nvSpPr>
            <p:spPr bwMode="auto">
              <a:xfrm>
                <a:off x="7118501" y="2589536"/>
                <a:ext cx="1200150" cy="658368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lIns="4572" tIns="4572" rIns="4572" bIns="4572" anchor="ctr"/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Data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801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340BCCB-5926-1048-B672-1AFB67A812A2}"/>
              </a:ext>
            </a:extLst>
          </p:cNvPr>
          <p:cNvCxnSpPr>
            <a:cxnSpLocks/>
          </p:cNvCxnSpPr>
          <p:nvPr/>
        </p:nvCxnSpPr>
        <p:spPr>
          <a:xfrm>
            <a:off x="3357563" y="4367251"/>
            <a:ext cx="1503996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772E710-DBFD-8C49-BF99-7502E69CFF6D}"/>
              </a:ext>
            </a:extLst>
          </p:cNvPr>
          <p:cNvCxnSpPr>
            <a:cxnSpLocks/>
          </p:cNvCxnSpPr>
          <p:nvPr/>
        </p:nvCxnSpPr>
        <p:spPr>
          <a:xfrm>
            <a:off x="7325833" y="3614520"/>
            <a:ext cx="1701853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EC0C9F5-FFC7-41F6-924A-C86EA159601A}"/>
              </a:ext>
            </a:extLst>
          </p:cNvPr>
          <p:cNvSpPr/>
          <p:nvPr/>
        </p:nvSpPr>
        <p:spPr>
          <a:xfrm>
            <a:off x="5069305" y="2894983"/>
            <a:ext cx="2074445" cy="1101468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D1A5875-CCE0-4540-BF4F-576C18F4F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04360" y="2073804"/>
            <a:ext cx="3383280" cy="3383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two ways to get a computer to do what you want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189" y="1626819"/>
            <a:ext cx="3047629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 defTabSz="1490432">
              <a:spcBef>
                <a:spcPct val="20000"/>
              </a:spcBef>
              <a:buClr>
                <a:schemeClr val="bg1"/>
              </a:buClr>
              <a:buSzPct val="75000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Machine Learning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43230" y="3299916"/>
            <a:ext cx="1505540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defTabSz="1490432">
              <a:spcBef>
                <a:spcPct val="20000"/>
              </a:spcBef>
              <a:buClr>
                <a:schemeClr val="bg1"/>
              </a:buClr>
              <a:buSzPct val="75000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COMPUTER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88A01A1-F8BD-724F-BF4F-A19948D2F4C7}"/>
              </a:ext>
            </a:extLst>
          </p:cNvPr>
          <p:cNvGrpSpPr/>
          <p:nvPr/>
        </p:nvGrpSpPr>
        <p:grpSpPr>
          <a:xfrm>
            <a:off x="9116692" y="3254928"/>
            <a:ext cx="2286000" cy="731520"/>
            <a:chOff x="887787" y="4475981"/>
            <a:chExt cx="2286000" cy="731520"/>
          </a:xfrm>
        </p:grpSpPr>
        <p:sp>
          <p:nvSpPr>
            <p:cNvPr id="45" name="AutoShape 19">
              <a:extLst>
                <a:ext uri="{FF2B5EF4-FFF2-40B4-BE49-F238E27FC236}">
                  <a16:creationId xmlns:a16="http://schemas.microsoft.com/office/drawing/2014/main" id="{6BBF3C04-2A93-0448-961E-98F9897E9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787" y="4475981"/>
              <a:ext cx="2286000" cy="731520"/>
            </a:xfrm>
            <a:prstGeom prst="roundRect">
              <a:avLst/>
            </a:prstGeom>
            <a:solidFill>
              <a:srgbClr val="005692"/>
            </a:solidFill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7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687F038-AD7F-A349-8C4D-A35A3B8D37B4}"/>
                </a:ext>
              </a:extLst>
            </p:cNvPr>
            <p:cNvGrpSpPr/>
            <p:nvPr/>
          </p:nvGrpSpPr>
          <p:grpSpPr>
            <a:xfrm>
              <a:off x="1030402" y="4521892"/>
              <a:ext cx="1993543" cy="663957"/>
              <a:chOff x="6325108" y="4572000"/>
              <a:chExt cx="1993543" cy="663957"/>
            </a:xfrm>
          </p:grpSpPr>
          <p:sp>
            <p:nvSpPr>
              <p:cNvPr id="47" name="Rounded Rectangle 167">
                <a:extLst>
                  <a:ext uri="{FF2B5EF4-FFF2-40B4-BE49-F238E27FC236}">
                    <a16:creationId xmlns:a16="http://schemas.microsoft.com/office/drawing/2014/main" id="{34DBD657-6D7A-2241-BB52-01D36C6AF4F7}"/>
                  </a:ext>
                </a:extLst>
              </p:cNvPr>
              <p:cNvSpPr/>
              <p:nvPr/>
            </p:nvSpPr>
            <p:spPr bwMode="auto">
              <a:xfrm>
                <a:off x="7118501" y="4572000"/>
                <a:ext cx="1200150" cy="658614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lIns="4572" tIns="4572" rIns="4572" bIns="4572" anchor="ctr"/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Program</a:t>
                </a:r>
              </a:p>
            </p:txBody>
          </p:sp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730F95FE-D5A5-7E45-8626-4A8DD1081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25108" y="4595877"/>
                <a:ext cx="640080" cy="640080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B4E479F-FEA8-DD4F-99D5-A16E90F6C4C4}"/>
              </a:ext>
            </a:extLst>
          </p:cNvPr>
          <p:cNvGrpSpPr/>
          <p:nvPr/>
        </p:nvGrpSpPr>
        <p:grpSpPr>
          <a:xfrm>
            <a:off x="876351" y="3999241"/>
            <a:ext cx="2286000" cy="749260"/>
            <a:chOff x="887787" y="3477550"/>
            <a:chExt cx="2286000" cy="749260"/>
          </a:xfrm>
        </p:grpSpPr>
        <p:sp>
          <p:nvSpPr>
            <p:cNvPr id="50" name="AutoShape 19">
              <a:extLst>
                <a:ext uri="{FF2B5EF4-FFF2-40B4-BE49-F238E27FC236}">
                  <a16:creationId xmlns:a16="http://schemas.microsoft.com/office/drawing/2014/main" id="{0ED24C03-D81F-5148-BCE0-5AFF1CDF2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787" y="3495290"/>
              <a:ext cx="2286000" cy="731520"/>
            </a:xfrm>
            <a:prstGeom prst="roundRect">
              <a:avLst/>
            </a:prstGeom>
            <a:solidFill>
              <a:srgbClr val="005692"/>
            </a:solidFill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7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0DB627-FF64-1B41-AE2F-D298A139350A}"/>
                </a:ext>
              </a:extLst>
            </p:cNvPr>
            <p:cNvGrpSpPr/>
            <p:nvPr/>
          </p:nvGrpSpPr>
          <p:grpSpPr>
            <a:xfrm>
              <a:off x="978350" y="3477550"/>
              <a:ext cx="1862658" cy="731520"/>
              <a:chOff x="6273056" y="3527658"/>
              <a:chExt cx="1862658" cy="731520"/>
            </a:xfrm>
          </p:grpSpPr>
          <p:sp>
            <p:nvSpPr>
              <p:cNvPr id="52" name="Rounded Rectangle 168">
                <a:extLst>
                  <a:ext uri="{FF2B5EF4-FFF2-40B4-BE49-F238E27FC236}">
                    <a16:creationId xmlns:a16="http://schemas.microsoft.com/office/drawing/2014/main" id="{B9C2160A-DC67-9E4E-BA13-DC33E5E7D65D}"/>
                  </a:ext>
                </a:extLst>
              </p:cNvPr>
              <p:cNvSpPr/>
              <p:nvPr/>
            </p:nvSpPr>
            <p:spPr bwMode="auto">
              <a:xfrm>
                <a:off x="7118501" y="3566160"/>
                <a:ext cx="1017213" cy="658368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lIns="4572" tIns="4572" rIns="4572" bIns="4572" anchor="ctr"/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Output</a:t>
                </a:r>
              </a:p>
            </p:txBody>
          </p:sp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DE08796D-E6CA-834F-BC91-6C47E8D11B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273056" y="3527658"/>
                <a:ext cx="731520" cy="731520"/>
              </a:xfrm>
              <a:prstGeom prst="rect">
                <a:avLst/>
              </a:prstGeom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8F07952-D500-2846-A94B-70E0BB61CE9F}"/>
              </a:ext>
            </a:extLst>
          </p:cNvPr>
          <p:cNvGrpSpPr/>
          <p:nvPr/>
        </p:nvGrpSpPr>
        <p:grpSpPr>
          <a:xfrm>
            <a:off x="887787" y="2483345"/>
            <a:ext cx="2286000" cy="749243"/>
            <a:chOff x="887787" y="2483345"/>
            <a:chExt cx="2286000" cy="749243"/>
          </a:xfrm>
        </p:grpSpPr>
        <p:sp>
          <p:nvSpPr>
            <p:cNvPr id="55" name="AutoShape 19">
              <a:extLst>
                <a:ext uri="{FF2B5EF4-FFF2-40B4-BE49-F238E27FC236}">
                  <a16:creationId xmlns:a16="http://schemas.microsoft.com/office/drawing/2014/main" id="{91FA1D4D-4A56-4143-9C61-9DFD32D69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787" y="2483345"/>
              <a:ext cx="2286000" cy="731520"/>
            </a:xfrm>
            <a:prstGeom prst="roundRect">
              <a:avLst/>
            </a:prstGeom>
            <a:solidFill>
              <a:srgbClr val="005692"/>
            </a:solidFill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9144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7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05B15A6-A8F2-614F-B64C-AB18D26A5A21}"/>
                </a:ext>
              </a:extLst>
            </p:cNvPr>
            <p:cNvGrpSpPr/>
            <p:nvPr/>
          </p:nvGrpSpPr>
          <p:grpSpPr>
            <a:xfrm>
              <a:off x="955064" y="2501068"/>
              <a:ext cx="2068881" cy="731520"/>
              <a:chOff x="6249770" y="2551176"/>
              <a:chExt cx="2068881" cy="731520"/>
            </a:xfrm>
          </p:grpSpPr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4BB9C165-CA19-E54F-98DA-DBE7292C2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249770" y="2551176"/>
                <a:ext cx="731520" cy="731520"/>
              </a:xfrm>
              <a:prstGeom prst="rect">
                <a:avLst/>
              </a:prstGeom>
            </p:spPr>
          </p:pic>
          <p:sp>
            <p:nvSpPr>
              <p:cNvPr id="58" name="Rounded Rectangle 167">
                <a:extLst>
                  <a:ext uri="{FF2B5EF4-FFF2-40B4-BE49-F238E27FC236}">
                    <a16:creationId xmlns:a16="http://schemas.microsoft.com/office/drawing/2014/main" id="{AB8BA2C6-8A03-C944-9C43-214FF0FBDB0F}"/>
                  </a:ext>
                </a:extLst>
              </p:cNvPr>
              <p:cNvSpPr/>
              <p:nvPr/>
            </p:nvSpPr>
            <p:spPr bwMode="auto">
              <a:xfrm>
                <a:off x="7118501" y="2589536"/>
                <a:ext cx="1200150" cy="658368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lIns="4572" tIns="4572" rIns="4572" bIns="4572" anchor="ctr"/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Data</a:t>
                </a:r>
              </a:p>
            </p:txBody>
          </p:sp>
        </p:grpSp>
      </p:grp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7BCBC42-D192-7940-AD8E-E00F7DBB1AF8}"/>
              </a:ext>
            </a:extLst>
          </p:cNvPr>
          <p:cNvCxnSpPr>
            <a:cxnSpLocks/>
          </p:cNvCxnSpPr>
          <p:nvPr/>
        </p:nvCxnSpPr>
        <p:spPr>
          <a:xfrm>
            <a:off x="3357563" y="2854974"/>
            <a:ext cx="1503996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715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W_Public_widescreen">
  <a:themeElements>
    <a:clrScheme name="TMW_PPT">
      <a:dk1>
        <a:sysClr val="windowText" lastClr="000000"/>
      </a:dk1>
      <a:lt1>
        <a:sysClr val="window" lastClr="FFFFFF"/>
      </a:lt1>
      <a:dk2>
        <a:srgbClr val="125687"/>
      </a:dk2>
      <a:lt2>
        <a:srgbClr val="EEECE1"/>
      </a:lt2>
      <a:accent1>
        <a:srgbClr val="95B3D7"/>
      </a:accent1>
      <a:accent2>
        <a:srgbClr val="781414"/>
      </a:accent2>
      <a:accent3>
        <a:srgbClr val="697819"/>
      </a:accent3>
      <a:accent4>
        <a:srgbClr val="D27809"/>
      </a:accent4>
      <a:accent5>
        <a:srgbClr val="BFBFBF"/>
      </a:accent5>
      <a:accent6>
        <a:srgbClr val="E5DD9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b="1" dirty="0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5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D5DDB77A-7A95-494D-BDB2-3B07E4E9C6D3}" vid="{6DD05541-C2C4-9745-96B7-E9779F5DB940}"/>
    </a:ext>
  </a:extLst>
</a:theme>
</file>

<file path=ppt/theme/theme2.xml><?xml version="1.0" encoding="utf-8"?>
<a:theme xmlns:a="http://schemas.openxmlformats.org/drawingml/2006/main" name="2_MW_Public_widescreen">
  <a:themeElements>
    <a:clrScheme name="TMW_PPT">
      <a:dk1>
        <a:sysClr val="windowText" lastClr="000000"/>
      </a:dk1>
      <a:lt1>
        <a:sysClr val="window" lastClr="FFFFFF"/>
      </a:lt1>
      <a:dk2>
        <a:srgbClr val="125687"/>
      </a:dk2>
      <a:lt2>
        <a:srgbClr val="EEECE1"/>
      </a:lt2>
      <a:accent1>
        <a:srgbClr val="95B3D7"/>
      </a:accent1>
      <a:accent2>
        <a:srgbClr val="781414"/>
      </a:accent2>
      <a:accent3>
        <a:srgbClr val="697819"/>
      </a:accent3>
      <a:accent4>
        <a:srgbClr val="D27809"/>
      </a:accent4>
      <a:accent5>
        <a:srgbClr val="BFBFBF"/>
      </a:accent5>
      <a:accent6>
        <a:srgbClr val="E5DD9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b="1" dirty="0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5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W_Public.potx" id="{7B62C555-CD70-4EE5-8275-70287A7F6F1D}" vid="{C2E7C768-1CE4-4169-86EB-FCD543953057}"/>
    </a:ext>
  </a:extLst>
</a:theme>
</file>

<file path=ppt/theme/theme3.xml><?xml version="1.0" encoding="utf-8"?>
<a:theme xmlns:a="http://schemas.openxmlformats.org/drawingml/2006/main" name="MW_Expo_WideScreen_blue">
  <a:themeElements>
    <a:clrScheme name="Annual Meeting Color Palett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BF6"/>
      </a:accent1>
      <a:accent2>
        <a:srgbClr val="FFFF66"/>
      </a:accent2>
      <a:accent3>
        <a:srgbClr val="FFC000"/>
      </a:accent3>
      <a:accent4>
        <a:srgbClr val="D9D9D9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BF6"/>
        </a:solidFill>
        <a:ln>
          <a:noFill/>
        </a:ln>
      </a:spPr>
      <a:bodyPr rtlCol="0" anchor="ctr"/>
      <a:lstStyle>
        <a:defPPr algn="ctr">
          <a:defRPr sz="2000" b="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bg1">
              <a:lumMod val="75000"/>
            </a:schemeClr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none" lIns="91440" tIns="45720" rIns="91440" bIns="45720" rtlCol="0">
        <a:spAutoFit/>
      </a:bodyPr>
      <a:lstStyle>
        <a:defPPr algn="ctr" defTabSz="1490432">
          <a:spcBef>
            <a:spcPct val="20000"/>
          </a:spcBef>
          <a:buClr>
            <a:schemeClr val="bg1"/>
          </a:buClr>
          <a:buSzPct val="75000"/>
          <a:defRPr sz="20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1638</TotalTime>
  <Words>551</Words>
  <Application>Microsoft Office PowerPoint</Application>
  <PresentationFormat>Widescreen</PresentationFormat>
  <Paragraphs>242</Paragraphs>
  <Slides>27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Malgun Gothic</vt:lpstr>
      <vt:lpstr>Arial</vt:lpstr>
      <vt:lpstr>Calibri</vt:lpstr>
      <vt:lpstr>Cambria</vt:lpstr>
      <vt:lpstr>Courier New</vt:lpstr>
      <vt:lpstr>Wingdings</vt:lpstr>
      <vt:lpstr>MW_Public_widescreen</vt:lpstr>
      <vt:lpstr>2_MW_Public_widescreen</vt:lpstr>
      <vt:lpstr>MW_Expo_WideScreen_blue</vt:lpstr>
      <vt:lpstr>Machine Learning for Space Systems:  Are We Ready?</vt:lpstr>
      <vt:lpstr>Key Enablers for Machine Learning</vt:lpstr>
      <vt:lpstr>Machine learning deployed today</vt:lpstr>
      <vt:lpstr>What’s next?</vt:lpstr>
      <vt:lpstr>Artificial Intelligence</vt:lpstr>
      <vt:lpstr>Machine Learning</vt:lpstr>
      <vt:lpstr>Deep Learning</vt:lpstr>
      <vt:lpstr>There are two ways to get a computer to do what you want</vt:lpstr>
      <vt:lpstr>There are two ways to get a computer to do what you want</vt:lpstr>
      <vt:lpstr>There are two ways to get a computer to do what you want</vt:lpstr>
      <vt:lpstr>There are two ways to get a computer to do what you want</vt:lpstr>
      <vt:lpstr>Types of Machine Learning</vt:lpstr>
      <vt:lpstr>The Role of AI in Your System</vt:lpstr>
      <vt:lpstr>The Role of AI in Your System</vt:lpstr>
      <vt:lpstr>What can the AI model do?</vt:lpstr>
      <vt:lpstr>What should the AI model do?</vt:lpstr>
      <vt:lpstr>Example:  Analyzing signal data using deep learning</vt:lpstr>
      <vt:lpstr>Example:  Analyzing signal data using deep learning</vt:lpstr>
      <vt:lpstr>Example:  Analyzing image data using deep learning</vt:lpstr>
      <vt:lpstr>Key Enablers for Machine Learning</vt:lpstr>
      <vt:lpstr>Challenges</vt:lpstr>
      <vt:lpstr>How to verify machine learning algorithms?</vt:lpstr>
      <vt:lpstr>How to verify machine learning algorithms?</vt:lpstr>
      <vt:lpstr>How to verify machine learning algorithms?</vt:lpstr>
      <vt:lpstr>How to verify machine learning algorithms?</vt:lpstr>
      <vt:lpstr>How to verify machine learning systems?</vt:lpstr>
      <vt:lpstr>Most likely near-term use cases in space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for Space Systems:  Are We Ready?</dc:title>
  <dc:creator>Ossi Saarela</dc:creator>
  <cp:keywords>Version 18.0</cp:keywords>
  <cp:lastModifiedBy>Ossi Saarela</cp:lastModifiedBy>
  <cp:revision>2</cp:revision>
  <dcterms:created xsi:type="dcterms:W3CDTF">2018-10-09T18:13:29Z</dcterms:created>
  <dcterms:modified xsi:type="dcterms:W3CDTF">2018-11-15T19:51:55Z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441712758</vt:i4>
  </property>
  <property fmtid="{D5CDD505-2E9C-101B-9397-08002B2CF9AE}" pid="3" name="_NewReviewCycle">
    <vt:lpwstr/>
  </property>
  <property fmtid="{D5CDD505-2E9C-101B-9397-08002B2CF9AE}" pid="4" name="_EmailSubject">
    <vt:lpwstr>Quick PPT question</vt:lpwstr>
  </property>
  <property fmtid="{D5CDD505-2E9C-101B-9397-08002B2CF9AE}" pid="5" name="_AuthorEmail">
    <vt:lpwstr>Julie.Cornell@mathworks.com</vt:lpwstr>
  </property>
  <property fmtid="{D5CDD505-2E9C-101B-9397-08002B2CF9AE}" pid="6" name="_AuthorEmailDisplayName">
    <vt:lpwstr>Julie Cornell</vt:lpwstr>
  </property>
</Properties>
</file>