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523"/>
  </p:normalViewPr>
  <p:slideViewPr>
    <p:cSldViewPr snapToGrid="0" snapToObjects="1">
      <p:cViewPr varScale="1">
        <p:scale>
          <a:sx n="88" d="100"/>
          <a:sy n="88" d="100"/>
        </p:scale>
        <p:origin x="1085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F195-DFD8-C045-B486-7F9EA7CA2E06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326F-1DB0-F349-AFFC-77E3948D1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73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F195-DFD8-C045-B486-7F9EA7CA2E06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326F-1DB0-F349-AFFC-77E3948D1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9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F195-DFD8-C045-B486-7F9EA7CA2E06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326F-1DB0-F349-AFFC-77E3948D1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7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F195-DFD8-C045-B486-7F9EA7CA2E06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326F-1DB0-F349-AFFC-77E3948D1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6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F195-DFD8-C045-B486-7F9EA7CA2E06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326F-1DB0-F349-AFFC-77E3948D1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8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F195-DFD8-C045-B486-7F9EA7CA2E06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326F-1DB0-F349-AFFC-77E3948D1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4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F195-DFD8-C045-B486-7F9EA7CA2E06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326F-1DB0-F349-AFFC-77E3948D1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3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F195-DFD8-C045-B486-7F9EA7CA2E06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326F-1DB0-F349-AFFC-77E3948D1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6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F195-DFD8-C045-B486-7F9EA7CA2E06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326F-1DB0-F349-AFFC-77E3948D1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F195-DFD8-C045-B486-7F9EA7CA2E06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326F-1DB0-F349-AFFC-77E3948D1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80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F195-DFD8-C045-B486-7F9EA7CA2E06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326F-1DB0-F349-AFFC-77E3948D1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4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BF195-DFD8-C045-B486-7F9EA7CA2E06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B326F-1DB0-F349-AFFC-77E3948D1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3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-2" y="-36290"/>
            <a:ext cx="9144002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/>
            </a:lvl1pPr>
          </a:lstStyle>
          <a:p>
            <a:r>
              <a:rPr lang="en-US" dirty="0"/>
              <a:t>Join </a:t>
            </a:r>
            <a:r>
              <a:rPr lang="en-US" dirty="0" smtClean="0"/>
              <a:t>us </a:t>
            </a:r>
            <a:r>
              <a:rPr lang="en-US" dirty="0"/>
              <a:t>at the 12th </a:t>
            </a:r>
            <a:r>
              <a:rPr lang="en-US" dirty="0" smtClean="0"/>
              <a:t>Annual Flight </a:t>
            </a:r>
            <a:r>
              <a:rPr lang="en-US" dirty="0"/>
              <a:t>Software </a:t>
            </a:r>
            <a:r>
              <a:rPr lang="en-US" dirty="0" smtClean="0"/>
              <a:t>Workshop!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80457" y="5473005"/>
            <a:ext cx="5932714" cy="1384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December </a:t>
            </a:r>
            <a:r>
              <a:rPr lang="en-US" sz="2800" b="1" smtClean="0"/>
              <a:t>9-12, </a:t>
            </a:r>
            <a:r>
              <a:rPr lang="en-US" sz="2800" b="1" dirty="0"/>
              <a:t>2019</a:t>
            </a:r>
          </a:p>
          <a:p>
            <a:pPr algn="ctr"/>
            <a:r>
              <a:rPr lang="en-US" sz="2800" b="1" dirty="0"/>
              <a:t>NASA Marshall Space Flight Center</a:t>
            </a:r>
          </a:p>
          <a:p>
            <a:pPr algn="ctr"/>
            <a:r>
              <a:rPr lang="en-US" sz="2800" b="1" dirty="0"/>
              <a:t>Huntsville, Alabama</a:t>
            </a:r>
          </a:p>
        </p:txBody>
      </p:sp>
    </p:spTree>
    <p:extLst>
      <p:ext uri="{BB962C8B-B14F-4D97-AF65-F5344CB8AC3E}">
        <p14:creationId xmlns:p14="http://schemas.microsoft.com/office/powerpoint/2010/main" val="840451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Ronnie K</dc:creator>
  <cp:lastModifiedBy>Harmalkar, Subodh S.</cp:lastModifiedBy>
  <cp:revision>4</cp:revision>
  <dcterms:created xsi:type="dcterms:W3CDTF">2018-12-05T16:56:07Z</dcterms:created>
  <dcterms:modified xsi:type="dcterms:W3CDTF">2019-05-28T00:50:57Z</dcterms:modified>
</cp:coreProperties>
</file>