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1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CAD-7E91-4D6B-8A54-AF8EAF06F9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303D5B-362C-43BE-9C53-1E0A6EDE30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87628E-8420-4356-BD08-E22FC6EB892B}"/>
              </a:ext>
            </a:extLst>
          </p:cNvPr>
          <p:cNvSpPr>
            <a:spLocks noGrp="1"/>
          </p:cNvSpPr>
          <p:nvPr>
            <p:ph type="dt" sz="half" idx="10"/>
          </p:nvPr>
        </p:nvSpPr>
        <p:spPr/>
        <p:txBody>
          <a:bodyPr/>
          <a:lstStyle/>
          <a:p>
            <a:fld id="{07D49B57-ECBE-457F-8A57-42F3AF5C0823}" type="datetimeFigureOut">
              <a:rPr lang="en-US" smtClean="0"/>
              <a:t>11/26/2018</a:t>
            </a:fld>
            <a:endParaRPr lang="en-US"/>
          </a:p>
        </p:txBody>
      </p:sp>
      <p:sp>
        <p:nvSpPr>
          <p:cNvPr id="5" name="Footer Placeholder 4">
            <a:extLst>
              <a:ext uri="{FF2B5EF4-FFF2-40B4-BE49-F238E27FC236}">
                <a16:creationId xmlns:a16="http://schemas.microsoft.com/office/drawing/2014/main" id="{FA7F7577-1E81-4715-9774-EBB98D2173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94A6A3-B26B-4E6C-9E13-AFE19465F19E}"/>
              </a:ext>
            </a:extLst>
          </p:cNvPr>
          <p:cNvSpPr>
            <a:spLocks noGrp="1"/>
          </p:cNvSpPr>
          <p:nvPr>
            <p:ph type="sldNum" sz="quarter" idx="12"/>
          </p:nvPr>
        </p:nvSpPr>
        <p:spPr/>
        <p:txBody>
          <a:bodyPr/>
          <a:lstStyle/>
          <a:p>
            <a:fld id="{055491C7-7A94-4B58-AD0C-2F01E11FC8B6}" type="slidenum">
              <a:rPr lang="en-US" smtClean="0"/>
              <a:t>‹#›</a:t>
            </a:fld>
            <a:endParaRPr lang="en-US"/>
          </a:p>
        </p:txBody>
      </p:sp>
    </p:spTree>
    <p:extLst>
      <p:ext uri="{BB962C8B-B14F-4D97-AF65-F5344CB8AC3E}">
        <p14:creationId xmlns:p14="http://schemas.microsoft.com/office/powerpoint/2010/main" val="622202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05246-CD5F-4528-AD2E-84964B0A11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E65166-FB40-43EA-BE44-28BF56E621E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87839D-6C5A-4C1E-B9C6-BA8E85460ED4}"/>
              </a:ext>
            </a:extLst>
          </p:cNvPr>
          <p:cNvSpPr>
            <a:spLocks noGrp="1"/>
          </p:cNvSpPr>
          <p:nvPr>
            <p:ph type="dt" sz="half" idx="10"/>
          </p:nvPr>
        </p:nvSpPr>
        <p:spPr/>
        <p:txBody>
          <a:bodyPr/>
          <a:lstStyle/>
          <a:p>
            <a:fld id="{07D49B57-ECBE-457F-8A57-42F3AF5C0823}" type="datetimeFigureOut">
              <a:rPr lang="en-US" smtClean="0"/>
              <a:t>11/26/2018</a:t>
            </a:fld>
            <a:endParaRPr lang="en-US"/>
          </a:p>
        </p:txBody>
      </p:sp>
      <p:sp>
        <p:nvSpPr>
          <p:cNvPr id="5" name="Footer Placeholder 4">
            <a:extLst>
              <a:ext uri="{FF2B5EF4-FFF2-40B4-BE49-F238E27FC236}">
                <a16:creationId xmlns:a16="http://schemas.microsoft.com/office/drawing/2014/main" id="{67376137-D56E-415E-925F-E11FFA4322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EB85E1-C5AA-451E-B5B5-78523CEE9580}"/>
              </a:ext>
            </a:extLst>
          </p:cNvPr>
          <p:cNvSpPr>
            <a:spLocks noGrp="1"/>
          </p:cNvSpPr>
          <p:nvPr>
            <p:ph type="sldNum" sz="quarter" idx="12"/>
          </p:nvPr>
        </p:nvSpPr>
        <p:spPr/>
        <p:txBody>
          <a:bodyPr/>
          <a:lstStyle/>
          <a:p>
            <a:fld id="{055491C7-7A94-4B58-AD0C-2F01E11FC8B6}" type="slidenum">
              <a:rPr lang="en-US" smtClean="0"/>
              <a:t>‹#›</a:t>
            </a:fld>
            <a:endParaRPr lang="en-US"/>
          </a:p>
        </p:txBody>
      </p:sp>
    </p:spTree>
    <p:extLst>
      <p:ext uri="{BB962C8B-B14F-4D97-AF65-F5344CB8AC3E}">
        <p14:creationId xmlns:p14="http://schemas.microsoft.com/office/powerpoint/2010/main" val="998380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4689FA-5707-428D-AD02-A6D3EF0A6B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91EBB3-FCE3-4719-9B4F-983C290DF46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A86EB-79AF-41A3-BB5E-565159CF5E2B}"/>
              </a:ext>
            </a:extLst>
          </p:cNvPr>
          <p:cNvSpPr>
            <a:spLocks noGrp="1"/>
          </p:cNvSpPr>
          <p:nvPr>
            <p:ph type="dt" sz="half" idx="10"/>
          </p:nvPr>
        </p:nvSpPr>
        <p:spPr/>
        <p:txBody>
          <a:bodyPr/>
          <a:lstStyle/>
          <a:p>
            <a:fld id="{07D49B57-ECBE-457F-8A57-42F3AF5C0823}" type="datetimeFigureOut">
              <a:rPr lang="en-US" smtClean="0"/>
              <a:t>11/26/2018</a:t>
            </a:fld>
            <a:endParaRPr lang="en-US"/>
          </a:p>
        </p:txBody>
      </p:sp>
      <p:sp>
        <p:nvSpPr>
          <p:cNvPr id="5" name="Footer Placeholder 4">
            <a:extLst>
              <a:ext uri="{FF2B5EF4-FFF2-40B4-BE49-F238E27FC236}">
                <a16:creationId xmlns:a16="http://schemas.microsoft.com/office/drawing/2014/main" id="{A4FBC817-A6B2-4E59-A189-B9B3B7AAAA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977DB3-CBF1-4BA8-B97D-C58465CF6BED}"/>
              </a:ext>
            </a:extLst>
          </p:cNvPr>
          <p:cNvSpPr>
            <a:spLocks noGrp="1"/>
          </p:cNvSpPr>
          <p:nvPr>
            <p:ph type="sldNum" sz="quarter" idx="12"/>
          </p:nvPr>
        </p:nvSpPr>
        <p:spPr/>
        <p:txBody>
          <a:bodyPr/>
          <a:lstStyle/>
          <a:p>
            <a:fld id="{055491C7-7A94-4B58-AD0C-2F01E11FC8B6}" type="slidenum">
              <a:rPr lang="en-US" smtClean="0"/>
              <a:t>‹#›</a:t>
            </a:fld>
            <a:endParaRPr lang="en-US"/>
          </a:p>
        </p:txBody>
      </p:sp>
    </p:spTree>
    <p:extLst>
      <p:ext uri="{BB962C8B-B14F-4D97-AF65-F5344CB8AC3E}">
        <p14:creationId xmlns:p14="http://schemas.microsoft.com/office/powerpoint/2010/main" val="78570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B7C47-C455-4B7A-B0EB-2B00694A89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B4C438-50AC-4252-A90B-A8F8A809290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2E1463-6FD2-4FE6-A8F3-B38CECE487E0}"/>
              </a:ext>
            </a:extLst>
          </p:cNvPr>
          <p:cNvSpPr>
            <a:spLocks noGrp="1"/>
          </p:cNvSpPr>
          <p:nvPr>
            <p:ph type="dt" sz="half" idx="10"/>
          </p:nvPr>
        </p:nvSpPr>
        <p:spPr/>
        <p:txBody>
          <a:bodyPr/>
          <a:lstStyle/>
          <a:p>
            <a:fld id="{07D49B57-ECBE-457F-8A57-42F3AF5C0823}" type="datetimeFigureOut">
              <a:rPr lang="en-US" smtClean="0"/>
              <a:t>11/26/2018</a:t>
            </a:fld>
            <a:endParaRPr lang="en-US"/>
          </a:p>
        </p:txBody>
      </p:sp>
      <p:sp>
        <p:nvSpPr>
          <p:cNvPr id="5" name="Footer Placeholder 4">
            <a:extLst>
              <a:ext uri="{FF2B5EF4-FFF2-40B4-BE49-F238E27FC236}">
                <a16:creationId xmlns:a16="http://schemas.microsoft.com/office/drawing/2014/main" id="{DDF782D1-7198-4BAA-9517-F16773A10F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22D74C-032C-446E-A8CB-CD5056949DFA}"/>
              </a:ext>
            </a:extLst>
          </p:cNvPr>
          <p:cNvSpPr>
            <a:spLocks noGrp="1"/>
          </p:cNvSpPr>
          <p:nvPr>
            <p:ph type="sldNum" sz="quarter" idx="12"/>
          </p:nvPr>
        </p:nvSpPr>
        <p:spPr/>
        <p:txBody>
          <a:bodyPr/>
          <a:lstStyle/>
          <a:p>
            <a:fld id="{055491C7-7A94-4B58-AD0C-2F01E11FC8B6}" type="slidenum">
              <a:rPr lang="en-US" smtClean="0"/>
              <a:t>‹#›</a:t>
            </a:fld>
            <a:endParaRPr lang="en-US"/>
          </a:p>
        </p:txBody>
      </p:sp>
    </p:spTree>
    <p:extLst>
      <p:ext uri="{BB962C8B-B14F-4D97-AF65-F5344CB8AC3E}">
        <p14:creationId xmlns:p14="http://schemas.microsoft.com/office/powerpoint/2010/main" val="1594451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B8914-CEFD-4644-9F45-D152740122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B0528E-902A-43DC-81B1-82D615DECC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B6925B-DBA0-4260-BB64-417008A5EE7E}"/>
              </a:ext>
            </a:extLst>
          </p:cNvPr>
          <p:cNvSpPr>
            <a:spLocks noGrp="1"/>
          </p:cNvSpPr>
          <p:nvPr>
            <p:ph type="dt" sz="half" idx="10"/>
          </p:nvPr>
        </p:nvSpPr>
        <p:spPr/>
        <p:txBody>
          <a:bodyPr/>
          <a:lstStyle/>
          <a:p>
            <a:fld id="{07D49B57-ECBE-457F-8A57-42F3AF5C0823}" type="datetimeFigureOut">
              <a:rPr lang="en-US" smtClean="0"/>
              <a:t>11/26/2018</a:t>
            </a:fld>
            <a:endParaRPr lang="en-US"/>
          </a:p>
        </p:txBody>
      </p:sp>
      <p:sp>
        <p:nvSpPr>
          <p:cNvPr id="5" name="Footer Placeholder 4">
            <a:extLst>
              <a:ext uri="{FF2B5EF4-FFF2-40B4-BE49-F238E27FC236}">
                <a16:creationId xmlns:a16="http://schemas.microsoft.com/office/drawing/2014/main" id="{9993E463-B5AB-4DF6-A945-0755DE8690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A16DEA-243B-4249-AD56-75373B91ADA7}"/>
              </a:ext>
            </a:extLst>
          </p:cNvPr>
          <p:cNvSpPr>
            <a:spLocks noGrp="1"/>
          </p:cNvSpPr>
          <p:nvPr>
            <p:ph type="sldNum" sz="quarter" idx="12"/>
          </p:nvPr>
        </p:nvSpPr>
        <p:spPr/>
        <p:txBody>
          <a:bodyPr/>
          <a:lstStyle/>
          <a:p>
            <a:fld id="{055491C7-7A94-4B58-AD0C-2F01E11FC8B6}" type="slidenum">
              <a:rPr lang="en-US" smtClean="0"/>
              <a:t>‹#›</a:t>
            </a:fld>
            <a:endParaRPr lang="en-US"/>
          </a:p>
        </p:txBody>
      </p:sp>
    </p:spTree>
    <p:extLst>
      <p:ext uri="{BB962C8B-B14F-4D97-AF65-F5344CB8AC3E}">
        <p14:creationId xmlns:p14="http://schemas.microsoft.com/office/powerpoint/2010/main" val="1261526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CCF66-8D64-4A6E-B873-9C04A3A63F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838C7E-0ABC-4A8B-A915-75C2BD2C96C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94874D-B3C7-4264-AF85-3BAA11ABE4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E7118E-5DEA-49F2-94A7-A92162A6017A}"/>
              </a:ext>
            </a:extLst>
          </p:cNvPr>
          <p:cNvSpPr>
            <a:spLocks noGrp="1"/>
          </p:cNvSpPr>
          <p:nvPr>
            <p:ph type="dt" sz="half" idx="10"/>
          </p:nvPr>
        </p:nvSpPr>
        <p:spPr/>
        <p:txBody>
          <a:bodyPr/>
          <a:lstStyle/>
          <a:p>
            <a:fld id="{07D49B57-ECBE-457F-8A57-42F3AF5C0823}" type="datetimeFigureOut">
              <a:rPr lang="en-US" smtClean="0"/>
              <a:t>11/26/2018</a:t>
            </a:fld>
            <a:endParaRPr lang="en-US"/>
          </a:p>
        </p:txBody>
      </p:sp>
      <p:sp>
        <p:nvSpPr>
          <p:cNvPr id="6" name="Footer Placeholder 5">
            <a:extLst>
              <a:ext uri="{FF2B5EF4-FFF2-40B4-BE49-F238E27FC236}">
                <a16:creationId xmlns:a16="http://schemas.microsoft.com/office/drawing/2014/main" id="{EBB3FD32-8AF2-40CC-81DD-90D910C40D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34086A-8722-40C1-8841-14B59068B352}"/>
              </a:ext>
            </a:extLst>
          </p:cNvPr>
          <p:cNvSpPr>
            <a:spLocks noGrp="1"/>
          </p:cNvSpPr>
          <p:nvPr>
            <p:ph type="sldNum" sz="quarter" idx="12"/>
          </p:nvPr>
        </p:nvSpPr>
        <p:spPr/>
        <p:txBody>
          <a:bodyPr/>
          <a:lstStyle/>
          <a:p>
            <a:fld id="{055491C7-7A94-4B58-AD0C-2F01E11FC8B6}" type="slidenum">
              <a:rPr lang="en-US" smtClean="0"/>
              <a:t>‹#›</a:t>
            </a:fld>
            <a:endParaRPr lang="en-US"/>
          </a:p>
        </p:txBody>
      </p:sp>
    </p:spTree>
    <p:extLst>
      <p:ext uri="{BB962C8B-B14F-4D97-AF65-F5344CB8AC3E}">
        <p14:creationId xmlns:p14="http://schemas.microsoft.com/office/powerpoint/2010/main" val="347488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6FDCD-CCF4-4CAB-8B9D-AE5FBD3774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B10697-F9B3-415C-92E7-C04A7A5CB9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87C7A49-2F8D-4BE5-9813-56A99D29CFB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67AC5F-67C7-4775-9703-ECD939B66A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F2E917F-C832-41AE-BE97-64B8A167F07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70B39B-7F4D-482B-949E-099A3581F5ED}"/>
              </a:ext>
            </a:extLst>
          </p:cNvPr>
          <p:cNvSpPr>
            <a:spLocks noGrp="1"/>
          </p:cNvSpPr>
          <p:nvPr>
            <p:ph type="dt" sz="half" idx="10"/>
          </p:nvPr>
        </p:nvSpPr>
        <p:spPr/>
        <p:txBody>
          <a:bodyPr/>
          <a:lstStyle/>
          <a:p>
            <a:fld id="{07D49B57-ECBE-457F-8A57-42F3AF5C0823}" type="datetimeFigureOut">
              <a:rPr lang="en-US" smtClean="0"/>
              <a:t>11/26/2018</a:t>
            </a:fld>
            <a:endParaRPr lang="en-US"/>
          </a:p>
        </p:txBody>
      </p:sp>
      <p:sp>
        <p:nvSpPr>
          <p:cNvPr id="8" name="Footer Placeholder 7">
            <a:extLst>
              <a:ext uri="{FF2B5EF4-FFF2-40B4-BE49-F238E27FC236}">
                <a16:creationId xmlns:a16="http://schemas.microsoft.com/office/drawing/2014/main" id="{9BD3F9D8-C51C-4F90-B9F0-207BFF07AD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17B783-7ECC-4497-839E-03C63F4FA55C}"/>
              </a:ext>
            </a:extLst>
          </p:cNvPr>
          <p:cNvSpPr>
            <a:spLocks noGrp="1"/>
          </p:cNvSpPr>
          <p:nvPr>
            <p:ph type="sldNum" sz="quarter" idx="12"/>
          </p:nvPr>
        </p:nvSpPr>
        <p:spPr/>
        <p:txBody>
          <a:bodyPr/>
          <a:lstStyle/>
          <a:p>
            <a:fld id="{055491C7-7A94-4B58-AD0C-2F01E11FC8B6}" type="slidenum">
              <a:rPr lang="en-US" smtClean="0"/>
              <a:t>‹#›</a:t>
            </a:fld>
            <a:endParaRPr lang="en-US"/>
          </a:p>
        </p:txBody>
      </p:sp>
    </p:spTree>
    <p:extLst>
      <p:ext uri="{BB962C8B-B14F-4D97-AF65-F5344CB8AC3E}">
        <p14:creationId xmlns:p14="http://schemas.microsoft.com/office/powerpoint/2010/main" val="3291323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1E8FF-EFF0-4130-8D57-DCCC5A4D1A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362E73-4191-4816-B589-B61E5663F3CD}"/>
              </a:ext>
            </a:extLst>
          </p:cNvPr>
          <p:cNvSpPr>
            <a:spLocks noGrp="1"/>
          </p:cNvSpPr>
          <p:nvPr>
            <p:ph type="dt" sz="half" idx="10"/>
          </p:nvPr>
        </p:nvSpPr>
        <p:spPr/>
        <p:txBody>
          <a:bodyPr/>
          <a:lstStyle/>
          <a:p>
            <a:fld id="{07D49B57-ECBE-457F-8A57-42F3AF5C0823}" type="datetimeFigureOut">
              <a:rPr lang="en-US" smtClean="0"/>
              <a:t>11/26/2018</a:t>
            </a:fld>
            <a:endParaRPr lang="en-US"/>
          </a:p>
        </p:txBody>
      </p:sp>
      <p:sp>
        <p:nvSpPr>
          <p:cNvPr id="4" name="Footer Placeholder 3">
            <a:extLst>
              <a:ext uri="{FF2B5EF4-FFF2-40B4-BE49-F238E27FC236}">
                <a16:creationId xmlns:a16="http://schemas.microsoft.com/office/drawing/2014/main" id="{713C444B-280E-4C3A-966D-E8A4649E2C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0B05E5-DE77-4EAE-90E1-6920BC0269D7}"/>
              </a:ext>
            </a:extLst>
          </p:cNvPr>
          <p:cNvSpPr>
            <a:spLocks noGrp="1"/>
          </p:cNvSpPr>
          <p:nvPr>
            <p:ph type="sldNum" sz="quarter" idx="12"/>
          </p:nvPr>
        </p:nvSpPr>
        <p:spPr/>
        <p:txBody>
          <a:bodyPr/>
          <a:lstStyle/>
          <a:p>
            <a:fld id="{055491C7-7A94-4B58-AD0C-2F01E11FC8B6}" type="slidenum">
              <a:rPr lang="en-US" smtClean="0"/>
              <a:t>‹#›</a:t>
            </a:fld>
            <a:endParaRPr lang="en-US"/>
          </a:p>
        </p:txBody>
      </p:sp>
    </p:spTree>
    <p:extLst>
      <p:ext uri="{BB962C8B-B14F-4D97-AF65-F5344CB8AC3E}">
        <p14:creationId xmlns:p14="http://schemas.microsoft.com/office/powerpoint/2010/main" val="3771604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E1D2E3-AAA1-42E3-AF41-1A0CA83EEC08}"/>
              </a:ext>
            </a:extLst>
          </p:cNvPr>
          <p:cNvSpPr>
            <a:spLocks noGrp="1"/>
          </p:cNvSpPr>
          <p:nvPr>
            <p:ph type="dt" sz="half" idx="10"/>
          </p:nvPr>
        </p:nvSpPr>
        <p:spPr/>
        <p:txBody>
          <a:bodyPr/>
          <a:lstStyle/>
          <a:p>
            <a:fld id="{07D49B57-ECBE-457F-8A57-42F3AF5C0823}" type="datetimeFigureOut">
              <a:rPr lang="en-US" smtClean="0"/>
              <a:t>11/26/2018</a:t>
            </a:fld>
            <a:endParaRPr lang="en-US"/>
          </a:p>
        </p:txBody>
      </p:sp>
      <p:sp>
        <p:nvSpPr>
          <p:cNvPr id="3" name="Footer Placeholder 2">
            <a:extLst>
              <a:ext uri="{FF2B5EF4-FFF2-40B4-BE49-F238E27FC236}">
                <a16:creationId xmlns:a16="http://schemas.microsoft.com/office/drawing/2014/main" id="{AC4F280D-1A66-4999-8E0A-C7AE74FD3E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5647E9-DF3B-4B09-834F-0B26789FF0AA}"/>
              </a:ext>
            </a:extLst>
          </p:cNvPr>
          <p:cNvSpPr>
            <a:spLocks noGrp="1"/>
          </p:cNvSpPr>
          <p:nvPr>
            <p:ph type="sldNum" sz="quarter" idx="12"/>
          </p:nvPr>
        </p:nvSpPr>
        <p:spPr/>
        <p:txBody>
          <a:bodyPr/>
          <a:lstStyle/>
          <a:p>
            <a:fld id="{055491C7-7A94-4B58-AD0C-2F01E11FC8B6}" type="slidenum">
              <a:rPr lang="en-US" smtClean="0"/>
              <a:t>‹#›</a:t>
            </a:fld>
            <a:endParaRPr lang="en-US"/>
          </a:p>
        </p:txBody>
      </p:sp>
    </p:spTree>
    <p:extLst>
      <p:ext uri="{BB962C8B-B14F-4D97-AF65-F5344CB8AC3E}">
        <p14:creationId xmlns:p14="http://schemas.microsoft.com/office/powerpoint/2010/main" val="228923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D4F16-1BC5-423D-8117-388CA77E63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02D722-39D6-48B0-B003-288F805019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5E1235-9489-4A56-906B-959F983DC1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53D306-1599-4B60-89C3-43BAAD14325A}"/>
              </a:ext>
            </a:extLst>
          </p:cNvPr>
          <p:cNvSpPr>
            <a:spLocks noGrp="1"/>
          </p:cNvSpPr>
          <p:nvPr>
            <p:ph type="dt" sz="half" idx="10"/>
          </p:nvPr>
        </p:nvSpPr>
        <p:spPr/>
        <p:txBody>
          <a:bodyPr/>
          <a:lstStyle/>
          <a:p>
            <a:fld id="{07D49B57-ECBE-457F-8A57-42F3AF5C0823}" type="datetimeFigureOut">
              <a:rPr lang="en-US" smtClean="0"/>
              <a:t>11/26/2018</a:t>
            </a:fld>
            <a:endParaRPr lang="en-US"/>
          </a:p>
        </p:txBody>
      </p:sp>
      <p:sp>
        <p:nvSpPr>
          <p:cNvPr id="6" name="Footer Placeholder 5">
            <a:extLst>
              <a:ext uri="{FF2B5EF4-FFF2-40B4-BE49-F238E27FC236}">
                <a16:creationId xmlns:a16="http://schemas.microsoft.com/office/drawing/2014/main" id="{BEFDF20C-3B2D-445C-BFEE-3CBF0F3180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47D38A-238C-4449-918F-78C71FB30C21}"/>
              </a:ext>
            </a:extLst>
          </p:cNvPr>
          <p:cNvSpPr>
            <a:spLocks noGrp="1"/>
          </p:cNvSpPr>
          <p:nvPr>
            <p:ph type="sldNum" sz="quarter" idx="12"/>
          </p:nvPr>
        </p:nvSpPr>
        <p:spPr/>
        <p:txBody>
          <a:bodyPr/>
          <a:lstStyle/>
          <a:p>
            <a:fld id="{055491C7-7A94-4B58-AD0C-2F01E11FC8B6}" type="slidenum">
              <a:rPr lang="en-US" smtClean="0"/>
              <a:t>‹#›</a:t>
            </a:fld>
            <a:endParaRPr lang="en-US"/>
          </a:p>
        </p:txBody>
      </p:sp>
    </p:spTree>
    <p:extLst>
      <p:ext uri="{BB962C8B-B14F-4D97-AF65-F5344CB8AC3E}">
        <p14:creationId xmlns:p14="http://schemas.microsoft.com/office/powerpoint/2010/main" val="2857198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4A3CE-D622-4FEC-AD57-B5EF1D7BD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1B6393-5526-4155-8973-7AE051918A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02D690-F78D-48A3-8ADE-233F23F8F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497F44-6768-4301-855E-1BD397304AB5}"/>
              </a:ext>
            </a:extLst>
          </p:cNvPr>
          <p:cNvSpPr>
            <a:spLocks noGrp="1"/>
          </p:cNvSpPr>
          <p:nvPr>
            <p:ph type="dt" sz="half" idx="10"/>
          </p:nvPr>
        </p:nvSpPr>
        <p:spPr/>
        <p:txBody>
          <a:bodyPr/>
          <a:lstStyle/>
          <a:p>
            <a:fld id="{07D49B57-ECBE-457F-8A57-42F3AF5C0823}" type="datetimeFigureOut">
              <a:rPr lang="en-US" smtClean="0"/>
              <a:t>11/26/2018</a:t>
            </a:fld>
            <a:endParaRPr lang="en-US"/>
          </a:p>
        </p:txBody>
      </p:sp>
      <p:sp>
        <p:nvSpPr>
          <p:cNvPr id="6" name="Footer Placeholder 5">
            <a:extLst>
              <a:ext uri="{FF2B5EF4-FFF2-40B4-BE49-F238E27FC236}">
                <a16:creationId xmlns:a16="http://schemas.microsoft.com/office/drawing/2014/main" id="{4B363E69-77C1-4B05-93F2-8BF71D2174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C5A228-F87E-455F-ACE2-527314268172}"/>
              </a:ext>
            </a:extLst>
          </p:cNvPr>
          <p:cNvSpPr>
            <a:spLocks noGrp="1"/>
          </p:cNvSpPr>
          <p:nvPr>
            <p:ph type="sldNum" sz="quarter" idx="12"/>
          </p:nvPr>
        </p:nvSpPr>
        <p:spPr/>
        <p:txBody>
          <a:bodyPr/>
          <a:lstStyle/>
          <a:p>
            <a:fld id="{055491C7-7A94-4B58-AD0C-2F01E11FC8B6}" type="slidenum">
              <a:rPr lang="en-US" smtClean="0"/>
              <a:t>‹#›</a:t>
            </a:fld>
            <a:endParaRPr lang="en-US"/>
          </a:p>
        </p:txBody>
      </p:sp>
    </p:spTree>
    <p:extLst>
      <p:ext uri="{BB962C8B-B14F-4D97-AF65-F5344CB8AC3E}">
        <p14:creationId xmlns:p14="http://schemas.microsoft.com/office/powerpoint/2010/main" val="2405854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D5B8D8-F000-4313-8E93-3852A94387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0B1430-3213-49D9-9B79-CEB3A67A6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E5E2D0-4AAB-41B1-9875-450CC757E6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D49B57-ECBE-457F-8A57-42F3AF5C0823}" type="datetimeFigureOut">
              <a:rPr lang="en-US" smtClean="0"/>
              <a:t>11/26/2018</a:t>
            </a:fld>
            <a:endParaRPr lang="en-US"/>
          </a:p>
        </p:txBody>
      </p:sp>
      <p:sp>
        <p:nvSpPr>
          <p:cNvPr id="5" name="Footer Placeholder 4">
            <a:extLst>
              <a:ext uri="{FF2B5EF4-FFF2-40B4-BE49-F238E27FC236}">
                <a16:creationId xmlns:a16="http://schemas.microsoft.com/office/drawing/2014/main" id="{486FBE0D-61A1-4018-ACFE-E8C3946743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4BBE2E-6922-4828-9294-96E60BEC45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491C7-7A94-4B58-AD0C-2F01E11FC8B6}" type="slidenum">
              <a:rPr lang="en-US" smtClean="0"/>
              <a:t>‹#›</a:t>
            </a:fld>
            <a:endParaRPr lang="en-US"/>
          </a:p>
        </p:txBody>
      </p:sp>
    </p:spTree>
    <p:extLst>
      <p:ext uri="{BB962C8B-B14F-4D97-AF65-F5344CB8AC3E}">
        <p14:creationId xmlns:p14="http://schemas.microsoft.com/office/powerpoint/2010/main" val="930841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24DA657-32ED-4342-9619-5E9D8D1AC4FF}"/>
              </a:ext>
            </a:extLst>
          </p:cNvPr>
          <p:cNvSpPr>
            <a:spLocks noGrp="1"/>
          </p:cNvSpPr>
          <p:nvPr>
            <p:ph type="title"/>
          </p:nvPr>
        </p:nvSpPr>
        <p:spPr>
          <a:xfrm>
            <a:off x="648929" y="629266"/>
            <a:ext cx="6586491" cy="1676603"/>
          </a:xfrm>
        </p:spPr>
        <p:txBody>
          <a:bodyPr vert="horz" lIns="91440" tIns="45720" rIns="91440" bIns="45720" rtlCol="0" anchor="ctr">
            <a:normAutofit fontScale="90000"/>
          </a:bodyPr>
          <a:lstStyle/>
          <a:p>
            <a:pPr algn="ctr"/>
            <a:r>
              <a:rPr lang="en-US" sz="4400" b="1" dirty="0"/>
              <a:t>Normal Accidents: Living with High-Risk Technologies</a:t>
            </a:r>
            <a:br>
              <a:rPr lang="en-US" sz="4400" dirty="0"/>
            </a:br>
            <a:r>
              <a:rPr lang="en-US" sz="4400" i="1" dirty="0"/>
              <a:t>Charles </a:t>
            </a:r>
            <a:r>
              <a:rPr lang="en-US" sz="4400" i="1" dirty="0" err="1"/>
              <a:t>Perrow</a:t>
            </a:r>
            <a:endParaRPr lang="en-US" sz="4400" dirty="0"/>
          </a:p>
        </p:txBody>
      </p:sp>
      <p:sp>
        <p:nvSpPr>
          <p:cNvPr id="9" name="Text Placeholder 8">
            <a:extLst>
              <a:ext uri="{FF2B5EF4-FFF2-40B4-BE49-F238E27FC236}">
                <a16:creationId xmlns:a16="http://schemas.microsoft.com/office/drawing/2014/main" id="{ED6D3204-08EF-494E-A719-A46A2021804F}"/>
              </a:ext>
            </a:extLst>
          </p:cNvPr>
          <p:cNvSpPr>
            <a:spLocks noGrp="1"/>
          </p:cNvSpPr>
          <p:nvPr>
            <p:ph type="body" sz="half" idx="2"/>
          </p:nvPr>
        </p:nvSpPr>
        <p:spPr>
          <a:xfrm>
            <a:off x="648930" y="2438400"/>
            <a:ext cx="6586489" cy="3785419"/>
          </a:xfrm>
        </p:spPr>
        <p:txBody>
          <a:bodyPr vert="horz" lIns="91440" tIns="45720" rIns="91440" bIns="45720" rtlCol="0">
            <a:normAutofit/>
          </a:bodyPr>
          <a:lstStyle/>
          <a:p>
            <a:pPr indent="-228600">
              <a:buFont typeface="Arial" panose="020B0604020202020204" pitchFamily="34" charset="0"/>
              <a:buChar char="•"/>
            </a:pPr>
            <a:r>
              <a:rPr lang="en-US" sz="2400" dirty="0"/>
              <a:t>Conventional engineering approach to ensuring safety, building in more warnings and safeguards, fails because systems complexity makes failures inevitable</a:t>
            </a:r>
          </a:p>
          <a:p>
            <a:pPr indent="-228600">
              <a:buFont typeface="Arial" panose="020B0604020202020204" pitchFamily="34" charset="0"/>
              <a:buChar char="•"/>
            </a:pPr>
            <a:r>
              <a:rPr lang="en-US" sz="2400" dirty="0"/>
              <a:t>Book asserts that typical precautions, by adding to complexity, may help create new categories of accidents.</a:t>
            </a:r>
          </a:p>
          <a:p>
            <a:pPr indent="-228600">
              <a:buFont typeface="Arial" panose="020B0604020202020204" pitchFamily="34" charset="0"/>
              <a:buChar char="•"/>
            </a:pPr>
            <a:endParaRPr lang="en-US" sz="2400" dirty="0"/>
          </a:p>
        </p:txBody>
      </p:sp>
      <p:pic>
        <p:nvPicPr>
          <p:cNvPr id="1026" name="Picture 2" descr="51ufuHOXeUL._SX326_BO1,204,203,200_.jpg (328Ã499)">
            <a:extLst>
              <a:ext uri="{FF2B5EF4-FFF2-40B4-BE49-F238E27FC236}">
                <a16:creationId xmlns:a16="http://schemas.microsoft.com/office/drawing/2014/main" id="{F336768B-2886-4300-A50E-F4CEECD80302}"/>
              </a:ext>
            </a:extLst>
          </p:cNvPr>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t="2728" r="1" b="1"/>
          <a:stretch/>
        </p:blipFill>
        <p:spPr bwMode="auto">
          <a:xfrm>
            <a:off x="7556408" y="10"/>
            <a:ext cx="4635591" cy="6857990"/>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A769F50A-5963-4B78-93A8-E0053CF7BDBD}"/>
              </a:ext>
            </a:extLst>
          </p:cNvPr>
          <p:cNvSpPr txBox="1"/>
          <p:nvPr/>
        </p:nvSpPr>
        <p:spPr>
          <a:xfrm>
            <a:off x="1275644" y="5565422"/>
            <a:ext cx="4943776" cy="369332"/>
          </a:xfrm>
          <a:prstGeom prst="rect">
            <a:avLst/>
          </a:prstGeom>
          <a:noFill/>
          <a:ln w="28575">
            <a:solidFill>
              <a:schemeClr val="accent1"/>
            </a:solidFill>
          </a:ln>
        </p:spPr>
        <p:txBody>
          <a:bodyPr wrap="square" rtlCol="0">
            <a:spAutoFit/>
          </a:bodyPr>
          <a:lstStyle/>
          <a:p>
            <a:pPr algn="ctr"/>
            <a:r>
              <a:rPr lang="en-US" dirty="0"/>
              <a:t>Alan </a:t>
            </a:r>
            <a:r>
              <a:rPr lang="en-US" dirty="0" err="1"/>
              <a:t>Unell</a:t>
            </a:r>
            <a:r>
              <a:rPr lang="en-US" dirty="0"/>
              <a:t> gives it 5 stars and 2 thumbs up!</a:t>
            </a:r>
          </a:p>
        </p:txBody>
      </p:sp>
    </p:spTree>
    <p:extLst>
      <p:ext uri="{BB962C8B-B14F-4D97-AF65-F5344CB8AC3E}">
        <p14:creationId xmlns:p14="http://schemas.microsoft.com/office/powerpoint/2010/main" val="2120762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24DA657-32ED-4342-9619-5E9D8D1AC4FF}"/>
              </a:ext>
            </a:extLst>
          </p:cNvPr>
          <p:cNvSpPr>
            <a:spLocks noGrp="1"/>
          </p:cNvSpPr>
          <p:nvPr>
            <p:ph type="title"/>
          </p:nvPr>
        </p:nvSpPr>
        <p:spPr>
          <a:xfrm>
            <a:off x="648929" y="629266"/>
            <a:ext cx="6586491" cy="1676603"/>
          </a:xfrm>
        </p:spPr>
        <p:txBody>
          <a:bodyPr vert="horz" lIns="91440" tIns="45720" rIns="91440" bIns="45720" rtlCol="0" anchor="ctr">
            <a:normAutofit fontScale="90000"/>
          </a:bodyPr>
          <a:lstStyle/>
          <a:p>
            <a:pPr algn="ctr"/>
            <a:r>
              <a:rPr lang="en-US" sz="4400" b="1"/>
              <a:t>It's ONLY Rocket Science: An Introduction in Plain English</a:t>
            </a:r>
            <a:br>
              <a:rPr lang="en-US" sz="4400"/>
            </a:br>
            <a:r>
              <a:rPr lang="en-US" sz="4400" i="1"/>
              <a:t>Lucy Rogers</a:t>
            </a:r>
            <a:endParaRPr lang="en-US" sz="4400" dirty="0"/>
          </a:p>
        </p:txBody>
      </p:sp>
      <p:sp>
        <p:nvSpPr>
          <p:cNvPr id="9" name="Text Placeholder 8">
            <a:extLst>
              <a:ext uri="{FF2B5EF4-FFF2-40B4-BE49-F238E27FC236}">
                <a16:creationId xmlns:a16="http://schemas.microsoft.com/office/drawing/2014/main" id="{ED6D3204-08EF-494E-A719-A46A2021804F}"/>
              </a:ext>
            </a:extLst>
          </p:cNvPr>
          <p:cNvSpPr>
            <a:spLocks noGrp="1"/>
          </p:cNvSpPr>
          <p:nvPr>
            <p:ph type="body" sz="half" idx="2"/>
          </p:nvPr>
        </p:nvSpPr>
        <p:spPr>
          <a:xfrm>
            <a:off x="648930" y="2438400"/>
            <a:ext cx="6586489" cy="3785419"/>
          </a:xfrm>
        </p:spPr>
        <p:txBody>
          <a:bodyPr vert="horz" lIns="91440" tIns="45720" rIns="91440" bIns="45720" rtlCol="0">
            <a:normAutofit/>
          </a:bodyPr>
          <a:lstStyle/>
          <a:p>
            <a:pPr indent="-228600">
              <a:buFont typeface="Arial" panose="020B0604020202020204" pitchFamily="34" charset="0"/>
              <a:buChar char="•"/>
            </a:pPr>
            <a:r>
              <a:rPr lang="en-US" sz="2400" dirty="0"/>
              <a:t>The beauty of this book, written by an engineer who is also an accomplished science writer, is that it covers the subject comprehensively, and yet is almost entirely descriptive and non-mathematical</a:t>
            </a:r>
          </a:p>
          <a:p>
            <a:pPr indent="-228600">
              <a:buFont typeface="Arial" panose="020B0604020202020204" pitchFamily="34" charset="0"/>
              <a:buChar char="•"/>
            </a:pPr>
            <a:r>
              <a:rPr lang="en-US" sz="2400" dirty="0"/>
              <a:t>It deals with all aspects of space flight, from how to leave the Earth, to life in space and the effects of weightlessness</a:t>
            </a:r>
            <a:br>
              <a:rPr lang="en-US" sz="2400" dirty="0"/>
            </a:br>
            <a:br>
              <a:rPr lang="en-US" sz="2400" dirty="0"/>
            </a:br>
            <a:endParaRPr lang="en-US" sz="2400" dirty="0"/>
          </a:p>
        </p:txBody>
      </p:sp>
      <p:pic>
        <p:nvPicPr>
          <p:cNvPr id="2050" name="Picture 2" descr="51QwH6Vfw0L._SX326_BO1,204,203,200_.jpg (328Ã499)">
            <a:extLst>
              <a:ext uri="{FF2B5EF4-FFF2-40B4-BE49-F238E27FC236}">
                <a16:creationId xmlns:a16="http://schemas.microsoft.com/office/drawing/2014/main" id="{2F4B435A-22D8-4091-8DD8-780FE37F43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2215" y="0"/>
            <a:ext cx="4519785" cy="6876136"/>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ADC44B1C-ACC9-4524-9CBA-2BC8F9586A4B}"/>
              </a:ext>
            </a:extLst>
          </p:cNvPr>
          <p:cNvSpPr txBox="1"/>
          <p:nvPr/>
        </p:nvSpPr>
        <p:spPr>
          <a:xfrm>
            <a:off x="1343377" y="5156021"/>
            <a:ext cx="4943776" cy="1200329"/>
          </a:xfrm>
          <a:prstGeom prst="rect">
            <a:avLst/>
          </a:prstGeom>
          <a:noFill/>
          <a:ln w="28575">
            <a:solidFill>
              <a:schemeClr val="accent1"/>
            </a:solidFill>
          </a:ln>
        </p:spPr>
        <p:txBody>
          <a:bodyPr wrap="square" rtlCol="0">
            <a:spAutoFit/>
          </a:bodyPr>
          <a:lstStyle/>
          <a:p>
            <a:pPr algn="ctr"/>
            <a:r>
              <a:rPr lang="en-US" dirty="0"/>
              <a:t>Dr. Rogers is a Fellow of the Institution of Mechanical Engineers, judge, on BBC Robot Wars, and founder of the Guild of Makers, and help hack a park of animatronic dinosaurs</a:t>
            </a:r>
          </a:p>
        </p:txBody>
      </p:sp>
    </p:spTree>
    <p:extLst>
      <p:ext uri="{BB962C8B-B14F-4D97-AF65-F5344CB8AC3E}">
        <p14:creationId xmlns:p14="http://schemas.microsoft.com/office/powerpoint/2010/main" val="2039413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163</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Normal Accidents: Living with High-Risk Technologies Charles Perrow</vt:lpstr>
      <vt:lpstr>It's ONLY Rocket Science: An Introduction in Plain English Lucy Rogers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Normal Accidents: Living with High-Risk Technologies Charles Perrow</dc:title>
  <dc:creator>Joel Sherrill</dc:creator>
  <cp:lastModifiedBy>Joel Sherrill</cp:lastModifiedBy>
  <cp:revision>3</cp:revision>
  <dcterms:created xsi:type="dcterms:W3CDTF">2018-11-26T19:42:50Z</dcterms:created>
  <dcterms:modified xsi:type="dcterms:W3CDTF">2018-11-26T20:01:15Z</dcterms:modified>
</cp:coreProperties>
</file>